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B0C8F-4167-46B7-A8D5-C948C8A8918E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963FA-2B25-4E9E-84E1-EB1D995F904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contd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963FA-2B25-4E9E-84E1-EB1D995F904D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MOCK LENO  FABRIC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963FA-2B25-4E9E-84E1-EB1D995F904D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Perforated </a:t>
            </a:r>
            <a:r>
              <a:rPr lang="en-IN" dirty="0" err="1" smtClean="0"/>
              <a:t>mockleno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963FA-2B25-4E9E-84E1-EB1D995F904D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Weft way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963FA-2B25-4E9E-84E1-EB1D995F904D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EFA295-5DD4-4F29-B550-70468DC99CA1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EB54BC6-5DA2-4138-A014-FC820E25002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2.bp.blogspot.com/-ENJf9rEBaig/UqEk-VRfKwI/AAAAAAAAAQQ/w3Wm--onjDU/s1600/Design+of+perforated+fabric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</a:rPr>
              <a:t>MOCKLENO WEAVES</a:t>
            </a:r>
            <a:endParaRPr lang="en-IN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071942"/>
            <a:ext cx="5643602" cy="2071702"/>
          </a:xfrm>
        </p:spPr>
        <p:txBody>
          <a:bodyPr>
            <a:noAutofit/>
          </a:bodyPr>
          <a:lstStyle/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Presented By,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                 </a:t>
            </a:r>
            <a:r>
              <a:rPr lang="en-IN" b="1" dirty="0" err="1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K.Kathiroli</a:t>
            </a:r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,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                 Asst professor ,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                  Bon Secours  College for women,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                  </a:t>
            </a:r>
            <a:r>
              <a:rPr lang="en-IN" b="1" dirty="0" err="1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Thanjavur</a:t>
            </a:r>
            <a:endParaRPr lang="en-IN" b="1" dirty="0" smtClean="0">
              <a:solidFill>
                <a:schemeClr val="tx1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  <a:latin typeface="Monotype Corsiva" pitchFamily="66" charset="0"/>
                <a:cs typeface="Arabic Typesetting" pitchFamily="66" charset="-78"/>
              </a:rPr>
              <a:t>                    </a:t>
            </a:r>
            <a:endParaRPr lang="en-IN" b="1" dirty="0">
              <a:solidFill>
                <a:schemeClr val="tx1"/>
              </a:solidFill>
              <a:latin typeface="Monotype Corsiva" pitchFamily="66" charset="0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1857364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b="1" dirty="0" smtClean="0"/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Mock lenos find uses in canvas cloths, cheap fabrics for window curtains, light dress fabrics, blouses, aprons etc. </a:t>
            </a:r>
            <a:endParaRPr lang="en-IN" sz="2400" dirty="0" smtClean="0"/>
          </a:p>
          <a:p>
            <a:pPr>
              <a:buFont typeface="Wingdings" pitchFamily="2" charset="2"/>
              <a:buChar char="Ø"/>
            </a:pPr>
            <a:endParaRPr lang="en-IN" sz="2400" dirty="0" smtClean="0"/>
          </a:p>
          <a:p>
            <a:pPr>
              <a:buFont typeface="Wingdings" pitchFamily="2" charset="2"/>
              <a:buChar char="Ø"/>
            </a:pPr>
            <a:endParaRPr lang="en-IN" sz="2400" dirty="0" smtClean="0"/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In </a:t>
            </a:r>
            <a:r>
              <a:rPr lang="en-IN" sz="2400" dirty="0" smtClean="0"/>
              <a:t>many cases, they are generally employed in combination with other weaves.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785786" y="642918"/>
            <a:ext cx="81692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b="1" dirty="0" smtClean="0"/>
              <a:t>END USES OF MOCK </a:t>
            </a:r>
            <a:r>
              <a:rPr lang="en-IN" sz="4000" b="1" dirty="0" smtClean="0"/>
              <a:t>LENOS</a:t>
            </a:r>
            <a:endParaRPr lang="en-I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7224" y="1643050"/>
            <a:ext cx="7469214" cy="2428892"/>
          </a:xfrm>
        </p:spPr>
        <p:txBody>
          <a:bodyPr>
            <a:noAutofit/>
          </a:bodyPr>
          <a:lstStyle/>
          <a:p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Mock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lenos, also known as imitation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leno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are a variety of weaves of ordinary construction which produce effects that are similar in appearance to the gauze or leno styles obtained with the aid of </a:t>
            </a:r>
            <a:r>
              <a:rPr lang="en-IN" sz="3200" dirty="0" err="1">
                <a:latin typeface="Times New Roman" pitchFamily="18" charset="0"/>
                <a:cs typeface="Times New Roman" pitchFamily="18" charset="0"/>
              </a:rPr>
              <a:t>doup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 mounting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3042" y="285728"/>
            <a:ext cx="642942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IN" sz="6000" dirty="0" smtClean="0">
                <a:latin typeface="Monotype Corsiva" pitchFamily="66" charset="0"/>
              </a:rPr>
              <a:t>About Mock leno</a:t>
            </a:r>
            <a:endParaRPr lang="en-IN" sz="6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1472" y="1571612"/>
            <a:ext cx="8183562" cy="4187825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Mock leno is derivative weave which looks like a gauze</a:t>
            </a:r>
          </a:p>
          <a:p>
            <a:endParaRPr lang="en-IN" dirty="0" smtClean="0"/>
          </a:p>
          <a:p>
            <a:r>
              <a:rPr lang="en-IN" dirty="0" smtClean="0"/>
              <a:t>It is a imitation of leno weave</a:t>
            </a:r>
          </a:p>
          <a:p>
            <a:endParaRPr lang="en-IN" dirty="0" smtClean="0"/>
          </a:p>
          <a:p>
            <a:r>
              <a:rPr lang="en-IN" dirty="0" smtClean="0"/>
              <a:t>These mock leno weave is interlaced with two or three warp yarns</a:t>
            </a:r>
          </a:p>
          <a:p>
            <a:endParaRPr lang="en-IN" dirty="0" smtClean="0"/>
          </a:p>
          <a:p>
            <a:r>
              <a:rPr lang="en-IN" dirty="0" smtClean="0"/>
              <a:t>These warp yarns are grouped together &amp; they act as a unit</a:t>
            </a:r>
          </a:p>
          <a:p>
            <a:endParaRPr lang="en-IN" dirty="0" smtClean="0"/>
          </a:p>
          <a:p>
            <a:r>
              <a:rPr lang="en-IN" dirty="0" smtClean="0"/>
              <a:t>Mock leno are woven with both plain weave &amp; mock leno weave</a:t>
            </a:r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86050" y="428604"/>
            <a:ext cx="33575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6600" dirty="0" smtClean="0">
                <a:latin typeface="Monotype Corsiva" pitchFamily="66" charset="0"/>
              </a:rPr>
              <a:t>Contd......</a:t>
            </a:r>
            <a:endParaRPr lang="en-IN" sz="66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elcome to weavinglibrary.org : fancy mock le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428868"/>
            <a:ext cx="6357982" cy="300039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71604" y="571480"/>
            <a:ext cx="70723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400" b="1" dirty="0" smtClean="0">
                <a:latin typeface="Monotype Corsiva" pitchFamily="66" charset="0"/>
              </a:rPr>
              <a:t>MOCK LENO  FABRIC</a:t>
            </a:r>
            <a:endParaRPr lang="en-IN" sz="4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s of different fabrics produced with multiple weave structure. 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4008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ifferent Types of Basic Weaves Structures | Weaving, Fabric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643050"/>
            <a:ext cx="3286148" cy="4357718"/>
          </a:xfrm>
          <a:prstGeom prst="rect">
            <a:avLst/>
          </a:prstGeom>
          <a:noFill/>
        </p:spPr>
      </p:pic>
      <p:pic>
        <p:nvPicPr>
          <p:cNvPr id="18436" name="Picture 4" descr="Gallery – Flight Weav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3143272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sign of perforated fabric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234025" y="-8674100"/>
            <a:ext cx="3419475" cy="3048000"/>
          </a:xfrm>
          <a:prstGeom prst="rect">
            <a:avLst/>
          </a:prstGeom>
          <a:noFill/>
        </p:spPr>
      </p:pic>
      <p:pic>
        <p:nvPicPr>
          <p:cNvPr id="1028" name="Picture 4" descr="Design of perforated fabric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234025" y="-8674100"/>
            <a:ext cx="3419475" cy="3048000"/>
          </a:xfrm>
          <a:prstGeom prst="rect">
            <a:avLst/>
          </a:prstGeom>
          <a:noFill/>
        </p:spPr>
      </p:pic>
      <p:pic>
        <p:nvPicPr>
          <p:cNvPr id="1030" name="Picture 6" descr="Design of perforated fabric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234025" y="-8674100"/>
            <a:ext cx="3419475" cy="3048000"/>
          </a:xfrm>
          <a:prstGeom prst="rect">
            <a:avLst/>
          </a:prstGeom>
          <a:noFill/>
        </p:spPr>
      </p:pic>
      <p:pic>
        <p:nvPicPr>
          <p:cNvPr id="1032" name="Picture 8" descr="https://2.bp.blogspot.com/-ENJf9rEBaig/UqEk-VRfKwI/AAAAAAAAAQQ/w3Wm--onjDU/s1600/Design+of+perforated+fabric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285860"/>
            <a:ext cx="4429156" cy="4857784"/>
          </a:xfrm>
          <a:prstGeom prst="rect">
            <a:avLst/>
          </a:prstGeom>
          <a:noFill/>
        </p:spPr>
      </p:pic>
      <p:pic>
        <p:nvPicPr>
          <p:cNvPr id="1034" name="Picture 10" descr="https://3.bp.blogspot.com/-_FCeZxyjTzE/UqElMlcDe9I/AAAAAAAAAQY/OFlfOUehk6Q/s1600/Design+of+perforated+fabric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1428736"/>
            <a:ext cx="3214710" cy="464347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71604" y="642918"/>
            <a:ext cx="59650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400" dirty="0" smtClean="0">
                <a:latin typeface="Aharoni" pitchFamily="2" charset="-79"/>
                <a:cs typeface="Aharoni" pitchFamily="2" charset="-79"/>
              </a:rPr>
              <a:t>Perforated </a:t>
            </a:r>
            <a:r>
              <a:rPr lang="en-IN" sz="4400" dirty="0" smtClean="0">
                <a:latin typeface="Aharoni" pitchFamily="2" charset="-79"/>
                <a:cs typeface="Aharoni" pitchFamily="2" charset="-79"/>
              </a:rPr>
              <a:t>mock leno</a:t>
            </a:r>
            <a:endParaRPr lang="en-IN" sz="4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232" y="714356"/>
            <a:ext cx="4583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/>
              <a:t>The DISTORTED THREAD EFFECTS</a:t>
            </a:r>
            <a:endParaRPr lang="en-IN" dirty="0"/>
          </a:p>
        </p:txBody>
      </p:sp>
      <p:pic>
        <p:nvPicPr>
          <p:cNvPr id="23554" name="Picture 2" descr="https://3.bp.blogspot.com/-ZO7pCAPTsj8/UqEmBhloGwI/AAAAAAAAAQg/BeiWFAvxVSA/s1600/Design+of+warp+way+distorted+mock+leno+weav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3286148" cy="3600450"/>
          </a:xfrm>
          <a:prstGeom prst="rect">
            <a:avLst/>
          </a:prstGeom>
          <a:noFill/>
        </p:spPr>
      </p:pic>
      <p:pic>
        <p:nvPicPr>
          <p:cNvPr id="23556" name="Picture 4" descr="https://2.bp.blogspot.com/-4D8Us24xPD4/UqEmEJu-9CI/AAAAAAAAAQo/IjWsh0L-fG8/s1600/Design+of+warp+way+distorted+mock+leno+weav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00174"/>
            <a:ext cx="3976692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1.bp.blogspot.com/-zQNmAUywTqM/UqEmpD16N6I/AAAAAAAAAQw/rbypPsgPYnY/s1600/Design+of+weft+way+distorted+mock+leno+weav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214422"/>
            <a:ext cx="4214842" cy="494823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643306" y="357166"/>
            <a:ext cx="27953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400" dirty="0" smtClean="0"/>
              <a:t>Weft way</a:t>
            </a: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303</TotalTime>
  <Words>183</Words>
  <Application>Microsoft Office PowerPoint</Application>
  <PresentationFormat>On-screen Show (4:3)</PresentationFormat>
  <Paragraphs>38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MOCKLENO WEAVES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MOCKLENO WEAVES</dc:title>
  <dc:creator>Kathiroli</dc:creator>
  <cp:lastModifiedBy>Kathiroli</cp:lastModifiedBy>
  <cp:revision>27</cp:revision>
  <dcterms:created xsi:type="dcterms:W3CDTF">2020-04-12T18:11:26Z</dcterms:created>
  <dcterms:modified xsi:type="dcterms:W3CDTF">2020-04-16T13:29:01Z</dcterms:modified>
</cp:coreProperties>
</file>