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11"/>
  </p:notesMasterIdLst>
  <p:sldIdLst>
    <p:sldId id="264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CC319-993E-4ED8-B582-1875ED76C7E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BEA2B-F37D-4A43-8C10-FBB28BE2BA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A0B9-B365-4D9C-B699-BCF6F8DF5DD7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EDFE-321C-41A5-9012-92A2E67CD0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A0B9-B365-4D9C-B699-BCF6F8DF5DD7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EDFE-321C-41A5-9012-92A2E67CD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A0B9-B365-4D9C-B699-BCF6F8DF5DD7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EDFE-321C-41A5-9012-92A2E67CD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A0B9-B365-4D9C-B699-BCF6F8DF5DD7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EDFE-321C-41A5-9012-92A2E67CD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A0B9-B365-4D9C-B699-BCF6F8DF5DD7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EDFE-321C-41A5-9012-92A2E67CD0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A0B9-B365-4D9C-B699-BCF6F8DF5DD7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EDFE-321C-41A5-9012-92A2E67CD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A0B9-B365-4D9C-B699-BCF6F8DF5DD7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EDFE-321C-41A5-9012-92A2E67CD0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A0B9-B365-4D9C-B699-BCF6F8DF5DD7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EDFE-321C-41A5-9012-92A2E67CD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A0B9-B365-4D9C-B699-BCF6F8DF5DD7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EDFE-321C-41A5-9012-92A2E67CD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A0B9-B365-4D9C-B699-BCF6F8DF5DD7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EDFE-321C-41A5-9012-92A2E67CD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B27FA0B9-B365-4D9C-B699-BCF6F8DF5DD7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FD00EDFE-321C-41A5-9012-92A2E67CD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27FA0B9-B365-4D9C-B699-BCF6F8DF5DD7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D00EDFE-321C-41A5-9012-92A2E67CD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00"/>
            <a:ext cx="9144000" cy="1981200"/>
          </a:xfrm>
        </p:spPr>
        <p:txBody>
          <a:bodyPr>
            <a:normAutofit/>
          </a:bodyPr>
          <a:lstStyle/>
          <a:p>
            <a:pPr algn="ctr"/>
            <a:r>
              <a:rPr lang="en-US" sz="8000" i="1" dirty="0" smtClean="0">
                <a:latin typeface="Times New Roman" pitchFamily="18" charset="0"/>
                <a:cs typeface="Times New Roman" pitchFamily="18" charset="0"/>
              </a:rPr>
              <a:t>WELCOME</a:t>
            </a:r>
            <a:endParaRPr lang="en-US" sz="8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0"/>
            <a:ext cx="8686800" cy="1752600"/>
          </a:xfrm>
        </p:spPr>
        <p:txBody>
          <a:bodyPr>
            <a:normAutofit/>
          </a:bodyPr>
          <a:lstStyle/>
          <a:p>
            <a:pPr algn="ctr"/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IDENTIFICATION  OF HIGH RISK AREAS OF INFACTION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0" y="5257800"/>
            <a:ext cx="3429000" cy="1600200"/>
          </a:xfrm>
        </p:spPr>
        <p:txBody>
          <a:bodyPr>
            <a:normAutofit/>
          </a:bodyPr>
          <a:lstStyle/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DEFINITION OF INFECTION</a:t>
            </a:r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Infection is the presence and growth of a microorganism in the human body.</a:t>
            </a:r>
          </a:p>
          <a:p>
            <a:pPr algn="just"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Infection is the invasion of the body with agents that have the potential to cause disease.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772400" cy="914400"/>
          </a:xfrm>
        </p:spPr>
        <p:txBody>
          <a:bodyPr>
            <a:no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CUTOMIZE YOUR RISK ASSESSMENT PLAN TO YOUR ORGANIZATION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08192"/>
            <a:ext cx="8229600" cy="416880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There are lots of templates out there for risk, assessment but organizations often fail to customize, Them to their facility.</a:t>
            </a:r>
          </a:p>
          <a:p>
            <a:pPr algn="just">
              <a:buFont typeface="Wingdings" pitchFamily="2" charset="2"/>
              <a:buChar char="Ø"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That is the information that needs to go into their organization risk assessment.</a:t>
            </a:r>
          </a:p>
          <a:p>
            <a:pPr algn="just">
              <a:buFont typeface="Wingdings" pitchFamily="2" charset="2"/>
              <a:buChar char="Ø"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772400" cy="914400"/>
          </a:xfrm>
        </p:spPr>
        <p:txBody>
          <a:bodyPr>
            <a:no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USE THE DATA WHEN IDENTIFYING RISK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24500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Most infection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preventionists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are very good about doing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surveillance,but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sometime the annual risk assessment doesn’t take into account that data.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772400" cy="914400"/>
          </a:xfrm>
        </p:spPr>
        <p:txBody>
          <a:bodyPr>
            <a:no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PRIORITIZE IDENTIFED RISK USING CRITERIA 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Organization often forget to prioritize or they don’t know how, prioritization should be done according to the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likehood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of an event occurring in that organization and the severity of its impact if it does.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SET UP A REMINDER SYSTEM TO ANNUALLY  REVIEW  IDENTIFIED RISK 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91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People tend to lose track of timing, so even if an organization has a good list of risk and has done a good job with prioritizing, it can still be cited if it does not review on time.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INFECTION PREVENTION AND CONTROL PERSONNEL MEDICAL STAFF 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2672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joint commission dose not specify how organization should elicit staff input. Some require that a representative from each of these area sit on the infection prevention and control committee.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2057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154</TotalTime>
  <Words>249</Words>
  <Application>Microsoft Office PowerPoint</Application>
  <PresentationFormat>On-screen Show (4:3)</PresentationFormat>
  <Paragraphs>24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Calibri</vt:lpstr>
      <vt:lpstr>Consolas</vt:lpstr>
      <vt:lpstr>Corbel</vt:lpstr>
      <vt:lpstr>Times New Roman</vt:lpstr>
      <vt:lpstr>Wingdings</vt:lpstr>
      <vt:lpstr>Wingdings 2</vt:lpstr>
      <vt:lpstr>Wingdings 3</vt:lpstr>
      <vt:lpstr>Metro</vt:lpstr>
      <vt:lpstr>WELCOME</vt:lpstr>
      <vt:lpstr>IDENTIFICATION  OF HIGH RISK AREAS OF INFACTION</vt:lpstr>
      <vt:lpstr>DEFINITION OF INFECTION</vt:lpstr>
      <vt:lpstr>CUTOMIZE YOUR RISK ASSESSMENT PLAN TO YOUR ORGANIZATION</vt:lpstr>
      <vt:lpstr>USE THE DATA WHEN IDENTIFYING RISK</vt:lpstr>
      <vt:lpstr>PRIORITIZE IDENTIFED RISK USING CRITERIA </vt:lpstr>
      <vt:lpstr>SET UP A REMINDER SYSTEM TO ANNUALLY  REVIEW  IDENTIFIED RISK </vt:lpstr>
      <vt:lpstr>INFECTION PREVENTION AND CONTROL PERSONNEL MEDICAL STAFF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IDENTIFICATION OF HIGH RISK AREAS OF INFECTION</dc:title>
  <dc:creator>ss</dc:creator>
  <cp:lastModifiedBy>Admin</cp:lastModifiedBy>
  <cp:revision>26</cp:revision>
  <dcterms:created xsi:type="dcterms:W3CDTF">2019-12-16T10:38:04Z</dcterms:created>
  <dcterms:modified xsi:type="dcterms:W3CDTF">2020-04-17T10:41:39Z</dcterms:modified>
</cp:coreProperties>
</file>