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4" r:id="rId2"/>
    <p:sldId id="266" r:id="rId3"/>
    <p:sldId id="267" r:id="rId4"/>
    <p:sldId id="268" r:id="rId5"/>
    <p:sldId id="269" r:id="rId6"/>
    <p:sldId id="270" r:id="rId7"/>
    <p:sldId id="271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14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18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98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3359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841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540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967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627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95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71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3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97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40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9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23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25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45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0144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m-albury-oA7MMRxTVzo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649704" y="733893"/>
            <a:ext cx="7772400" cy="1825542"/>
          </a:xfrm>
        </p:spPr>
        <p:txBody>
          <a:bodyPr/>
          <a:lstStyle/>
          <a:p>
            <a:pPr algn="ctr"/>
            <a:r>
              <a:rPr lang="en-US" altLang="zh-CN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Virus Worm and Logic Bomb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55032" y="3289206"/>
            <a:ext cx="6858000" cy="2570154"/>
          </a:xfrm>
        </p:spPr>
        <p:txBody>
          <a:bodyPr>
            <a:no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  <a:p>
            <a:pPr algn="ctr"/>
            <a:r>
              <a:rPr lang="en-US" altLang="zh-C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D.Seethalakshmi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MCA.,M.Phil</a:t>
            </a:r>
            <a:r>
              <a:rPr lang="en-US" altLang="zh-CN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 Professor </a:t>
            </a:r>
          </a:p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 Secours College for women,</a:t>
            </a:r>
          </a:p>
          <a:p>
            <a:pPr algn="ctr"/>
            <a:r>
              <a:rPr lang="en-US" altLang="zh-C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Thanjavur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ps-that-allow-users-to-read-content-out-loud-and-automate-interaction-with-the-interface-are-especially-vulnerable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316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649" name="Content Placeholder 1048648"/>
          <p:cNvSpPr>
            <a:spLocks noGrp="1"/>
          </p:cNvSpPr>
          <p:nvPr>
            <p:ph idx="1"/>
          </p:nvPr>
        </p:nvSpPr>
        <p:spPr>
          <a:xfrm>
            <a:off x="372981" y="1455822"/>
            <a:ext cx="8494294" cy="4511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i="1" dirty="0">
                <a:solidFill>
                  <a:schemeClr val="bg1"/>
                </a:solidFill>
                <a:latin typeface="Stylus BT" pitchFamily="34" charset="0"/>
              </a:rPr>
              <a:t> 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Malware is a program designed to gain access to computer systems, normally for the benefit of some third party, without the user’s permission.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Malware includes computer viruses, 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Worms, 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Trojan horses, 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Ransom ware, 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Spyware and other malicious programs.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604" y="710793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Malware 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ronto-computer-virus-exper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87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651" name="Content Placeholder 1048650"/>
          <p:cNvSpPr>
            <a:spLocks noGrp="1"/>
          </p:cNvSpPr>
          <p:nvPr>
            <p:ph idx="1"/>
          </p:nvPr>
        </p:nvSpPr>
        <p:spPr>
          <a:xfrm>
            <a:off x="628650" y="1500761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i="1" dirty="0">
                <a:solidFill>
                  <a:schemeClr val="bg1"/>
                </a:solidFill>
                <a:latin typeface="Stylus BT" pitchFamily="34" charset="0"/>
              </a:rPr>
              <a:t> 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Virus is a malicious executable code attached to another executable file.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 virus spreads when an infected file is passed from system to system.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Viruses can be harmless or they can modify or delete data.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Opening a file can trigger a virus.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Once a program virus is active, it will infect other programs on the computer.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638340" y="710793"/>
            <a:ext cx="1049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Virus 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1-3ef70e505fc7d8bfecf5c783f0961a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566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653" name="Content Placeholder 1048652"/>
          <p:cNvSpPr>
            <a:spLocks noGrp="1"/>
          </p:cNvSpPr>
          <p:nvPr>
            <p:ph idx="1"/>
          </p:nvPr>
        </p:nvSpPr>
        <p:spPr>
          <a:xfrm>
            <a:off x="628649" y="1957978"/>
            <a:ext cx="8154403" cy="43225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800" b="1" i="1" dirty="0">
                <a:solidFill>
                  <a:schemeClr val="bg1"/>
                </a:solidFill>
                <a:latin typeface="Stylus BT" pitchFamily="34" charset="0"/>
              </a:rPr>
              <a:t> 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Boot Sector Virus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Direct Action Virus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Resident Virus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Multipartite Virus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Polymorphic Virus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Overwrite Virus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Space filler Virus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File Infector Virus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8340" y="518281"/>
            <a:ext cx="2182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Virus :</a:t>
            </a:r>
          </a:p>
        </p:txBody>
      </p:sp>
      <p:sp>
        <p:nvSpPr>
          <p:cNvPr id="7" name="Rectangle 6"/>
          <p:cNvSpPr/>
          <p:nvPr/>
        </p:nvSpPr>
        <p:spPr>
          <a:xfrm>
            <a:off x="649701" y="1096561"/>
            <a:ext cx="7760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Computer viruses come in different forms, and the most common infections are:</a:t>
            </a:r>
            <a:endParaRPr lang="en-GB" sz="2000" i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so_computer_infection_spreading_virus_worm_by_juan_fernando_velez_melguizo_gettyimages-1082271852_2400x1600-100807410-large.jpg"/>
          <p:cNvPicPr>
            <a:picLocks noChangeAspect="1"/>
          </p:cNvPicPr>
          <p:nvPr/>
        </p:nvPicPr>
        <p:blipFill>
          <a:blip r:embed="rId2" cstate="print"/>
          <a:srcRect l="210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655" name="Content Placeholder 1048654"/>
          <p:cNvSpPr>
            <a:spLocks noGrp="1"/>
          </p:cNvSpPr>
          <p:nvPr>
            <p:ph idx="1"/>
          </p:nvPr>
        </p:nvSpPr>
        <p:spPr>
          <a:xfrm>
            <a:off x="616618" y="1452633"/>
            <a:ext cx="7886700" cy="44307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800" b="1" i="1" dirty="0">
                <a:solidFill>
                  <a:schemeClr val="bg1"/>
                </a:solidFill>
                <a:latin typeface="Stylus BT" pitchFamily="34" charset="0"/>
              </a:rPr>
              <a:t> 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computer worm is a type of malicious software program which infects other systems by making multiple copies of itself and spreading itself onto other computers within the network.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Computer worms exploit certain parts of the operating system that are not visible to the user.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 infection is only noticed when the system consumes most of the resources due to the worm’s uncontrolled replication.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This in turn slows and stops the performance of other services in the computer’s operating system.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340" y="686729"/>
            <a:ext cx="1890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Worm Virus 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ck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656" name="Title 1048655"/>
          <p:cNvSpPr>
            <a:spLocks noGrp="1"/>
          </p:cNvSpPr>
          <p:nvPr>
            <p:ph type="title"/>
          </p:nvPr>
        </p:nvSpPr>
        <p:spPr>
          <a:xfrm>
            <a:off x="628650" y="697799"/>
            <a:ext cx="4087729" cy="517398"/>
          </a:xfrm>
        </p:spPr>
        <p:txBody>
          <a:bodyPr>
            <a:normAutofit fontScale="90000"/>
          </a:bodyPr>
          <a:lstStyle/>
          <a:p>
            <a:r>
              <a:rPr lang="en-GB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Symptoms of Computer Worms :</a:t>
            </a:r>
          </a:p>
        </p:txBody>
      </p:sp>
      <p:sp>
        <p:nvSpPr>
          <p:cNvPr id="1048657" name="Content Placeholder 1048656"/>
          <p:cNvSpPr>
            <a:spLocks noGrp="1"/>
          </p:cNvSpPr>
          <p:nvPr>
            <p:ph idx="1"/>
          </p:nvPr>
        </p:nvSpPr>
        <p:spPr>
          <a:xfrm>
            <a:off x="592555" y="1534208"/>
            <a:ext cx="7757361" cy="45297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1800" b="1" i="1" dirty="0">
                <a:solidFill>
                  <a:schemeClr val="bg1"/>
                </a:solidFill>
                <a:latin typeface="Stylus BT" pitchFamily="34" charset="0"/>
              </a:rPr>
              <a:t> 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 performance of the computer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Unexpected freezing and crashing of system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Annoying pop-ups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Blue screen of death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Removing a computer worm can be challenging. 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 worst cases, network administrators will have to reformat the system and reinstall software. 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Users need to use an effective malware removal tool to identify and remove the worm. 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When removing the worm, users and administrators should disconnect the system from the Internet to make sure the malicious program does not escape to another device or system.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ic_bo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658" name="Title 1048657"/>
          <p:cNvSpPr>
            <a:spLocks noGrp="1"/>
          </p:cNvSpPr>
          <p:nvPr>
            <p:ph type="title"/>
          </p:nvPr>
        </p:nvSpPr>
        <p:spPr>
          <a:xfrm>
            <a:off x="664746" y="677958"/>
            <a:ext cx="1971922" cy="633495"/>
          </a:xfrm>
        </p:spPr>
        <p:txBody>
          <a:bodyPr>
            <a:noAutofit/>
          </a:bodyPr>
          <a:lstStyle/>
          <a:p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Logic bomb :</a:t>
            </a:r>
            <a:endParaRPr lang="en-GB" sz="2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59" name="Content Placeholder 1048658"/>
          <p:cNvSpPr>
            <a:spLocks noGrp="1"/>
          </p:cNvSpPr>
          <p:nvPr>
            <p:ph idx="1"/>
          </p:nvPr>
        </p:nvSpPr>
        <p:spPr>
          <a:xfrm>
            <a:off x="580522" y="1512793"/>
            <a:ext cx="78867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800" b="1" i="1" dirty="0">
                <a:solidFill>
                  <a:schemeClr val="bg1"/>
                </a:solidFill>
                <a:latin typeface="Stylus BT" pitchFamily="34" charset="0"/>
              </a:rPr>
              <a:t> 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term logic bomb refers to the malware also called slag code which gets activated by a response to an event.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instance, launching an application or when a specific date/time is reached – it triggers the logic bomb malware to start running on a computer.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Online fraudsters make use of the logic bomb malware in a variety of ways.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Attackers usually embed the code within a bogus application, or Trojan horse, and will automatically execute whenever the user launches the fake software.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ck-flat-screen-computer-monitor-1714208.jpg"/>
          <p:cNvPicPr>
            <a:picLocks noChangeAspect="1"/>
          </p:cNvPicPr>
          <p:nvPr/>
        </p:nvPicPr>
        <p:blipFill>
          <a:blip r:embed="rId2" cstate="print"/>
          <a:srcRect r="855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660" name="Title 1048659"/>
          <p:cNvSpPr>
            <a:spLocks noGrp="1"/>
          </p:cNvSpPr>
          <p:nvPr>
            <p:ph type="title"/>
          </p:nvPr>
        </p:nvSpPr>
        <p:spPr>
          <a:xfrm>
            <a:off x="628650" y="437319"/>
            <a:ext cx="3702718" cy="609431"/>
          </a:xfrm>
        </p:spPr>
        <p:txBody>
          <a:bodyPr>
            <a:normAutofit fontScale="90000"/>
          </a:bodyPr>
          <a:lstStyle/>
          <a:p>
            <a:r>
              <a:rPr lang="en-GB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to prevent logic bombs :</a:t>
            </a:r>
          </a:p>
        </p:txBody>
      </p:sp>
      <p:sp>
        <p:nvSpPr>
          <p:cNvPr id="1048661" name="Content Placeholder 1048660"/>
          <p:cNvSpPr>
            <a:spLocks noGrp="1"/>
          </p:cNvSpPr>
          <p:nvPr>
            <p:ph idx="1"/>
          </p:nvPr>
        </p:nvSpPr>
        <p:spPr>
          <a:xfrm>
            <a:off x="592556" y="1118942"/>
            <a:ext cx="7877676" cy="51495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800" b="1" i="1" dirty="0">
                <a:solidFill>
                  <a:schemeClr val="bg1"/>
                </a:solidFill>
                <a:latin typeface="Stylus BT" pitchFamily="34" charset="0"/>
              </a:rPr>
              <a:t>  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of the necessary steps to recover from the attack are listed here go through them keenly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Never download pirated software – cybercriminals implant Logic bombs using such software.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Make sure that the shareware/freeware applications that you install are from a trusted source since Logic bombs can be embedded within Trojan horses.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Email attachments may come with the logic bombs malware so be extra careful when opening email attachments.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Implement patches to all the software installed on the computer whenever there is a release.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78</TotalTime>
  <Words>587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Stylus BT</vt:lpstr>
      <vt:lpstr>Times New Roman</vt:lpstr>
      <vt:lpstr>Trebuchet MS</vt:lpstr>
      <vt:lpstr>Wingdings</vt:lpstr>
      <vt:lpstr>Berlin</vt:lpstr>
      <vt:lpstr>Computer Virus Worm and Logic Bomb</vt:lpstr>
      <vt:lpstr>PowerPoint Presentation</vt:lpstr>
      <vt:lpstr>PowerPoint Presentation</vt:lpstr>
      <vt:lpstr>PowerPoint Presentation</vt:lpstr>
      <vt:lpstr>PowerPoint Presentation</vt:lpstr>
      <vt:lpstr>Symptoms of Computer Worms :</vt:lpstr>
      <vt:lpstr>Logic bomb :</vt:lpstr>
      <vt:lpstr>How to prevent logic bombs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virus worm and Logic bomb </dc:title>
  <dc:creator>SM-J810G</dc:creator>
  <cp:lastModifiedBy>aarthi arivazhagan</cp:lastModifiedBy>
  <cp:revision>27</cp:revision>
  <dcterms:created xsi:type="dcterms:W3CDTF">2015-05-11T22:30:45Z</dcterms:created>
  <dcterms:modified xsi:type="dcterms:W3CDTF">2020-04-22T07:33:52Z</dcterms:modified>
</cp:coreProperties>
</file>