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sldIdLst>
    <p:sldId id="256" r:id="rId2"/>
    <p:sldId id="306" r:id="rId3"/>
    <p:sldId id="257" r:id="rId4"/>
    <p:sldId id="258" r:id="rId5"/>
    <p:sldId id="301" r:id="rId6"/>
    <p:sldId id="261" r:id="rId7"/>
    <p:sldId id="263" r:id="rId8"/>
    <p:sldId id="291" r:id="rId9"/>
    <p:sldId id="333" r:id="rId10"/>
    <p:sldId id="295" r:id="rId11"/>
    <p:sldId id="296" r:id="rId12"/>
    <p:sldId id="325" r:id="rId13"/>
    <p:sldId id="265" r:id="rId14"/>
    <p:sldId id="335" r:id="rId15"/>
    <p:sldId id="309" r:id="rId16"/>
    <p:sldId id="328" r:id="rId17"/>
    <p:sldId id="311" r:id="rId18"/>
    <p:sldId id="324" r:id="rId19"/>
    <p:sldId id="273" r:id="rId20"/>
    <p:sldId id="274" r:id="rId21"/>
    <p:sldId id="275" r:id="rId22"/>
    <p:sldId id="277" r:id="rId23"/>
    <p:sldId id="336" r:id="rId24"/>
  </p:sldIdLst>
  <p:sldSz cx="9144000" cy="6858000" type="screen4x3"/>
  <p:notesSz cx="6858000" cy="9144000"/>
  <p:defaultTextStyle>
    <a:defPPr>
      <a:defRPr lang="en-US"/>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p:defaultTextStyle>
  <p:extLst>
    <p:ext uri="{505F2C04-C923-438B-8C0F-E0CD2BADF298}">
      <wppc:fontMiss xmlns:wppc="http://www.wps.cn/officeDocument/PresentationCustomData" xmlns="" type="true"/>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73" d="100"/>
          <a:sy n="73" d="100"/>
        </p:scale>
        <p:origin x="-1284" y="78"/>
      </p:cViewPr>
      <p:guideLst>
        <p:guide orient="horz" pos="2160"/>
        <p:guide pos="2880"/>
      </p:guideLst>
    </p:cSldViewPr>
  </p:slideViewPr>
  <p:notesTextViewPr>
    <p:cViewPr>
      <p:scale>
        <a:sx n="100" d="100"/>
        <a:sy n="100" d="100"/>
      </p:scale>
      <p:origin x="0" y="0"/>
    </p:cViewPr>
  </p:notesText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43FC7EE1-2163-47AD-B6BD-D96FC4BEA357}" type="datetimeFigureOut">
              <a:rPr kumimoji="0" lang="en-US" sz="1200" b="0" i="0" u="none" strike="noStrike" kern="1200" cap="none" spc="0" normalizeH="0" baseline="0" noProof="0">
                <a:ln>
                  <a:noFill/>
                </a:ln>
                <a:solidFill>
                  <a:schemeClr val="tx1"/>
                </a:solidFill>
                <a:effectLst/>
                <a:uLnTx/>
                <a:uFillTx/>
                <a:latin typeface="+mn-lt"/>
                <a:ea typeface="+mn-ea"/>
                <a:cs typeface="+mn-cs"/>
              </a:rPr>
              <a:t>18-May-20</a:t>
            </a:fld>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Click to edit Master text styles</a:t>
            </a: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Second level</a:t>
            </a: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Third level</a:t>
            </a: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Fourth level</a:t>
            </a: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Fifth level</a:t>
            </a:r>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p>
            <a:pPr lvl="0" algn="r" eaLnBrk="1" fontAlgn="base" hangingPunct="1">
              <a:buNone/>
            </a:pPr>
            <a:fld id="{9A0DB2DC-4C9A-4742-B13C-FB6460FD3503}" type="slidenum">
              <a:rPr lang="en-US" sz="1200" strike="noStrike" noProof="1" dirty="0">
                <a:latin typeface="Calibri" panose="020F0502020204030204" pitchFamily="34" charset="0"/>
                <a:ea typeface="+mn-ea"/>
                <a:cs typeface="+mn-cs"/>
              </a:rPr>
              <a:t>‹#›</a:t>
            </a:fld>
            <a:endParaRPr lang="en-US" sz="1200" strike="noStrike" noProof="1">
              <a:latin typeface="Calibri" panose="020F0502020204030204" pitchFamily="34" charset="0"/>
            </a:endParaRPr>
          </a:p>
        </p:txBody>
      </p:sp>
    </p:spTree>
    <p:extLst>
      <p:ext uri="{BB962C8B-B14F-4D97-AF65-F5344CB8AC3E}">
        <p14:creationId xmlns:p14="http://schemas.microsoft.com/office/powerpoint/2010/main" val="1765648026"/>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7"/>
          <p:cNvSpPr>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lstStyle/>
          <a:p>
            <a:pPr lvl="0" algn="r"/>
            <a:fld id="{9A0DB2DC-4C9A-4742-B13C-FB6460FD3503}" type="slidenum">
              <a:rPr lang="en-US" altLang="zh-CN" sz="1200" dirty="0">
                <a:latin typeface="Calibri" panose="020F0502020204030204" pitchFamily="34" charset="0"/>
                <a:ea typeface="SimSun" panose="02010600030101010101" pitchFamily="2" charset="-122"/>
              </a:rPr>
              <a:t>7</a:t>
            </a:fld>
            <a:endParaRPr lang="en-US" altLang="zh-CN" sz="1200" dirty="0">
              <a:latin typeface="Calibri" panose="020F0502020204030204" pitchFamily="34" charset="0"/>
              <a:ea typeface="SimSun" panose="02010600030101010101" pitchFamily="2" charset="-122"/>
            </a:endParaRPr>
          </a:p>
        </p:txBody>
      </p:sp>
      <p:sp>
        <p:nvSpPr>
          <p:cNvPr id="13314" name="Rectangle 2"/>
          <p:cNvSpPr>
            <a:spLocks noGrp="1" noRot="1" noChangeAspect="1" noTextEdit="1"/>
          </p:cNvSpPr>
          <p:nvPr>
            <p:ph type="sldImg"/>
          </p:nvPr>
        </p:nvSpPr>
        <p:spPr>
          <a:ln>
            <a:solidFill>
              <a:srgbClr val="000000"/>
            </a:solidFill>
            <a:miter/>
          </a:ln>
        </p:spPr>
      </p:sp>
      <p:sp>
        <p:nvSpPr>
          <p:cNvPr id="13315" name="Rectangle 3"/>
          <p:cNvSpPr>
            <a:spLocks noGrp="1"/>
          </p:cNvSpPr>
          <p:nvPr>
            <p:ph type="body"/>
          </p:nvPr>
        </p:nvSpPr>
        <p:spPr>
          <a:noFill/>
          <a:ln>
            <a:noFill/>
          </a:ln>
        </p:spPr>
        <p:txBody>
          <a:bodyPr wrap="square" lIns="91440" tIns="45720" rIns="91440" bIns="45720" anchor="t"/>
          <a:lstStyle/>
          <a:p>
            <a:pPr lvl="0" eaLnBrk="1" hangingPunct="1">
              <a:spcBef>
                <a:spcPct val="0"/>
              </a:spcBef>
            </a:pPr>
            <a:r>
              <a:rPr lang="en-US" altLang="zh-CN" dirty="0">
                <a:ea typeface="SimSun" panose="02010600030101010101" pitchFamily="2" charset="-122"/>
              </a:rPr>
              <a:t>A little bit history about hypertext. Originated from Vannevar Bush, hypertext is an idea of linking documents together to make it easier to keep track of relationships between documents. The concept is more focus on individual, instead of a global system linking documents from many sources.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lstStyle/>
          <a:p>
            <a:pPr lvl="0" algn="r"/>
            <a:fld id="{9A0DB2DC-4C9A-4742-B13C-FB6460FD3503}" type="slidenum">
              <a:rPr lang="en-US" altLang="zh-CN" sz="1200" dirty="0">
                <a:latin typeface="Calibri" panose="020F0502020204030204" pitchFamily="34" charset="0"/>
              </a:rPr>
              <a:t>8</a:t>
            </a:fld>
            <a:endParaRPr lang="en-US" altLang="zh-CN" sz="1200" dirty="0">
              <a:latin typeface="Calibri" panose="020F0502020204030204" pitchFamily="34" charset="0"/>
            </a:endParaRPr>
          </a:p>
        </p:txBody>
      </p:sp>
      <p:sp>
        <p:nvSpPr>
          <p:cNvPr id="15362" name="Rectangle 2"/>
          <p:cNvSpPr>
            <a:spLocks noGrp="1" noRot="1" noChangeAspect="1" noTextEdit="1"/>
          </p:cNvSpPr>
          <p:nvPr>
            <p:ph type="sldImg"/>
          </p:nvPr>
        </p:nvSpPr>
        <p:spPr>
          <a:ln>
            <a:solidFill>
              <a:srgbClr val="000000"/>
            </a:solidFill>
            <a:miter/>
          </a:ln>
        </p:spPr>
      </p:sp>
      <p:sp>
        <p:nvSpPr>
          <p:cNvPr id="15363" name="Rectangle 3"/>
          <p:cNvSpPr>
            <a:spLocks noGrp="1"/>
          </p:cNvSpPr>
          <p:nvPr>
            <p:ph type="body"/>
          </p:nvPr>
        </p:nvSpPr>
        <p:spPr>
          <a:noFill/>
          <a:ln>
            <a:noFill/>
          </a:ln>
        </p:spPr>
        <p:txBody>
          <a:bodyPr wrap="square" lIns="91440" tIns="45720" rIns="91440" bIns="45720" anchor="t"/>
          <a:lstStyle/>
          <a:p>
            <a:pPr lvl="0" eaLnBrk="1" hangingPunct="1">
              <a:spcBef>
                <a:spcPct val="0"/>
              </a:spcBef>
            </a:pP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lstStyle/>
          <a:p>
            <a:pPr lvl="0" algn="r"/>
            <a:fld id="{9A0DB2DC-4C9A-4742-B13C-FB6460FD3503}" type="slidenum">
              <a:rPr lang="en-US" altLang="zh-CN" sz="1200" dirty="0">
                <a:latin typeface="Calibri" panose="020F0502020204030204" pitchFamily="34" charset="0"/>
                <a:ea typeface="SimSun" panose="02010600030101010101" pitchFamily="2" charset="-122"/>
              </a:rPr>
              <a:t>9</a:t>
            </a:fld>
            <a:endParaRPr lang="en-US" altLang="zh-CN" sz="1200" dirty="0">
              <a:latin typeface="Calibri" panose="020F0502020204030204" pitchFamily="34" charset="0"/>
              <a:ea typeface="SimSun" panose="02010600030101010101" pitchFamily="2" charset="-122"/>
            </a:endParaRPr>
          </a:p>
        </p:txBody>
      </p:sp>
      <p:sp>
        <p:nvSpPr>
          <p:cNvPr id="19458" name="Rectangle 2"/>
          <p:cNvSpPr>
            <a:spLocks noGrp="1" noRot="1" noChangeAspect="1" noTextEdit="1"/>
          </p:cNvSpPr>
          <p:nvPr>
            <p:ph type="sldImg"/>
          </p:nvPr>
        </p:nvSpPr>
        <p:spPr>
          <a:ln>
            <a:solidFill>
              <a:srgbClr val="000000"/>
            </a:solidFill>
            <a:miter/>
          </a:ln>
        </p:spPr>
      </p:sp>
      <p:sp>
        <p:nvSpPr>
          <p:cNvPr id="19459" name="Rectangle 3"/>
          <p:cNvSpPr>
            <a:spLocks noGrp="1"/>
          </p:cNvSpPr>
          <p:nvPr>
            <p:ph type="body"/>
          </p:nvPr>
        </p:nvSpPr>
        <p:spPr>
          <a:noFill/>
          <a:ln>
            <a:noFill/>
          </a:ln>
        </p:spPr>
        <p:txBody>
          <a:bodyPr wrap="square" lIns="91440" tIns="45720" rIns="91440" bIns="45720" anchor="t"/>
          <a:lstStyle/>
          <a:p>
            <a:pPr lvl="0" eaLnBrk="1" hangingPunct="1">
              <a:spcBef>
                <a:spcPct val="0"/>
              </a:spcBef>
            </a:pPr>
            <a:r>
              <a:rPr lang="en-US" altLang="zh-CN" dirty="0">
                <a:ea typeface="SimSun" panose="02010600030101010101" pitchFamily="2" charset="-122"/>
              </a:rPr>
              <a:t>Every HTML document should start with the tag &lt;html&gt; and end with the tag &lt;/html&gt;, this tells the browser that this is an HTML document. Each HTML document includes a head and a body. The head includes information about the document (possibly the title, author, date of creation, software used to create the document) and the body contains the content of the document. There are tags used to identify these sections:</a:t>
            </a:r>
          </a:p>
          <a:p>
            <a:pPr lvl="0" eaLnBrk="1" hangingPunct="1">
              <a:spcBef>
                <a:spcPct val="0"/>
              </a:spcBef>
            </a:pPr>
            <a:r>
              <a:rPr lang="en-US" altLang="zh-CN" dirty="0">
                <a:ea typeface="SimSun" panose="02010600030101010101" pitchFamily="2" charset="-122"/>
              </a:rPr>
              <a:t>&lt;head&gt; &lt;/head&gt; these tags surround the head of the document and come first (before the body tags).</a:t>
            </a:r>
          </a:p>
          <a:p>
            <a:pPr lvl="0" eaLnBrk="1" hangingPunct="1">
              <a:spcBef>
                <a:spcPct val="0"/>
              </a:spcBef>
            </a:pPr>
            <a:r>
              <a:rPr lang="en-US" altLang="zh-CN" dirty="0">
                <a:ea typeface="SimSun" panose="02010600030101010101" pitchFamily="2" charset="-122"/>
              </a:rPr>
              <a:t>&lt;body&gt; &lt;/body&gt; these tags surround the content of the document.</a:t>
            </a:r>
          </a:p>
          <a:p>
            <a:pPr lvl="0" eaLnBrk="1" hangingPunct="1">
              <a:spcBef>
                <a:spcPct val="0"/>
              </a:spcBef>
            </a:pPr>
            <a:r>
              <a:rPr lang="en-US" altLang="zh-CN" dirty="0">
                <a:ea typeface="SimSun" panose="02010600030101010101" pitchFamily="2" charset="-122"/>
              </a:rPr>
              <a:t>The head and body tags are actually required by the latest version of HTML. Within the title tags the document should contain a document title - this title is typically shown in the title bar of the browser window. Document titles should convey something useful about the content of the document.</a:t>
            </a:r>
          </a:p>
          <a:p>
            <a:pPr lvl="0" eaLnBrk="1" hangingPunct="1">
              <a:spcBef>
                <a:spcPct val="0"/>
              </a:spcBef>
            </a:pPr>
            <a:endParaRPr lang="en-US" altLang="zh-CN" dirty="0">
              <a:ea typeface="SimSun" panose="02010600030101010101" pitchFamily="2" charset="-122"/>
            </a:endParaRPr>
          </a:p>
          <a:p>
            <a:pPr lvl="0" eaLnBrk="1" hangingPunct="1">
              <a:spcBef>
                <a:spcPct val="0"/>
              </a:spcBef>
            </a:pPr>
            <a:endParaRPr lang="en-US" altLang="zh-CN" dirty="0">
              <a:ea typeface="SimSun" panose="02010600030101010101" pitchFamily="2"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lstStyle/>
          <a:p>
            <a:pPr lvl="0" algn="r"/>
            <a:fld id="{9A0DB2DC-4C9A-4742-B13C-FB6460FD3503}" type="slidenum">
              <a:rPr lang="en-US" altLang="zh-CN" sz="1200" dirty="0">
                <a:latin typeface="Calibri" panose="020F0502020204030204" pitchFamily="34" charset="0"/>
              </a:rPr>
              <a:t>10</a:t>
            </a:fld>
            <a:endParaRPr lang="en-US" altLang="zh-CN" sz="1200" dirty="0">
              <a:latin typeface="Calibri" panose="020F0502020204030204" pitchFamily="34" charset="0"/>
            </a:endParaRPr>
          </a:p>
        </p:txBody>
      </p:sp>
      <p:sp>
        <p:nvSpPr>
          <p:cNvPr id="25602" name="Rectangle 2"/>
          <p:cNvSpPr>
            <a:spLocks noGrp="1" noRot="1" noChangeAspect="1" noTextEdit="1"/>
          </p:cNvSpPr>
          <p:nvPr>
            <p:ph type="sldImg"/>
          </p:nvPr>
        </p:nvSpPr>
        <p:spPr>
          <a:ln>
            <a:solidFill>
              <a:srgbClr val="000000"/>
            </a:solidFill>
            <a:miter/>
          </a:ln>
        </p:spPr>
      </p:sp>
      <p:sp>
        <p:nvSpPr>
          <p:cNvPr id="25603" name="Rectangle 3"/>
          <p:cNvSpPr>
            <a:spLocks noGrp="1"/>
          </p:cNvSpPr>
          <p:nvPr>
            <p:ph type="body"/>
          </p:nvPr>
        </p:nvSpPr>
        <p:spPr>
          <a:noFill/>
          <a:ln>
            <a:noFill/>
          </a:ln>
        </p:spPr>
        <p:txBody>
          <a:bodyPr wrap="square" lIns="91440" tIns="45720" rIns="91440" bIns="45720" anchor="t"/>
          <a:lstStyle/>
          <a:p>
            <a:pPr lvl="0" eaLnBrk="1" hangingPunct="1">
              <a:spcBef>
                <a:spcPct val="0"/>
              </a:spcBef>
            </a:pP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lstStyle/>
          <a:p>
            <a:pPr lvl="0" algn="r"/>
            <a:fld id="{9A0DB2DC-4C9A-4742-B13C-FB6460FD3503}" type="slidenum">
              <a:rPr lang="en-US" altLang="zh-CN" sz="1200" dirty="0">
                <a:latin typeface="Calibri" panose="020F0502020204030204" pitchFamily="34" charset="0"/>
              </a:rPr>
              <a:t>11</a:t>
            </a:fld>
            <a:endParaRPr lang="en-US" altLang="zh-CN" sz="1200" dirty="0">
              <a:latin typeface="Calibri" panose="020F0502020204030204" pitchFamily="34" charset="0"/>
            </a:endParaRPr>
          </a:p>
        </p:txBody>
      </p:sp>
      <p:sp>
        <p:nvSpPr>
          <p:cNvPr id="27650" name="Rectangle 2"/>
          <p:cNvSpPr>
            <a:spLocks noGrp="1" noRot="1" noChangeAspect="1" noTextEdit="1"/>
          </p:cNvSpPr>
          <p:nvPr>
            <p:ph type="sldImg"/>
          </p:nvPr>
        </p:nvSpPr>
        <p:spPr>
          <a:ln>
            <a:solidFill>
              <a:srgbClr val="000000"/>
            </a:solidFill>
            <a:miter/>
          </a:ln>
        </p:spPr>
      </p:sp>
      <p:sp>
        <p:nvSpPr>
          <p:cNvPr id="27651" name="Rectangle 3"/>
          <p:cNvSpPr>
            <a:spLocks noGrp="1"/>
          </p:cNvSpPr>
          <p:nvPr>
            <p:ph type="body"/>
          </p:nvPr>
        </p:nvSpPr>
        <p:spPr>
          <a:noFill/>
          <a:ln>
            <a:noFill/>
          </a:ln>
        </p:spPr>
        <p:txBody>
          <a:bodyPr wrap="square" lIns="91440" tIns="45720" rIns="91440" bIns="45720" anchor="t"/>
          <a:lstStyle/>
          <a:p>
            <a:pPr lvl="0" eaLnBrk="1" hangingPunct="1">
              <a:spcBef>
                <a:spcPct val="0"/>
              </a:spcBef>
            </a:pPr>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lstStyle/>
          <a:p>
            <a:pPr lvl="0" algn="r"/>
            <a:fld id="{9A0DB2DC-4C9A-4742-B13C-FB6460FD3503}" type="slidenum">
              <a:rPr lang="en-US" altLang="zh-CN" sz="1200" dirty="0">
                <a:latin typeface="Calibri" panose="020F0502020204030204" pitchFamily="34" charset="0"/>
                <a:ea typeface="SimSun" panose="02010600030101010101" pitchFamily="2" charset="-122"/>
              </a:rPr>
              <a:t>13</a:t>
            </a:fld>
            <a:endParaRPr lang="en-US" altLang="zh-CN" sz="1200" dirty="0">
              <a:latin typeface="Calibri" panose="020F0502020204030204" pitchFamily="34" charset="0"/>
              <a:ea typeface="SimSun" panose="02010600030101010101" pitchFamily="2" charset="-122"/>
            </a:endParaRPr>
          </a:p>
        </p:txBody>
      </p:sp>
      <p:sp>
        <p:nvSpPr>
          <p:cNvPr id="36866" name="Rectangle 2"/>
          <p:cNvSpPr>
            <a:spLocks noGrp="1" noRot="1" noChangeAspect="1" noTextEdit="1"/>
          </p:cNvSpPr>
          <p:nvPr>
            <p:ph type="sldImg"/>
          </p:nvPr>
        </p:nvSpPr>
        <p:spPr>
          <a:ln>
            <a:solidFill>
              <a:srgbClr val="000000"/>
            </a:solidFill>
            <a:miter/>
          </a:ln>
        </p:spPr>
      </p:sp>
      <p:sp>
        <p:nvSpPr>
          <p:cNvPr id="36867" name="Rectangle 3"/>
          <p:cNvSpPr>
            <a:spLocks noGrp="1"/>
          </p:cNvSpPr>
          <p:nvPr>
            <p:ph type="body"/>
          </p:nvPr>
        </p:nvSpPr>
        <p:spPr>
          <a:noFill/>
          <a:ln>
            <a:noFill/>
          </a:ln>
        </p:spPr>
        <p:txBody>
          <a:bodyPr wrap="square" lIns="91440" tIns="45720" rIns="91440" bIns="45720" anchor="t"/>
          <a:lstStyle/>
          <a:p>
            <a:pPr lvl="0" eaLnBrk="1" hangingPunct="1">
              <a:spcBef>
                <a:spcPct val="0"/>
              </a:spcBef>
            </a:pPr>
            <a:r>
              <a:rPr lang="en-US" altLang="zh-CN" dirty="0">
                <a:ea typeface="SimSun" panose="02010600030101010101" pitchFamily="2" charset="-122"/>
              </a:rPr>
              <a:t>HTML documents contain content that is to be displayed and </a:t>
            </a:r>
            <a:r>
              <a:rPr lang="en-US" altLang="zh-CN" i="1" dirty="0">
                <a:ea typeface="SimSun" panose="02010600030101010101" pitchFamily="2" charset="-122"/>
              </a:rPr>
              <a:t>tags</a:t>
            </a:r>
            <a:r>
              <a:rPr lang="en-US" altLang="zh-CN" dirty="0">
                <a:ea typeface="SimSun" panose="02010600030101010101" pitchFamily="2" charset="-122"/>
              </a:rPr>
              <a:t> that define the structure of the document (and in a few cases to specify formatting instructions). These tags are used by a browser to decide how to display the content. HTML documents are simple text files that can be created with any text editor, the tags are just special sequences that provide information to the browser on how to display them. HTML tags are always bracketed within a less-than (&lt;) and greater-than (&gt;) character. Every tag has a name that indicates to the browser some information about document structure, and some tags can have </a:t>
            </a:r>
            <a:r>
              <a:rPr lang="en-US" altLang="zh-CN" i="1" dirty="0">
                <a:ea typeface="SimSun" panose="02010600030101010101" pitchFamily="2" charset="-122"/>
              </a:rPr>
              <a:t>attributes</a:t>
            </a:r>
            <a:r>
              <a:rPr lang="en-US" altLang="zh-CN" dirty="0">
                <a:ea typeface="SimSun" panose="02010600030101010101" pitchFamily="2" charset="-122"/>
              </a:rPr>
              <a:t> that provide additional information to the browser.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lstStyle/>
          <a:p>
            <a:pPr lvl="0" algn="r"/>
            <a:fld id="{9A0DB2DC-4C9A-4742-B13C-FB6460FD3503}" type="slidenum">
              <a:rPr lang="en-US" altLang="zh-CN" sz="1200" dirty="0">
                <a:latin typeface="Calibri" panose="020F0502020204030204" pitchFamily="34" charset="0"/>
                <a:ea typeface="SimSun" panose="02010600030101010101" pitchFamily="2" charset="-122"/>
              </a:rPr>
              <a:t>14</a:t>
            </a:fld>
            <a:endParaRPr lang="en-US" altLang="zh-CN" sz="1200" dirty="0">
              <a:latin typeface="Calibri" panose="020F0502020204030204" pitchFamily="34" charset="0"/>
              <a:ea typeface="SimSun" panose="02010600030101010101" pitchFamily="2" charset="-122"/>
            </a:endParaRPr>
          </a:p>
        </p:txBody>
      </p:sp>
      <p:sp>
        <p:nvSpPr>
          <p:cNvPr id="46082" name="Rectangle 2"/>
          <p:cNvSpPr>
            <a:spLocks noGrp="1" noRot="1" noChangeAspect="1" noTextEdit="1"/>
          </p:cNvSpPr>
          <p:nvPr>
            <p:ph type="sldImg"/>
          </p:nvPr>
        </p:nvSpPr>
        <p:spPr>
          <a:ln>
            <a:solidFill>
              <a:srgbClr val="000000"/>
            </a:solidFill>
            <a:miter/>
          </a:ln>
        </p:spPr>
      </p:sp>
      <p:sp>
        <p:nvSpPr>
          <p:cNvPr id="46083" name="Rectangle 3"/>
          <p:cNvSpPr>
            <a:spLocks noGrp="1"/>
          </p:cNvSpPr>
          <p:nvPr>
            <p:ph type="body"/>
          </p:nvPr>
        </p:nvSpPr>
        <p:spPr>
          <a:noFill/>
          <a:ln>
            <a:noFill/>
          </a:ln>
        </p:spPr>
        <p:txBody>
          <a:bodyPr wrap="square" lIns="91440" tIns="45720" rIns="91440" bIns="45720" anchor="t"/>
          <a:lstStyle/>
          <a:p>
            <a:pPr lvl="0" eaLnBrk="1" hangingPunct="1">
              <a:spcBef>
                <a:spcPct val="0"/>
              </a:spcBef>
            </a:pPr>
            <a:r>
              <a:rPr lang="en-US" altLang="zh-CN" dirty="0">
                <a:ea typeface="SimSun" panose="02010600030101010101" pitchFamily="2" charset="-122"/>
              </a:rPr>
              <a:t>Tags can have attributes</a:t>
            </a:r>
            <a:r>
              <a:rPr lang="en-US" altLang="zh-CN" i="1" dirty="0">
                <a:ea typeface="SimSun" panose="02010600030101010101" pitchFamily="2" charset="-122"/>
              </a:rPr>
              <a:t>. </a:t>
            </a:r>
            <a:r>
              <a:rPr lang="en-US" altLang="zh-CN" dirty="0">
                <a:ea typeface="SimSun" panose="02010600030101010101" pitchFamily="2" charset="-122"/>
              </a:rPr>
              <a:t>Attributes can provide additional information about the HTML elements on your page. </a:t>
            </a:r>
          </a:p>
          <a:p>
            <a:pPr lvl="0" eaLnBrk="1" hangingPunct="1">
              <a:spcBef>
                <a:spcPct val="0"/>
              </a:spcBef>
            </a:pPr>
            <a:r>
              <a:rPr lang="en-US" altLang="zh-CN" dirty="0">
                <a:ea typeface="SimSun" panose="02010600030101010101" pitchFamily="2" charset="-122"/>
              </a:rPr>
              <a:t>Attributes always come in name/value pairs like this: name="value".</a:t>
            </a:r>
          </a:p>
          <a:p>
            <a:pPr lvl="0" eaLnBrk="1" hangingPunct="1">
              <a:spcBef>
                <a:spcPct val="0"/>
              </a:spcBef>
            </a:pPr>
            <a:r>
              <a:rPr lang="en-US" altLang="zh-CN" dirty="0">
                <a:ea typeface="SimSun" panose="02010600030101010101" pitchFamily="2" charset="-122"/>
              </a:rPr>
              <a:t>Attributes are always added to the start tag of an HTML element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7"/>
          <p:cNvSpPr>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lstStyle/>
          <a:p>
            <a:pPr lvl="0" algn="r"/>
            <a:fld id="{9A0DB2DC-4C9A-4742-B13C-FB6460FD3503}" type="slidenum">
              <a:rPr lang="en-US" altLang="zh-CN" sz="1200" dirty="0">
                <a:latin typeface="Calibri" panose="020F0502020204030204" pitchFamily="34" charset="0"/>
                <a:ea typeface="SimSun" panose="02010600030101010101" pitchFamily="2" charset="-122"/>
              </a:rPr>
              <a:t>19</a:t>
            </a:fld>
            <a:endParaRPr lang="en-US" altLang="zh-CN" sz="1200" dirty="0">
              <a:latin typeface="Calibri" panose="020F0502020204030204" pitchFamily="34" charset="0"/>
              <a:ea typeface="SimSun" panose="02010600030101010101" pitchFamily="2" charset="-122"/>
            </a:endParaRPr>
          </a:p>
        </p:txBody>
      </p:sp>
      <p:sp>
        <p:nvSpPr>
          <p:cNvPr id="76802" name="Rectangle 2"/>
          <p:cNvSpPr>
            <a:spLocks noGrp="1" noRot="1" noChangeAspect="1" noTextEdit="1"/>
          </p:cNvSpPr>
          <p:nvPr>
            <p:ph type="sldImg"/>
          </p:nvPr>
        </p:nvSpPr>
        <p:spPr>
          <a:ln>
            <a:solidFill>
              <a:srgbClr val="000000"/>
            </a:solidFill>
            <a:miter/>
          </a:ln>
        </p:spPr>
      </p:sp>
      <p:sp>
        <p:nvSpPr>
          <p:cNvPr id="76803" name="Rectangle 3"/>
          <p:cNvSpPr>
            <a:spLocks noGrp="1"/>
          </p:cNvSpPr>
          <p:nvPr>
            <p:ph type="body"/>
          </p:nvPr>
        </p:nvSpPr>
        <p:spPr>
          <a:noFill/>
          <a:ln>
            <a:noFill/>
          </a:ln>
        </p:spPr>
        <p:txBody>
          <a:bodyPr wrap="square" lIns="91440" tIns="45720" rIns="91440" bIns="45720" anchor="t"/>
          <a:lstStyle/>
          <a:p>
            <a:pPr lvl="0" eaLnBrk="1" hangingPunct="1">
              <a:spcBef>
                <a:spcPct val="0"/>
              </a:spcBef>
            </a:pPr>
            <a:r>
              <a:rPr lang="en-US" altLang="zh-CN" dirty="0">
                <a:ea typeface="SimSun" panose="02010600030101010101" pitchFamily="2" charset="-122"/>
              </a:rPr>
              <a:t>HTML supports the display of tabular data using tables. Tables are also used to manage document layout (probably more often than to display tabular data). The HTML table model includes three basic elements - the table ( &lt;table&gt; and &lt;/table&gt; tags), table row ( &lt;tr&gt; and &lt;/tr&gt; tags) and a table cell (using either &lt;th&gt;,&lt;/th&gt; or &lt;td&gt;,&lt;/td&gt; tags).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7"/>
          <p:cNvSpPr>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lstStyle/>
          <a:p>
            <a:pPr lvl="0" algn="r"/>
            <a:fld id="{9A0DB2DC-4C9A-4742-B13C-FB6460FD3503}" type="slidenum">
              <a:rPr lang="en-US" altLang="zh-CN" sz="1200" dirty="0">
                <a:latin typeface="Calibri" panose="020F0502020204030204" pitchFamily="34" charset="0"/>
                <a:ea typeface="SimSun" panose="02010600030101010101" pitchFamily="2" charset="-122"/>
              </a:rPr>
              <a:t>20</a:t>
            </a:fld>
            <a:endParaRPr lang="en-US" altLang="zh-CN" sz="1200" dirty="0">
              <a:latin typeface="Calibri" panose="020F0502020204030204" pitchFamily="34" charset="0"/>
              <a:ea typeface="SimSun" panose="02010600030101010101" pitchFamily="2" charset="-122"/>
            </a:endParaRPr>
          </a:p>
        </p:txBody>
      </p:sp>
      <p:sp>
        <p:nvSpPr>
          <p:cNvPr id="78850" name="Rectangle 2"/>
          <p:cNvSpPr>
            <a:spLocks noGrp="1" noRot="1" noChangeAspect="1" noTextEdit="1"/>
          </p:cNvSpPr>
          <p:nvPr>
            <p:ph type="sldImg"/>
          </p:nvPr>
        </p:nvSpPr>
        <p:spPr>
          <a:ln>
            <a:solidFill>
              <a:srgbClr val="000000"/>
            </a:solidFill>
            <a:miter/>
          </a:ln>
        </p:spPr>
      </p:sp>
      <p:sp>
        <p:nvSpPr>
          <p:cNvPr id="78851" name="Rectangle 3"/>
          <p:cNvSpPr>
            <a:spLocks noGrp="1"/>
          </p:cNvSpPr>
          <p:nvPr>
            <p:ph type="body"/>
          </p:nvPr>
        </p:nvSpPr>
        <p:spPr>
          <a:noFill/>
          <a:ln>
            <a:noFill/>
          </a:ln>
        </p:spPr>
        <p:txBody>
          <a:bodyPr wrap="square" lIns="91440" tIns="45720" rIns="91440" bIns="45720" anchor="t"/>
          <a:lstStyle/>
          <a:p>
            <a:pPr lvl="0" eaLnBrk="1" hangingPunct="1">
              <a:spcBef>
                <a:spcPct val="0"/>
              </a:spcBef>
            </a:pPr>
            <a:r>
              <a:rPr lang="en-US" altLang="zh-CN" dirty="0">
                <a:ea typeface="SimSun" panose="02010600030101010101" pitchFamily="2" charset="-122"/>
              </a:rPr>
              <a:t>Creation of a Hyperlink is done with the &lt;a&gt;,&lt;/a&gt; tags. The text between the &lt;a&gt; and &lt;/a&gt; tags becomes the link - when a user clicks on this text the browser open a new document. The location and name of the new document (the destination of the link) is included in the &lt;a&gt; tag as the value of the HREF attribute. This value is specified as a URL. </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rcRect b="3795"/>
          <a:stretch>
            <a:fillRect/>
          </a:stretch>
        </p:blipFill>
        <p:spPr>
          <a:xfrm>
            <a:off x="0" y="260350"/>
            <a:ext cx="9144000" cy="6597650"/>
          </a:xfrm>
          <a:prstGeom prst="rect">
            <a:avLst/>
          </a:prstGeom>
          <a:noFill/>
          <a:ln w="9525">
            <a:noFill/>
          </a:ln>
        </p:spPr>
      </p:pic>
      <p:sp>
        <p:nvSpPr>
          <p:cNvPr id="2051" name="Rectangle 3"/>
          <p:cNvSpPr>
            <a:spLocks noGrp="1" noChangeArrowheads="1"/>
          </p:cNvSpPr>
          <p:nvPr>
            <p:ph type="ctrTitle"/>
          </p:nvPr>
        </p:nvSpPr>
        <p:spPr>
          <a:xfrm>
            <a:off x="468313" y="620713"/>
            <a:ext cx="8207375" cy="1082675"/>
          </a:xfrm>
        </p:spPr>
        <p:txBody>
          <a:bodyPr/>
          <a:lstStyle>
            <a:lvl1pPr>
              <a:defRPr/>
            </a:lvl1pPr>
          </a:lstStyle>
          <a:p>
            <a:pPr lvl="0"/>
            <a:r>
              <a:rPr lang="en-US" altLang="zh-CN" noProof="0" smtClean="0"/>
              <a:t>Click to edit Master title style</a:t>
            </a:r>
          </a:p>
        </p:txBody>
      </p:sp>
      <p:sp>
        <p:nvSpPr>
          <p:cNvPr id="2052" name="Rectangle 4"/>
          <p:cNvSpPr>
            <a:spLocks noGrp="1" noChangeArrowheads="1"/>
          </p:cNvSpPr>
          <p:nvPr>
            <p:ph type="subTitle" idx="1"/>
          </p:nvPr>
        </p:nvSpPr>
        <p:spPr>
          <a:xfrm>
            <a:off x="469900" y="1843088"/>
            <a:ext cx="8212138" cy="981075"/>
          </a:xfrm>
        </p:spPr>
        <p:txBody>
          <a:bodyPr/>
          <a:lstStyle>
            <a:lvl1pPr marL="0" indent="0">
              <a:buFontTx/>
              <a:buNone/>
              <a:defRPr/>
            </a:lvl1pPr>
          </a:lstStyle>
          <a:p>
            <a:pPr lvl="0"/>
            <a:r>
              <a:rPr lang="en-US" altLang="zh-CN" noProof="0" smtClean="0"/>
              <a:t>Click to edit Master subtitle style</a:t>
            </a:r>
          </a:p>
        </p:txBody>
      </p:sp>
      <p:sp>
        <p:nvSpPr>
          <p:cNvPr id="9" name="Rectangle 5"/>
          <p:cNvSpPr>
            <a:spLocks noGrp="1" noChangeArrowheads="1"/>
          </p:cNvSpPr>
          <p:nvPr>
            <p:ph type="dt" sz="half" idx="2"/>
          </p:nvPr>
        </p:nvSpPr>
        <p:spPr bwMode="auto">
          <a:xfrm>
            <a:off x="457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A76C3FA9-058E-49CC-9A94-728132F9763A}"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18-May-20</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0" name="Rectangle 6"/>
          <p:cNvSpPr>
            <a:spLocks noGrp="1" noChangeArrowheads="1"/>
          </p:cNvSpPr>
          <p:nvPr>
            <p:ph type="ftr" sz="quarter" idx="3"/>
          </p:nvPr>
        </p:nvSpPr>
        <p:spPr bwMode="auto">
          <a:xfrm>
            <a:off x="3124200" y="6245225"/>
            <a:ext cx="2895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Ms. M. Florence Dayana  Head, Dept of CA</a:t>
            </a:r>
          </a:p>
        </p:txBody>
      </p:sp>
      <p:sp>
        <p:nvSpPr>
          <p:cNvPr id="11" name="Rectangle 7"/>
          <p:cNvSpPr>
            <a:spLocks noGrp="1" noChangeArrowheads="1"/>
          </p:cNvSpPr>
          <p:nvPr>
            <p:ph type="sldNum" sz="quarter" idx="4"/>
          </p:nvPr>
        </p:nvSpPr>
        <p:spPr bwMode="auto">
          <a:xfrm>
            <a:off x="6553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lvl="0" eaLnBrk="1" fontAlgn="base" hangingPunct="1">
              <a:buNone/>
            </a:pPr>
            <a:fld id="{9A0DB2DC-4C9A-4742-B13C-FB6460FD3503}" type="slidenum">
              <a:rPr lang="en-US" strike="noStrike" noProof="1" dirty="0">
                <a:latin typeface="Calibri" panose="020F0502020204030204" pitchFamily="34" charset="0"/>
                <a:ea typeface="+mn-ea"/>
                <a:cs typeface="+mn-cs"/>
              </a:rPr>
              <a:t>‹#›</a:t>
            </a:fld>
            <a:endParaRPr lang="en-US" strike="noStrike" noProof="1">
              <a:latin typeface="Arial" panose="020B0604020202020204" pitchFamily="34" charset="0"/>
            </a:endParaRPr>
          </a:p>
        </p:txBody>
      </p:sp>
    </p:spTree>
  </p:cSld>
  <p:clrMapOvr>
    <a:masterClrMapping/>
  </p:clrMapOvr>
  <p:hf sldNum="0"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A76C3FA9-058E-49CC-9A94-728132F9763A}"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18-May-20</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Ms. M. Florence Dayana  Head, Dept of CA</a:t>
            </a:r>
          </a:p>
        </p:txBody>
      </p:sp>
      <p:sp>
        <p:nvSpPr>
          <p:cNvPr id="6" name="Slide Number Placeholder 5"/>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Calibri" panose="020F0502020204030204" pitchFamily="34" charset="0"/>
                <a:ea typeface="+mn-ea"/>
                <a:cs typeface="+mn-cs"/>
              </a:rPr>
              <a:t>‹#›</a:t>
            </a:fld>
            <a:endParaRPr lang="en-US" strike="noStrike" noProof="1">
              <a:latin typeface="Arial" panose="020B0604020202020204" pitchFamily="34" charset="0"/>
            </a:endParaRPr>
          </a:p>
        </p:txBody>
      </p:sp>
    </p:spTree>
  </p:cSld>
  <p:clrMapOvr>
    <a:masterClrMapping/>
  </p:clrMapOvr>
  <p:hf sldNum="0" hdr="0" ft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90500"/>
            <a:ext cx="6019800" cy="59372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A76C3FA9-058E-49CC-9A94-728132F9763A}"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18-May-20</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Ms. M. Florence Dayana  Head, Dept of CA</a:t>
            </a:r>
          </a:p>
        </p:txBody>
      </p:sp>
      <p:sp>
        <p:nvSpPr>
          <p:cNvPr id="6" name="Slide Number Placeholder 5"/>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Calibri" panose="020F0502020204030204" pitchFamily="34" charset="0"/>
                <a:ea typeface="+mn-ea"/>
                <a:cs typeface="+mn-cs"/>
              </a:rPr>
              <a:t>‹#›</a:t>
            </a:fld>
            <a:endParaRPr lang="en-US" strike="noStrike" noProof="1">
              <a:latin typeface="Arial" panose="020B0604020202020204" pitchFamily="34" charset="0"/>
            </a:endParaRPr>
          </a:p>
        </p:txBody>
      </p:sp>
    </p:spTree>
  </p:cSld>
  <p:clrMapOvr>
    <a:masterClrMapping/>
  </p:clrMapOvr>
  <p:hf sldNum="0" hdr="0" ft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A76C3FA9-058E-49CC-9A94-728132F9763A}"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18-May-20</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Ms. M. Florence Dayana  Head, Dept of CA</a:t>
            </a:r>
          </a:p>
        </p:txBody>
      </p:sp>
      <p:sp>
        <p:nvSpPr>
          <p:cNvPr id="5" name="Slide Number Placeholder 4"/>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Calibri" panose="020F0502020204030204" pitchFamily="34" charset="0"/>
                <a:ea typeface="+mn-ea"/>
                <a:cs typeface="+mn-cs"/>
              </a:rPr>
              <a:t>‹#›</a:t>
            </a:fld>
            <a:endParaRPr lang="en-US" strike="noStrike" noProof="1">
              <a:latin typeface="Arial" panose="020B0604020202020204" pitchFamily="34" charset="0"/>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A76C3FA9-058E-49CC-9A94-728132F9763A}"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18-May-20</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Ms. M. Florence Dayana  Head, Dept of CA</a:t>
            </a:r>
          </a:p>
        </p:txBody>
      </p:sp>
      <p:sp>
        <p:nvSpPr>
          <p:cNvPr id="6" name="Slide Number Placeholder 5"/>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Calibri" panose="020F0502020204030204" pitchFamily="34" charset="0"/>
                <a:ea typeface="+mn-ea"/>
                <a:cs typeface="+mn-cs"/>
              </a:rPr>
              <a:t>‹#›</a:t>
            </a:fld>
            <a:endParaRPr lang="en-US" strike="noStrike" noProof="1">
              <a:latin typeface="Arial" panose="020B0604020202020204" pitchFamily="34" charset="0"/>
            </a:endParaRPr>
          </a:p>
        </p:txBody>
      </p:sp>
    </p:spTree>
  </p:cSld>
  <p:clrMapOvr>
    <a:masterClrMapping/>
  </p:clrMapOvr>
  <p:hf sldNum="0" hdr="0" ft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A76C3FA9-058E-49CC-9A94-728132F9763A}"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18-May-20</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Ms. M. Florence Dayana  Head, Dept of CA</a:t>
            </a:r>
          </a:p>
        </p:txBody>
      </p:sp>
      <p:sp>
        <p:nvSpPr>
          <p:cNvPr id="6" name="Slide Number Placeholder 5"/>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Calibri" panose="020F0502020204030204" pitchFamily="34" charset="0"/>
                <a:ea typeface="+mn-ea"/>
                <a:cs typeface="+mn-cs"/>
              </a:rPr>
              <a:t>‹#›</a:t>
            </a:fld>
            <a:endParaRPr lang="en-US" strike="noStrike" noProof="1">
              <a:latin typeface="Arial" panose="020B0604020202020204" pitchFamily="34" charset="0"/>
            </a:endParaRPr>
          </a:p>
        </p:txBody>
      </p:sp>
    </p:spTree>
  </p:cSld>
  <p:clrMapOvr>
    <a:masterClrMapping/>
  </p:clrMapOvr>
  <p:hf sldNum="0" hdr="0" ft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74750"/>
            <a:ext cx="40386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74750"/>
            <a:ext cx="40386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A76C3FA9-058E-49CC-9A94-728132F9763A}"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18-May-20</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Ms. M. Florence Dayana  Head, Dept of CA</a:t>
            </a:r>
          </a:p>
        </p:txBody>
      </p:sp>
      <p:sp>
        <p:nvSpPr>
          <p:cNvPr id="7" name="Slide Number Placeholder 6"/>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Calibri" panose="020F0502020204030204" pitchFamily="34" charset="0"/>
                <a:ea typeface="+mn-ea"/>
                <a:cs typeface="+mn-cs"/>
              </a:rPr>
              <a:t>‹#›</a:t>
            </a:fld>
            <a:endParaRPr lang="en-US" strike="noStrike" noProof="1">
              <a:latin typeface="Arial" panose="020B0604020202020204" pitchFamily="34" charset="0"/>
            </a:endParaRPr>
          </a:p>
        </p:txBody>
      </p:sp>
    </p:spTree>
  </p:cSld>
  <p:clrMapOvr>
    <a:masterClrMapping/>
  </p:clrMapOvr>
  <p:hf sldNum="0" hdr="0" ft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A76C3FA9-058E-49CC-9A94-728132F9763A}"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18-May-20</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Ms. M. Florence Dayana  Head, Dept of CA</a:t>
            </a:r>
          </a:p>
        </p:txBody>
      </p:sp>
      <p:sp>
        <p:nvSpPr>
          <p:cNvPr id="9" name="Slide Number Placeholder 8"/>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Calibri" panose="020F0502020204030204" pitchFamily="34" charset="0"/>
                <a:ea typeface="+mn-ea"/>
                <a:cs typeface="+mn-cs"/>
              </a:rPr>
              <a:t>‹#›</a:t>
            </a:fld>
            <a:endParaRPr lang="en-US" strike="noStrike" noProof="1">
              <a:latin typeface="Arial" panose="020B0604020202020204" pitchFamily="34" charset="0"/>
            </a:endParaRPr>
          </a:p>
        </p:txBody>
      </p:sp>
    </p:spTree>
  </p:cSld>
  <p:clrMapOvr>
    <a:masterClrMapping/>
  </p:clrMapOvr>
  <p:hf sldNum="0" hdr="0" ft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A76C3FA9-058E-49CC-9A94-728132F9763A}"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18-May-20</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Ms. M. Florence Dayana  Head, Dept of CA</a:t>
            </a:r>
          </a:p>
        </p:txBody>
      </p:sp>
      <p:sp>
        <p:nvSpPr>
          <p:cNvPr id="5" name="Slide Number Placeholder 4"/>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Calibri" panose="020F0502020204030204" pitchFamily="34" charset="0"/>
                <a:ea typeface="+mn-ea"/>
                <a:cs typeface="+mn-cs"/>
              </a:rPr>
              <a:t>‹#›</a:t>
            </a:fld>
            <a:endParaRPr lang="en-US" strike="noStrike" noProof="1">
              <a:latin typeface="Arial" panose="020B0604020202020204" pitchFamily="34" charset="0"/>
            </a:endParaRPr>
          </a:p>
        </p:txBody>
      </p:sp>
    </p:spTree>
  </p:cSld>
  <p:clrMapOvr>
    <a:masterClrMapping/>
  </p:clrMapOvr>
  <p:hf sldNum="0" hdr="0" ft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A76C3FA9-058E-49CC-9A94-728132F9763A}"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18-May-20</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Ms. M. Florence Dayana  Head, Dept of CA</a:t>
            </a:r>
          </a:p>
        </p:txBody>
      </p:sp>
      <p:sp>
        <p:nvSpPr>
          <p:cNvPr id="4" name="Slide Number Placeholder 3"/>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Calibri" panose="020F0502020204030204" pitchFamily="34" charset="0"/>
                <a:ea typeface="+mn-ea"/>
                <a:cs typeface="+mn-cs"/>
              </a:rPr>
              <a:t>‹#›</a:t>
            </a:fld>
            <a:endParaRPr lang="en-US" strike="noStrike" noProof="1">
              <a:latin typeface="Arial" panose="020B0604020202020204" pitchFamily="34" charset="0"/>
            </a:endParaRPr>
          </a:p>
        </p:txBody>
      </p:sp>
    </p:spTree>
  </p:cSld>
  <p:clrMapOvr>
    <a:masterClrMapping/>
  </p:clrMapOvr>
  <p:hf sldNum="0" hdr="0" ft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A76C3FA9-058E-49CC-9A94-728132F9763A}"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18-May-20</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Ms. M. Florence Dayana  Head, Dept of CA</a:t>
            </a:r>
          </a:p>
        </p:txBody>
      </p:sp>
      <p:sp>
        <p:nvSpPr>
          <p:cNvPr id="7" name="Slide Number Placeholder 6"/>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Calibri" panose="020F0502020204030204" pitchFamily="34" charset="0"/>
                <a:ea typeface="+mn-ea"/>
                <a:cs typeface="+mn-cs"/>
              </a:rPr>
              <a:t>‹#›</a:t>
            </a:fld>
            <a:endParaRPr lang="en-US" strike="noStrike" noProof="1">
              <a:latin typeface="Arial" panose="020B0604020202020204" pitchFamily="34" charset="0"/>
            </a:endParaRPr>
          </a:p>
        </p:txBody>
      </p:sp>
    </p:spTree>
  </p:cSld>
  <p:clrMapOvr>
    <a:masterClrMapping/>
  </p:clrMapOvr>
  <p:hf sldNum="0" hdr="0" ft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A76C3FA9-058E-49CC-9A94-728132F9763A}"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18-May-20</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Ms. M. Florence Dayana  Head, Dept of CA</a:t>
            </a:r>
          </a:p>
        </p:txBody>
      </p:sp>
      <p:sp>
        <p:nvSpPr>
          <p:cNvPr id="7" name="Slide Number Placeholder 6"/>
          <p:cNvSpPr>
            <a:spLocks noGrp="1"/>
          </p:cNvSpPr>
          <p:nvPr>
            <p:ph type="sldNum" sz="quarter" idx="12"/>
          </p:nvPr>
        </p:nvSpPr>
        <p:spPr/>
        <p:txBody>
          <a:bodyPr/>
          <a:lstStyle/>
          <a:p>
            <a:pPr lvl="0" eaLnBrk="1" fontAlgn="base" hangingPunct="1">
              <a:buNone/>
            </a:pPr>
            <a:fld id="{9A0DB2DC-4C9A-4742-B13C-FB6460FD3503}" type="slidenum">
              <a:rPr lang="en-US" strike="noStrike" noProof="1" dirty="0">
                <a:latin typeface="Calibri" panose="020F0502020204030204" pitchFamily="34" charset="0"/>
                <a:ea typeface="+mn-ea"/>
                <a:cs typeface="+mn-cs"/>
              </a:rPr>
              <a:t>‹#›</a:t>
            </a:fld>
            <a:endParaRPr lang="en-US" strike="noStrike" noProof="1">
              <a:latin typeface="Arial" panose="020B0604020202020204" pitchFamily="34" charset="0"/>
            </a:endParaRPr>
          </a:p>
        </p:txBody>
      </p:sp>
    </p:spTree>
  </p:cSld>
  <p:clrMapOvr>
    <a:masterClrMapping/>
  </p:clrMapOvr>
  <p:hf sldNum="0" hdr="0" ft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p:cNvPicPr>
          <p:nvPr/>
        </p:nvPicPr>
        <p:blipFill>
          <a:blip r:embed="rId14"/>
          <a:stretch>
            <a:fillRect/>
          </a:stretch>
        </p:blipFill>
        <p:spPr>
          <a:xfrm>
            <a:off x="0" y="0"/>
            <a:ext cx="9144000" cy="6858000"/>
          </a:xfrm>
          <a:prstGeom prst="rect">
            <a:avLst/>
          </a:prstGeom>
          <a:noFill/>
          <a:ln w="9525">
            <a:noFill/>
          </a:ln>
        </p:spPr>
      </p:pic>
      <p:sp>
        <p:nvSpPr>
          <p:cNvPr id="1027" name="Rectangle 3"/>
          <p:cNvSpPr>
            <a:spLocks noGrp="1"/>
          </p:cNvSpPr>
          <p:nvPr>
            <p:ph type="title"/>
          </p:nvPr>
        </p:nvSpPr>
        <p:spPr>
          <a:xfrm>
            <a:off x="457200" y="190500"/>
            <a:ext cx="8229600" cy="582613"/>
          </a:xfrm>
          <a:prstGeom prst="rect">
            <a:avLst/>
          </a:prstGeom>
          <a:noFill/>
          <a:ln w="9525">
            <a:noFill/>
          </a:ln>
        </p:spPr>
        <p:txBody>
          <a:bodyPr anchor="ctr"/>
          <a:lstStyle/>
          <a:p>
            <a:pPr lvl="0"/>
            <a:r>
              <a:rPr lang="en-US" altLang="zh-CN" dirty="0"/>
              <a:t>Click to edit Master title style</a:t>
            </a:r>
          </a:p>
        </p:txBody>
      </p:sp>
      <p:sp>
        <p:nvSpPr>
          <p:cNvPr id="1028" name="Rectangle 4"/>
          <p:cNvSpPr>
            <a:spLocks noGrp="1"/>
          </p:cNvSpPr>
          <p:nvPr>
            <p:ph type="body" idx="1"/>
          </p:nvPr>
        </p:nvSpPr>
        <p:spPr>
          <a:xfrm>
            <a:off x="457200" y="1174750"/>
            <a:ext cx="8229600" cy="4953000"/>
          </a:xfrm>
          <a:prstGeom prst="rect">
            <a:avLst/>
          </a:prstGeom>
          <a:noFill/>
          <a:ln w="9525">
            <a:noFill/>
          </a:ln>
        </p:spPr>
        <p:txBody>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29" name="Rectangle 5"/>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pPr marL="0" marR="0" lvl="0" indent="0" algn="l" defTabSz="914400" rtl="0" eaLnBrk="1" fontAlgn="auto" latinLnBrk="0" hangingPunct="1">
              <a:lnSpc>
                <a:spcPct val="100000"/>
              </a:lnSpc>
              <a:spcBef>
                <a:spcPts val="0"/>
              </a:spcBef>
              <a:spcAft>
                <a:spcPts val="0"/>
              </a:spcAft>
              <a:buClrTx/>
              <a:buSzTx/>
              <a:buFontTx/>
              <a:buNone/>
              <a:defRPr/>
            </a:pPr>
            <a:fld id="{A76C3FA9-058E-49CC-9A94-728132F9763A}"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18-May-20</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030" name="Rectangle 6"/>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Ms. M. Florence Dayana  Head, Dept of CA</a:t>
            </a:r>
          </a:p>
        </p:txBody>
      </p:sp>
      <p:sp>
        <p:nvSpPr>
          <p:cNvPr id="1031" name="Rectangle 7"/>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pPr lvl="0" eaLnBrk="1" fontAlgn="base" hangingPunct="1">
              <a:buNone/>
            </a:pPr>
            <a:fld id="{9A0DB2DC-4C9A-4742-B13C-FB6460FD3503}" type="slidenum">
              <a:rPr lang="en-US" strike="noStrike" noProof="1" dirty="0">
                <a:latin typeface="Calibri" panose="020F0502020204030204" pitchFamily="34" charset="0"/>
                <a:ea typeface="+mn-ea"/>
                <a:cs typeface="+mn-cs"/>
              </a:rPr>
              <a:t>‹#›</a:t>
            </a:fld>
            <a:endParaRPr lang="en-US" strike="noStrike" noProof="1">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w3schools.com/tags/tag_phrase_elements.asp" TargetMode="External"/><Relationship Id="rId2" Type="http://schemas.openxmlformats.org/officeDocument/2006/relationships/hyperlink" Target="http://www.w3schools.com/tags/tag_font_style.asp" TargetMode="External"/><Relationship Id="rId1" Type="http://schemas.openxmlformats.org/officeDocument/2006/relationships/slideLayout" Target="../slideLayouts/slideLayout2.xml"/><Relationship Id="rId6" Type="http://schemas.openxmlformats.org/officeDocument/2006/relationships/hyperlink" Target="http://www.w3schools.com/tags/tag_del.asp" TargetMode="External"/><Relationship Id="rId5" Type="http://schemas.openxmlformats.org/officeDocument/2006/relationships/hyperlink" Target="http://www.w3schools.com/tags/tag_ins.asp" TargetMode="External"/><Relationship Id="rId4" Type="http://schemas.openxmlformats.org/officeDocument/2006/relationships/hyperlink" Target="http://www.w3schools.com/tags/tag_sup.as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iusb.edu/"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mailto:vkwong@iusb.edu"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s 1"/>
          <p:cNvSpPr/>
          <p:nvPr/>
        </p:nvSpPr>
        <p:spPr>
          <a:xfrm>
            <a:off x="1143000" y="533400"/>
            <a:ext cx="6257290" cy="1886585"/>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3800"/>
              <a:t>HTML</a:t>
            </a:r>
          </a:p>
        </p:txBody>
      </p:sp>
      <p:sp>
        <p:nvSpPr>
          <p:cNvPr id="4" name="Date Placeholder 3"/>
          <p:cNvSpPr txBox="1">
            <a:spLocks noGrp="1"/>
          </p:cNvSpPr>
          <p:nvPr>
            <p:ph type="dt" sz="half" idx="2"/>
          </p:nvPr>
        </p:nvSpPr>
        <p:spPr>
          <a:noFill/>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defRPr/>
            </a:pPr>
            <a:fld id="{736FD598-6546-41FB-9422-E652A5737B32}"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18-May-20</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148" name="Slide Number Placeholder 4"/>
          <p:cNvSpPr>
            <a:spLocks noGrp="1"/>
          </p:cNvSpPr>
          <p:nvPr>
            <p:ph type="sldNum" sz="quarter" idx="4"/>
          </p:nvPr>
        </p:nvSpPr>
        <p:spPr>
          <a:noFill/>
          <a:ln>
            <a:noFill/>
          </a:ln>
        </p:spPr>
        <p:txBody>
          <a:bodyPr vert="horz" lIns="91440" tIns="45720" rIns="91440" bIns="45720" anchor="ct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a:fld id="{9A0DB2DC-4C9A-4742-B13C-FB6460FD3503}" type="slidenum">
              <a:rPr lang="en-US" altLang="zh-CN" sz="1200" dirty="0">
                <a:solidFill>
                  <a:srgbClr val="898989"/>
                </a:solidFill>
                <a:latin typeface="Calibri" panose="020F0502020204030204" pitchFamily="34" charset="0"/>
              </a:rPr>
              <a:t>1</a:t>
            </a:fld>
            <a:endParaRPr lang="en-US" altLang="zh-CN" sz="1200" dirty="0">
              <a:solidFill>
                <a:srgbClr val="898989"/>
              </a:solidFill>
              <a:latin typeface="Calibri" panose="020F0502020204030204" pitchFamily="34" charset="0"/>
            </a:endParaRPr>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p:cNvSpPr>
          <p:nvPr>
            <p:ph type="title"/>
          </p:nvPr>
        </p:nvSpPr>
        <p:spPr>
          <a:ln/>
        </p:spPr>
        <p:txBody>
          <a:bodyPr vert="horz" wrap="square" lIns="91440" tIns="45720" rIns="91440" bIns="45720" anchor="ctr"/>
          <a:lstStyle/>
          <a:p>
            <a:pPr eaLnBrk="1" hangingPunct="1"/>
            <a:r>
              <a:rPr lang="en-US" dirty="0"/>
              <a:t>Creating Text in HTML</a:t>
            </a:r>
          </a:p>
        </p:txBody>
      </p:sp>
      <p:sp>
        <p:nvSpPr>
          <p:cNvPr id="24578" name="Rectangle 3"/>
          <p:cNvSpPr>
            <a:spLocks noGrp="1"/>
          </p:cNvSpPr>
          <p:nvPr>
            <p:ph idx="1"/>
          </p:nvPr>
        </p:nvSpPr>
        <p:spPr>
          <a:ln/>
        </p:spPr>
        <p:txBody>
          <a:bodyPr vert="horz" wrap="square" lIns="91440" tIns="45720" rIns="91440" bIns="45720" anchor="t"/>
          <a:lstStyle/>
          <a:p>
            <a:pPr eaLnBrk="1" hangingPunct="1"/>
            <a:r>
              <a:rPr lang="en-US" sz="2600" dirty="0"/>
              <a:t>Body Tags</a:t>
            </a:r>
          </a:p>
          <a:p>
            <a:pPr lvl="1" eaLnBrk="1" hangingPunct="1"/>
            <a:r>
              <a:rPr lang="en-US" sz="2200" dirty="0"/>
              <a:t>&lt;body&gt; and &lt;/body&gt;</a:t>
            </a:r>
            <a:endParaRPr lang="en-US" sz="2200" b="1" dirty="0"/>
          </a:p>
          <a:p>
            <a:pPr lvl="1" eaLnBrk="1" hangingPunct="1"/>
            <a:r>
              <a:rPr lang="en-US" sz="2200" b="1" dirty="0"/>
              <a:t>*Note*   </a:t>
            </a:r>
            <a:r>
              <a:rPr lang="en-US" sz="2200" dirty="0"/>
              <a:t>that </a:t>
            </a:r>
            <a:r>
              <a:rPr lang="en-US" sz="2200" u="sng" dirty="0"/>
              <a:t>all</a:t>
            </a:r>
            <a:r>
              <a:rPr lang="en-US" sz="2200" dirty="0"/>
              <a:t> text that appears on the page must be encapsulated within the body tags</a:t>
            </a:r>
          </a:p>
          <a:p>
            <a:pPr eaLnBrk="1" hangingPunct="1"/>
            <a:r>
              <a:rPr lang="en-US" sz="2600" dirty="0"/>
              <a:t>Text headings</a:t>
            </a:r>
          </a:p>
          <a:p>
            <a:pPr lvl="1" eaLnBrk="1" hangingPunct="1"/>
            <a:r>
              <a:rPr lang="en-US" sz="2200" dirty="0"/>
              <a:t>&lt;h1&gt; and &lt;/h1&gt;</a:t>
            </a:r>
          </a:p>
          <a:p>
            <a:pPr lvl="1" eaLnBrk="1" hangingPunct="1"/>
            <a:r>
              <a:rPr lang="en-US" sz="2200" dirty="0"/>
              <a:t>There are six defined heading sizes</a:t>
            </a:r>
          </a:p>
          <a:p>
            <a:pPr lvl="1" eaLnBrk="1" hangingPunct="1"/>
            <a:r>
              <a:rPr lang="en-US" sz="2200" dirty="0"/>
              <a:t>&lt;h1&gt; (</a:t>
            </a:r>
            <a:r>
              <a:rPr lang="en-US" sz="2200" dirty="0">
                <a:solidFill>
                  <a:srgbClr val="FF0000"/>
                </a:solidFill>
              </a:rPr>
              <a:t>largest</a:t>
            </a:r>
            <a:r>
              <a:rPr lang="en-US" sz="2200" dirty="0"/>
              <a:t>) through &lt;h6&gt; (</a:t>
            </a:r>
            <a:r>
              <a:rPr lang="en-US" sz="2200" dirty="0">
                <a:solidFill>
                  <a:srgbClr val="FF0000"/>
                </a:solidFill>
              </a:rPr>
              <a:t>smallest</a:t>
            </a:r>
            <a:r>
              <a:rPr lang="en-US" sz="2200" dirty="0"/>
              <a:t>)</a:t>
            </a:r>
          </a:p>
          <a:p>
            <a:pPr eaLnBrk="1" hangingPunct="1"/>
            <a:r>
              <a:rPr lang="en-US" sz="2600" dirty="0"/>
              <a:t>Paragraphs</a:t>
            </a:r>
          </a:p>
          <a:p>
            <a:pPr lvl="1" eaLnBrk="1" hangingPunct="1"/>
            <a:r>
              <a:rPr lang="en-US" sz="2200" dirty="0"/>
              <a:t>&lt;p&gt; and &lt;/p&gt;</a:t>
            </a:r>
          </a:p>
        </p:txBody>
      </p:sp>
      <p:sp>
        <p:nvSpPr>
          <p:cNvPr id="5" name="Date Placeholder 4"/>
          <p:cNvSpPr txBox="1">
            <a:spLocks noGrp="1"/>
          </p:cNvSpPr>
          <p:nvPr>
            <p:ph type="dt" sz="half" idx="10"/>
          </p:nvPr>
        </p:nvSpPr>
        <p:spPr>
          <a:noFill/>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defRPr/>
            </a:pPr>
            <a:fld id="{DCE355B7-ADB6-430C-9BDB-1D80E3A2706E}"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18-May-20</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24581" name="Slide Number Placeholder 5"/>
          <p:cNvSpPr>
            <a:spLocks noGrp="1"/>
          </p:cNvSpPr>
          <p:nvPr>
            <p:ph type="sldNum" sz="quarter" idx="12"/>
          </p:nvPr>
        </p:nvSpPr>
        <p:spPr>
          <a:noFill/>
          <a:ln>
            <a:noFill/>
          </a:ln>
        </p:spPr>
        <p:txBody>
          <a:bodyPr vert="horz" lIns="91440" tIns="45720" rIns="91440" bIns="45720" anchor="ct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a:fld id="{9A0DB2DC-4C9A-4742-B13C-FB6460FD3503}" type="slidenum">
              <a:rPr lang="en-US" altLang="zh-CN" sz="1200" dirty="0">
                <a:solidFill>
                  <a:srgbClr val="898989"/>
                </a:solidFill>
                <a:latin typeface="Calibri" panose="020F0502020204030204" pitchFamily="34" charset="0"/>
              </a:rPr>
              <a:t>10</a:t>
            </a:fld>
            <a:endParaRPr lang="en-US" altLang="zh-CN" sz="1200" dirty="0">
              <a:solidFill>
                <a:srgbClr val="898989"/>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p:cNvSpPr>
          <p:nvPr>
            <p:ph type="title"/>
          </p:nvPr>
        </p:nvSpPr>
        <p:spPr>
          <a:ln/>
        </p:spPr>
        <p:txBody>
          <a:bodyPr vert="horz" wrap="square" lIns="91440" tIns="45720" rIns="91440" bIns="45720" anchor="ctr"/>
          <a:lstStyle/>
          <a:p>
            <a:pPr eaLnBrk="1" hangingPunct="1"/>
            <a:r>
              <a:rPr lang="en-US" dirty="0"/>
              <a:t>Text Example</a:t>
            </a:r>
          </a:p>
        </p:txBody>
      </p:sp>
      <p:sp>
        <p:nvSpPr>
          <p:cNvPr id="15363" name="Rectangle 3"/>
          <p:cNvSpPr>
            <a:spLocks noGrp="1"/>
          </p:cNvSpPr>
          <p:nvPr>
            <p:ph idx="1"/>
          </p:nvPr>
        </p:nvSpPr>
        <p:spPr>
          <a:ln/>
        </p:spPr>
        <p:txBody>
          <a:bodyPr vert="horz" wrap="square" lIns="91440" tIns="45720" rIns="91440" bIns="45720" anchor="t"/>
          <a:lstStyle/>
          <a:p>
            <a:pPr eaLnBrk="1" hangingPunct="1">
              <a:lnSpc>
                <a:spcPct val="90000"/>
              </a:lnSpc>
              <a:buFont typeface="Wingdings" panose="05000000000000000000" pitchFamily="2" charset="2"/>
              <a:buNone/>
            </a:pPr>
            <a:r>
              <a:rPr lang="en-US" sz="2000" dirty="0"/>
              <a:t>&lt;html&gt;</a:t>
            </a:r>
          </a:p>
          <a:p>
            <a:pPr eaLnBrk="1" hangingPunct="1">
              <a:lnSpc>
                <a:spcPct val="90000"/>
              </a:lnSpc>
              <a:buFont typeface="Wingdings" panose="05000000000000000000" pitchFamily="2" charset="2"/>
              <a:buNone/>
            </a:pPr>
            <a:r>
              <a:rPr lang="en-US" sz="2000" dirty="0"/>
              <a:t>&lt;header&gt;</a:t>
            </a:r>
          </a:p>
          <a:p>
            <a:pPr eaLnBrk="1" hangingPunct="1">
              <a:lnSpc>
                <a:spcPct val="90000"/>
              </a:lnSpc>
              <a:buFont typeface="Wingdings" panose="05000000000000000000" pitchFamily="2" charset="2"/>
              <a:buNone/>
            </a:pPr>
            <a:r>
              <a:rPr lang="en-US" sz="2000" dirty="0"/>
              <a:t>	&lt;title&gt;Transcriptions Studio&lt;/title&gt;</a:t>
            </a:r>
          </a:p>
          <a:p>
            <a:pPr eaLnBrk="1" hangingPunct="1">
              <a:lnSpc>
                <a:spcPct val="90000"/>
              </a:lnSpc>
              <a:buFont typeface="Wingdings" panose="05000000000000000000" pitchFamily="2" charset="2"/>
              <a:buNone/>
            </a:pPr>
            <a:r>
              <a:rPr lang="en-US" sz="2000" dirty="0"/>
              <a:t>&lt;/header&gt;</a:t>
            </a:r>
          </a:p>
          <a:p>
            <a:pPr eaLnBrk="1" hangingPunct="1">
              <a:lnSpc>
                <a:spcPct val="90000"/>
              </a:lnSpc>
              <a:buFont typeface="Wingdings" panose="05000000000000000000" pitchFamily="2" charset="2"/>
              <a:buNone/>
            </a:pPr>
            <a:r>
              <a:rPr lang="en-US" sz="2000" dirty="0"/>
              <a:t>&lt;body&gt;</a:t>
            </a:r>
          </a:p>
          <a:p>
            <a:pPr eaLnBrk="1" hangingPunct="1">
              <a:lnSpc>
                <a:spcPct val="90000"/>
              </a:lnSpc>
            </a:pPr>
            <a:endParaRPr lang="en-US" sz="2000" dirty="0"/>
          </a:p>
          <a:p>
            <a:pPr eaLnBrk="1" hangingPunct="1">
              <a:lnSpc>
                <a:spcPct val="90000"/>
              </a:lnSpc>
              <a:buFont typeface="Wingdings" panose="05000000000000000000" pitchFamily="2" charset="2"/>
              <a:buNone/>
            </a:pPr>
            <a:r>
              <a:rPr lang="en-US" sz="2000" dirty="0"/>
              <a:t>	&lt;h1&gt;This is a big heading!&lt;/h1&gt;</a:t>
            </a:r>
          </a:p>
          <a:p>
            <a:pPr eaLnBrk="1" hangingPunct="1">
              <a:lnSpc>
                <a:spcPct val="90000"/>
              </a:lnSpc>
              <a:buFont typeface="Wingdings" panose="05000000000000000000" pitchFamily="2" charset="2"/>
              <a:buNone/>
            </a:pPr>
            <a:r>
              <a:rPr lang="en-US" sz="2000" dirty="0"/>
              <a:t>	&lt;h2&gt;This is a smaller heading&lt;/h2&gt;</a:t>
            </a:r>
          </a:p>
          <a:p>
            <a:pPr eaLnBrk="1" hangingPunct="1">
              <a:lnSpc>
                <a:spcPct val="90000"/>
              </a:lnSpc>
              <a:buFont typeface="Wingdings" panose="05000000000000000000" pitchFamily="2" charset="2"/>
              <a:buNone/>
            </a:pPr>
            <a:r>
              <a:rPr lang="en-US" sz="2000" dirty="0"/>
              <a:t>	&lt;p&gt;This is an example of a paragraph.&lt;/p&gt;</a:t>
            </a:r>
          </a:p>
          <a:p>
            <a:pPr eaLnBrk="1" hangingPunct="1">
              <a:lnSpc>
                <a:spcPct val="90000"/>
              </a:lnSpc>
              <a:buFont typeface="Wingdings" panose="05000000000000000000" pitchFamily="2" charset="2"/>
              <a:buNone/>
            </a:pPr>
            <a:endParaRPr lang="en-US" sz="2000" dirty="0"/>
          </a:p>
          <a:p>
            <a:pPr eaLnBrk="1" hangingPunct="1">
              <a:lnSpc>
                <a:spcPct val="90000"/>
              </a:lnSpc>
              <a:buFont typeface="Wingdings" panose="05000000000000000000" pitchFamily="2" charset="2"/>
              <a:buNone/>
            </a:pPr>
            <a:r>
              <a:rPr lang="en-US" sz="2000" dirty="0"/>
              <a:t>&lt;/body&gt;</a:t>
            </a:r>
          </a:p>
          <a:p>
            <a:pPr eaLnBrk="1" hangingPunct="1">
              <a:lnSpc>
                <a:spcPct val="90000"/>
              </a:lnSpc>
              <a:buFont typeface="Wingdings" panose="05000000000000000000" pitchFamily="2" charset="2"/>
              <a:buNone/>
            </a:pPr>
            <a:r>
              <a:rPr lang="en-US" sz="2000" dirty="0"/>
              <a:t>&lt;/html&gt;</a:t>
            </a:r>
          </a:p>
          <a:p>
            <a:pPr eaLnBrk="1" hangingPunct="1">
              <a:lnSpc>
                <a:spcPct val="90000"/>
              </a:lnSpc>
            </a:pPr>
            <a:endParaRPr lang="en-US" sz="2000" dirty="0"/>
          </a:p>
        </p:txBody>
      </p:sp>
      <p:sp>
        <p:nvSpPr>
          <p:cNvPr id="5" name="Date Placeholder 4"/>
          <p:cNvSpPr txBox="1">
            <a:spLocks noGrp="1"/>
          </p:cNvSpPr>
          <p:nvPr>
            <p:ph type="dt" sz="half" idx="10"/>
          </p:nvPr>
        </p:nvSpPr>
        <p:spPr>
          <a:noFill/>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defRPr/>
            </a:pPr>
            <a:fld id="{39DAF896-7A22-439D-80C1-6B0AFE0E31EC}"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18-May-20</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26629" name="Slide Number Placeholder 5"/>
          <p:cNvSpPr>
            <a:spLocks noGrp="1"/>
          </p:cNvSpPr>
          <p:nvPr>
            <p:ph type="sldNum" sz="quarter" idx="12"/>
          </p:nvPr>
        </p:nvSpPr>
        <p:spPr>
          <a:noFill/>
          <a:ln>
            <a:noFill/>
          </a:ln>
        </p:spPr>
        <p:txBody>
          <a:bodyPr vert="horz" lIns="91440" tIns="45720" rIns="91440" bIns="45720" anchor="ct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a:fld id="{9A0DB2DC-4C9A-4742-B13C-FB6460FD3503}" type="slidenum">
              <a:rPr lang="en-US" altLang="zh-CN" sz="1200" dirty="0">
                <a:solidFill>
                  <a:srgbClr val="898989"/>
                </a:solidFill>
                <a:latin typeface="Calibri" panose="020F0502020204030204" pitchFamily="34" charset="0"/>
              </a:rPr>
              <a:t>11</a:t>
            </a:fld>
            <a:endParaRPr lang="en-US" altLang="zh-CN" sz="1200" dirty="0">
              <a:solidFill>
                <a:srgbClr val="898989"/>
              </a:solidFill>
              <a:latin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5363">
                                            <p:txEl>
                                              <p:pRg st="0" end="0"/>
                                            </p:txEl>
                                          </p:spTgt>
                                        </p:tgtEl>
                                        <p:attrNameLst>
                                          <p:attrName>style.visibility</p:attrName>
                                        </p:attrNameLst>
                                      </p:cBhvr>
                                      <p:to>
                                        <p:strVal val="visible"/>
                                      </p:to>
                                    </p:set>
                                    <p:anim calcmode="discrete" valueType="clr">
                                      <p:cBhvr override="childStyle">
                                        <p:cTn id="7" dur="80"/>
                                        <p:tgtEl>
                                          <p:spTgt spid="1536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5363">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15363">
                                            <p:txEl>
                                              <p:pRg st="0" end="0"/>
                                            </p:txEl>
                                          </p:spTgt>
                                        </p:tgtEl>
                                        <p:attrNameLst>
                                          <p:attrName>fill.type</p:attrName>
                                        </p:attrNameLst>
                                      </p:cBhvr>
                                      <p:to>
                                        <p:strVal val="solid"/>
                                      </p:to>
                                    </p:set>
                                  </p:childTnLst>
                                </p:cTn>
                              </p:par>
                            </p:childTnLst>
                          </p:cTn>
                        </p:par>
                        <p:par>
                          <p:cTn id="10" fill="hold">
                            <p:stCondLst>
                              <p:cond delay="280"/>
                            </p:stCondLst>
                            <p:childTnLst>
                              <p:par>
                                <p:cTn id="11" presetID="27" presetClass="entr" presetSubtype="0" fill="hold" grpId="0" nodeType="afterEffect">
                                  <p:stCondLst>
                                    <p:cond delay="0"/>
                                  </p:stCondLst>
                                  <p:iterate type="lt">
                                    <p:tmPct val="50000"/>
                                  </p:iterate>
                                  <p:childTnLst>
                                    <p:set>
                                      <p:cBhvr>
                                        <p:cTn id="12" dur="1" fill="hold">
                                          <p:stCondLst>
                                            <p:cond delay="0"/>
                                          </p:stCondLst>
                                        </p:cTn>
                                        <p:tgtEl>
                                          <p:spTgt spid="15363">
                                            <p:txEl>
                                              <p:pRg st="1" end="1"/>
                                            </p:txEl>
                                          </p:spTgt>
                                        </p:tgtEl>
                                        <p:attrNameLst>
                                          <p:attrName>style.visibility</p:attrName>
                                        </p:attrNameLst>
                                      </p:cBhvr>
                                      <p:to>
                                        <p:strVal val="visible"/>
                                      </p:to>
                                    </p:set>
                                    <p:anim calcmode="discrete" valueType="clr">
                                      <p:cBhvr override="childStyle">
                                        <p:cTn id="13" dur="80"/>
                                        <p:tgtEl>
                                          <p:spTgt spid="1536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15363">
                                            <p:txEl>
                                              <p:pRg st="1" end="1"/>
                                            </p:txEl>
                                          </p:spTgt>
                                        </p:tgtEl>
                                        <p:attrNameLst>
                                          <p:attrName>fillcolor</p:attrName>
                                        </p:attrNameLst>
                                      </p:cBhvr>
                                      <p:tavLst>
                                        <p:tav tm="0">
                                          <p:val>
                                            <p:clrVal>
                                              <a:schemeClr val="accent2"/>
                                            </p:clrVal>
                                          </p:val>
                                        </p:tav>
                                        <p:tav tm="50000">
                                          <p:val>
                                            <p:clrVal>
                                              <a:schemeClr val="hlink"/>
                                            </p:clrVal>
                                          </p:val>
                                        </p:tav>
                                      </p:tavLst>
                                    </p:anim>
                                    <p:set>
                                      <p:cBhvr>
                                        <p:cTn id="15" dur="80"/>
                                        <p:tgtEl>
                                          <p:spTgt spid="15363">
                                            <p:txEl>
                                              <p:pRg st="1" end="1"/>
                                            </p:txEl>
                                          </p:spTgt>
                                        </p:tgtEl>
                                        <p:attrNameLst>
                                          <p:attrName>fill.type</p:attrName>
                                        </p:attrNameLst>
                                      </p:cBhvr>
                                      <p:to>
                                        <p:strVal val="solid"/>
                                      </p:to>
                                    </p:set>
                                  </p:childTnLst>
                                </p:cTn>
                              </p:par>
                            </p:childTnLst>
                          </p:cTn>
                        </p:par>
                        <p:par>
                          <p:cTn id="16" fill="hold">
                            <p:stCondLst>
                              <p:cond delay="639"/>
                            </p:stCondLst>
                            <p:childTnLst>
                              <p:par>
                                <p:cTn id="17" presetID="27" presetClass="entr" presetSubtype="0" fill="hold" grpId="0" nodeType="afterEffect">
                                  <p:stCondLst>
                                    <p:cond delay="0"/>
                                  </p:stCondLst>
                                  <p:iterate type="lt">
                                    <p:tmPct val="50000"/>
                                  </p:iterate>
                                  <p:childTnLst>
                                    <p:set>
                                      <p:cBhvr>
                                        <p:cTn id="18" dur="1" fill="hold">
                                          <p:stCondLst>
                                            <p:cond delay="0"/>
                                          </p:stCondLst>
                                        </p:cTn>
                                        <p:tgtEl>
                                          <p:spTgt spid="15363">
                                            <p:txEl>
                                              <p:pRg st="2" end="2"/>
                                            </p:txEl>
                                          </p:spTgt>
                                        </p:tgtEl>
                                        <p:attrNameLst>
                                          <p:attrName>style.visibility</p:attrName>
                                        </p:attrNameLst>
                                      </p:cBhvr>
                                      <p:to>
                                        <p:strVal val="visible"/>
                                      </p:to>
                                    </p:set>
                                    <p:anim calcmode="discrete" valueType="clr">
                                      <p:cBhvr override="childStyle">
                                        <p:cTn id="19" dur="80"/>
                                        <p:tgtEl>
                                          <p:spTgt spid="15363">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15363">
                                            <p:txEl>
                                              <p:pRg st="2" end="2"/>
                                            </p:txEl>
                                          </p:spTgt>
                                        </p:tgtEl>
                                        <p:attrNameLst>
                                          <p:attrName>fillcolor</p:attrName>
                                        </p:attrNameLst>
                                      </p:cBhvr>
                                      <p:tavLst>
                                        <p:tav tm="0">
                                          <p:val>
                                            <p:clrVal>
                                              <a:schemeClr val="accent2"/>
                                            </p:clrVal>
                                          </p:val>
                                        </p:tav>
                                        <p:tav tm="50000">
                                          <p:val>
                                            <p:clrVal>
                                              <a:schemeClr val="hlink"/>
                                            </p:clrVal>
                                          </p:val>
                                        </p:tav>
                                      </p:tavLst>
                                    </p:anim>
                                    <p:set>
                                      <p:cBhvr>
                                        <p:cTn id="21" dur="80"/>
                                        <p:tgtEl>
                                          <p:spTgt spid="15363">
                                            <p:txEl>
                                              <p:pRg st="2" end="2"/>
                                            </p:txEl>
                                          </p:spTgt>
                                        </p:tgtEl>
                                        <p:attrNameLst>
                                          <p:attrName>fill.type</p:attrName>
                                        </p:attrNameLst>
                                      </p:cBhvr>
                                      <p:to>
                                        <p:strVal val="solid"/>
                                      </p:to>
                                    </p:set>
                                  </p:childTnLst>
                                </p:cTn>
                              </p:par>
                            </p:childTnLst>
                          </p:cTn>
                        </p:par>
                        <p:par>
                          <p:cTn id="22" fill="hold">
                            <p:stCondLst>
                              <p:cond delay="2160"/>
                            </p:stCondLst>
                            <p:childTnLst>
                              <p:par>
                                <p:cTn id="23" presetID="27" presetClass="entr" presetSubtype="0" fill="hold" grpId="0" nodeType="afterEffect">
                                  <p:stCondLst>
                                    <p:cond delay="0"/>
                                  </p:stCondLst>
                                  <p:iterate type="lt">
                                    <p:tmPct val="50000"/>
                                  </p:iterate>
                                  <p:childTnLst>
                                    <p:set>
                                      <p:cBhvr>
                                        <p:cTn id="24" dur="1" fill="hold">
                                          <p:stCondLst>
                                            <p:cond delay="0"/>
                                          </p:stCondLst>
                                        </p:cTn>
                                        <p:tgtEl>
                                          <p:spTgt spid="15363">
                                            <p:txEl>
                                              <p:pRg st="3" end="3"/>
                                            </p:txEl>
                                          </p:spTgt>
                                        </p:tgtEl>
                                        <p:attrNameLst>
                                          <p:attrName>style.visibility</p:attrName>
                                        </p:attrNameLst>
                                      </p:cBhvr>
                                      <p:to>
                                        <p:strVal val="visible"/>
                                      </p:to>
                                    </p:set>
                                    <p:anim calcmode="discrete" valueType="clr">
                                      <p:cBhvr override="childStyle">
                                        <p:cTn id="25" dur="80"/>
                                        <p:tgtEl>
                                          <p:spTgt spid="15363">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6" dur="80"/>
                                        <p:tgtEl>
                                          <p:spTgt spid="15363">
                                            <p:txEl>
                                              <p:pRg st="3" end="3"/>
                                            </p:txEl>
                                          </p:spTgt>
                                        </p:tgtEl>
                                        <p:attrNameLst>
                                          <p:attrName>fillcolor</p:attrName>
                                        </p:attrNameLst>
                                      </p:cBhvr>
                                      <p:tavLst>
                                        <p:tav tm="0">
                                          <p:val>
                                            <p:clrVal>
                                              <a:schemeClr val="accent2"/>
                                            </p:clrVal>
                                          </p:val>
                                        </p:tav>
                                        <p:tav tm="50000">
                                          <p:val>
                                            <p:clrVal>
                                              <a:schemeClr val="hlink"/>
                                            </p:clrVal>
                                          </p:val>
                                        </p:tav>
                                      </p:tavLst>
                                    </p:anim>
                                    <p:set>
                                      <p:cBhvr>
                                        <p:cTn id="27" dur="80"/>
                                        <p:tgtEl>
                                          <p:spTgt spid="15363">
                                            <p:txEl>
                                              <p:pRg st="3" end="3"/>
                                            </p:txEl>
                                          </p:spTgt>
                                        </p:tgtEl>
                                        <p:attrNameLst>
                                          <p:attrName>fill.type</p:attrName>
                                        </p:attrNameLst>
                                      </p:cBhvr>
                                      <p:to>
                                        <p:strVal val="solid"/>
                                      </p:to>
                                    </p:set>
                                  </p:childTnLst>
                                </p:cTn>
                              </p:par>
                            </p:childTnLst>
                          </p:cTn>
                        </p:par>
                      </p:childTnLst>
                    </p:cTn>
                  </p:par>
                  <p:par>
                    <p:cTn id="28" fill="hold">
                      <p:stCondLst>
                        <p:cond delay="indefinite"/>
                      </p:stCondLst>
                      <p:childTnLst>
                        <p:par>
                          <p:cTn id="29" fill="hold">
                            <p:stCondLst>
                              <p:cond delay="0"/>
                            </p:stCondLst>
                            <p:childTnLst>
                              <p:par>
                                <p:cTn id="30" presetID="27" presetClass="entr" presetSubtype="0" fill="hold" grpId="0" nodeType="clickEffect">
                                  <p:stCondLst>
                                    <p:cond delay="0"/>
                                  </p:stCondLst>
                                  <p:iterate type="lt">
                                    <p:tmPct val="50000"/>
                                  </p:iterate>
                                  <p:childTnLst>
                                    <p:set>
                                      <p:cBhvr>
                                        <p:cTn id="31" dur="1" fill="hold">
                                          <p:stCondLst>
                                            <p:cond delay="0"/>
                                          </p:stCondLst>
                                        </p:cTn>
                                        <p:tgtEl>
                                          <p:spTgt spid="15363">
                                            <p:txEl>
                                              <p:pRg st="4" end="4"/>
                                            </p:txEl>
                                          </p:spTgt>
                                        </p:tgtEl>
                                        <p:attrNameLst>
                                          <p:attrName>style.visibility</p:attrName>
                                        </p:attrNameLst>
                                      </p:cBhvr>
                                      <p:to>
                                        <p:strVal val="visible"/>
                                      </p:to>
                                    </p:set>
                                    <p:anim calcmode="discrete" valueType="clr">
                                      <p:cBhvr override="childStyle">
                                        <p:cTn id="32" dur="80"/>
                                        <p:tgtEl>
                                          <p:spTgt spid="15363">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3" dur="80"/>
                                        <p:tgtEl>
                                          <p:spTgt spid="15363">
                                            <p:txEl>
                                              <p:pRg st="4" end="4"/>
                                            </p:txEl>
                                          </p:spTgt>
                                        </p:tgtEl>
                                        <p:attrNameLst>
                                          <p:attrName>fillcolor</p:attrName>
                                        </p:attrNameLst>
                                      </p:cBhvr>
                                      <p:tavLst>
                                        <p:tav tm="0">
                                          <p:val>
                                            <p:clrVal>
                                              <a:schemeClr val="accent2"/>
                                            </p:clrVal>
                                          </p:val>
                                        </p:tav>
                                        <p:tav tm="50000">
                                          <p:val>
                                            <p:clrVal>
                                              <a:schemeClr val="hlink"/>
                                            </p:clrVal>
                                          </p:val>
                                        </p:tav>
                                      </p:tavLst>
                                    </p:anim>
                                    <p:set>
                                      <p:cBhvr>
                                        <p:cTn id="34" dur="80"/>
                                        <p:tgtEl>
                                          <p:spTgt spid="15363">
                                            <p:txEl>
                                              <p:pRg st="4" end="4"/>
                                            </p:txEl>
                                          </p:spTgt>
                                        </p:tgtEl>
                                        <p:attrNameLst>
                                          <p:attrName>fill.type</p:attrName>
                                        </p:attrNameLst>
                                      </p:cBhvr>
                                      <p:to>
                                        <p:strVal val="solid"/>
                                      </p:to>
                                    </p:set>
                                  </p:childTnLst>
                                </p:cTn>
                              </p:par>
                            </p:childTnLst>
                          </p:cTn>
                        </p:par>
                      </p:childTnLst>
                    </p:cTn>
                  </p:par>
                  <p:par>
                    <p:cTn id="35" fill="hold">
                      <p:stCondLst>
                        <p:cond delay="indefinite"/>
                      </p:stCondLst>
                      <p:childTnLst>
                        <p:par>
                          <p:cTn id="36" fill="hold">
                            <p:stCondLst>
                              <p:cond delay="0"/>
                            </p:stCondLst>
                            <p:childTnLst>
                              <p:par>
                                <p:cTn id="37" presetID="27" presetClass="entr" presetSubtype="0" fill="hold" grpId="0" nodeType="clickEffect">
                                  <p:stCondLst>
                                    <p:cond delay="0"/>
                                  </p:stCondLst>
                                  <p:iterate type="lt">
                                    <p:tmPct val="50000"/>
                                  </p:iterate>
                                  <p:childTnLst>
                                    <p:set>
                                      <p:cBhvr>
                                        <p:cTn id="38" dur="1" fill="hold">
                                          <p:stCondLst>
                                            <p:cond delay="0"/>
                                          </p:stCondLst>
                                        </p:cTn>
                                        <p:tgtEl>
                                          <p:spTgt spid="15363">
                                            <p:txEl>
                                              <p:pRg st="6" end="6"/>
                                            </p:txEl>
                                          </p:spTgt>
                                        </p:tgtEl>
                                        <p:attrNameLst>
                                          <p:attrName>style.visibility</p:attrName>
                                        </p:attrNameLst>
                                      </p:cBhvr>
                                      <p:to>
                                        <p:strVal val="visible"/>
                                      </p:to>
                                    </p:set>
                                    <p:anim calcmode="discrete" valueType="clr">
                                      <p:cBhvr override="childStyle">
                                        <p:cTn id="39" dur="80"/>
                                        <p:tgtEl>
                                          <p:spTgt spid="15363">
                                            <p:txEl>
                                              <p:pRg st="6" end="6"/>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0" dur="80"/>
                                        <p:tgtEl>
                                          <p:spTgt spid="15363">
                                            <p:txEl>
                                              <p:pRg st="6" end="6"/>
                                            </p:txEl>
                                          </p:spTgt>
                                        </p:tgtEl>
                                        <p:attrNameLst>
                                          <p:attrName>fillcolor</p:attrName>
                                        </p:attrNameLst>
                                      </p:cBhvr>
                                      <p:tavLst>
                                        <p:tav tm="0">
                                          <p:val>
                                            <p:clrVal>
                                              <a:schemeClr val="accent2"/>
                                            </p:clrVal>
                                          </p:val>
                                        </p:tav>
                                        <p:tav tm="50000">
                                          <p:val>
                                            <p:clrVal>
                                              <a:schemeClr val="hlink"/>
                                            </p:clrVal>
                                          </p:val>
                                        </p:tav>
                                      </p:tavLst>
                                    </p:anim>
                                    <p:set>
                                      <p:cBhvr>
                                        <p:cTn id="41" dur="80"/>
                                        <p:tgtEl>
                                          <p:spTgt spid="15363">
                                            <p:txEl>
                                              <p:pRg st="6" end="6"/>
                                            </p:txEl>
                                          </p:spTgt>
                                        </p:tgtEl>
                                        <p:attrNameLst>
                                          <p:attrName>fill.type</p:attrName>
                                        </p:attrNameLst>
                                      </p:cBhvr>
                                      <p:to>
                                        <p:strVal val="solid"/>
                                      </p:to>
                                    </p:set>
                                  </p:childTnLst>
                                </p:cTn>
                              </p:par>
                            </p:childTnLst>
                          </p:cTn>
                        </p:par>
                      </p:childTnLst>
                    </p:cTn>
                  </p:par>
                  <p:par>
                    <p:cTn id="42" fill="hold">
                      <p:stCondLst>
                        <p:cond delay="indefinite"/>
                      </p:stCondLst>
                      <p:childTnLst>
                        <p:par>
                          <p:cTn id="43" fill="hold">
                            <p:stCondLst>
                              <p:cond delay="0"/>
                            </p:stCondLst>
                            <p:childTnLst>
                              <p:par>
                                <p:cTn id="44" presetID="27" presetClass="entr" presetSubtype="0" fill="hold" grpId="0" nodeType="clickEffect">
                                  <p:stCondLst>
                                    <p:cond delay="0"/>
                                  </p:stCondLst>
                                  <p:iterate type="lt">
                                    <p:tmPct val="50000"/>
                                  </p:iterate>
                                  <p:childTnLst>
                                    <p:set>
                                      <p:cBhvr>
                                        <p:cTn id="45" dur="1" fill="hold">
                                          <p:stCondLst>
                                            <p:cond delay="0"/>
                                          </p:stCondLst>
                                        </p:cTn>
                                        <p:tgtEl>
                                          <p:spTgt spid="15363">
                                            <p:txEl>
                                              <p:pRg st="7" end="7"/>
                                            </p:txEl>
                                          </p:spTgt>
                                        </p:tgtEl>
                                        <p:attrNameLst>
                                          <p:attrName>style.visibility</p:attrName>
                                        </p:attrNameLst>
                                      </p:cBhvr>
                                      <p:to>
                                        <p:strVal val="visible"/>
                                      </p:to>
                                    </p:set>
                                    <p:anim calcmode="discrete" valueType="clr">
                                      <p:cBhvr override="childStyle">
                                        <p:cTn id="46" dur="80"/>
                                        <p:tgtEl>
                                          <p:spTgt spid="15363">
                                            <p:txEl>
                                              <p:pRg st="7" end="7"/>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7" dur="80"/>
                                        <p:tgtEl>
                                          <p:spTgt spid="15363">
                                            <p:txEl>
                                              <p:pRg st="7" end="7"/>
                                            </p:txEl>
                                          </p:spTgt>
                                        </p:tgtEl>
                                        <p:attrNameLst>
                                          <p:attrName>fillcolor</p:attrName>
                                        </p:attrNameLst>
                                      </p:cBhvr>
                                      <p:tavLst>
                                        <p:tav tm="0">
                                          <p:val>
                                            <p:clrVal>
                                              <a:schemeClr val="accent2"/>
                                            </p:clrVal>
                                          </p:val>
                                        </p:tav>
                                        <p:tav tm="50000">
                                          <p:val>
                                            <p:clrVal>
                                              <a:schemeClr val="hlink"/>
                                            </p:clrVal>
                                          </p:val>
                                        </p:tav>
                                      </p:tavLst>
                                    </p:anim>
                                    <p:set>
                                      <p:cBhvr>
                                        <p:cTn id="48" dur="80"/>
                                        <p:tgtEl>
                                          <p:spTgt spid="15363">
                                            <p:txEl>
                                              <p:pRg st="7" end="7"/>
                                            </p:txEl>
                                          </p:spTgt>
                                        </p:tgtEl>
                                        <p:attrNameLst>
                                          <p:attrName>fill.type</p:attrName>
                                        </p:attrNameLst>
                                      </p:cBhvr>
                                      <p:to>
                                        <p:strVal val="solid"/>
                                      </p:to>
                                    </p:set>
                                  </p:childTnLst>
                                </p:cTn>
                              </p:par>
                            </p:childTnLst>
                          </p:cTn>
                        </p:par>
                      </p:childTnLst>
                    </p:cTn>
                  </p:par>
                  <p:par>
                    <p:cTn id="49" fill="hold">
                      <p:stCondLst>
                        <p:cond delay="indefinite"/>
                      </p:stCondLst>
                      <p:childTnLst>
                        <p:par>
                          <p:cTn id="50" fill="hold">
                            <p:stCondLst>
                              <p:cond delay="0"/>
                            </p:stCondLst>
                            <p:childTnLst>
                              <p:par>
                                <p:cTn id="51" presetID="27" presetClass="entr" presetSubtype="0" fill="hold" grpId="0" nodeType="clickEffect">
                                  <p:stCondLst>
                                    <p:cond delay="0"/>
                                  </p:stCondLst>
                                  <p:iterate type="lt">
                                    <p:tmPct val="50000"/>
                                  </p:iterate>
                                  <p:childTnLst>
                                    <p:set>
                                      <p:cBhvr>
                                        <p:cTn id="52" dur="1" fill="hold">
                                          <p:stCondLst>
                                            <p:cond delay="0"/>
                                          </p:stCondLst>
                                        </p:cTn>
                                        <p:tgtEl>
                                          <p:spTgt spid="15363">
                                            <p:txEl>
                                              <p:pRg st="8" end="8"/>
                                            </p:txEl>
                                          </p:spTgt>
                                        </p:tgtEl>
                                        <p:attrNameLst>
                                          <p:attrName>style.visibility</p:attrName>
                                        </p:attrNameLst>
                                      </p:cBhvr>
                                      <p:to>
                                        <p:strVal val="visible"/>
                                      </p:to>
                                    </p:set>
                                    <p:anim calcmode="discrete" valueType="clr">
                                      <p:cBhvr override="childStyle">
                                        <p:cTn id="53" dur="80"/>
                                        <p:tgtEl>
                                          <p:spTgt spid="15363">
                                            <p:txEl>
                                              <p:pRg st="8" end="8"/>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4" dur="80"/>
                                        <p:tgtEl>
                                          <p:spTgt spid="15363">
                                            <p:txEl>
                                              <p:pRg st="8" end="8"/>
                                            </p:txEl>
                                          </p:spTgt>
                                        </p:tgtEl>
                                        <p:attrNameLst>
                                          <p:attrName>fillcolor</p:attrName>
                                        </p:attrNameLst>
                                      </p:cBhvr>
                                      <p:tavLst>
                                        <p:tav tm="0">
                                          <p:val>
                                            <p:clrVal>
                                              <a:schemeClr val="accent2"/>
                                            </p:clrVal>
                                          </p:val>
                                        </p:tav>
                                        <p:tav tm="50000">
                                          <p:val>
                                            <p:clrVal>
                                              <a:schemeClr val="hlink"/>
                                            </p:clrVal>
                                          </p:val>
                                        </p:tav>
                                      </p:tavLst>
                                    </p:anim>
                                    <p:set>
                                      <p:cBhvr>
                                        <p:cTn id="55" dur="80"/>
                                        <p:tgtEl>
                                          <p:spTgt spid="15363">
                                            <p:txEl>
                                              <p:pRg st="8" end="8"/>
                                            </p:txEl>
                                          </p:spTgt>
                                        </p:tgtEl>
                                        <p:attrNameLst>
                                          <p:attrName>fill.type</p:attrName>
                                        </p:attrNameLst>
                                      </p:cBhvr>
                                      <p:to>
                                        <p:strVal val="solid"/>
                                      </p:to>
                                    </p:set>
                                  </p:childTnLst>
                                </p:cTn>
                              </p:par>
                            </p:childTnLst>
                          </p:cTn>
                        </p:par>
                      </p:childTnLst>
                    </p:cTn>
                  </p:par>
                  <p:par>
                    <p:cTn id="56" fill="hold">
                      <p:stCondLst>
                        <p:cond delay="indefinite"/>
                      </p:stCondLst>
                      <p:childTnLst>
                        <p:par>
                          <p:cTn id="57" fill="hold">
                            <p:stCondLst>
                              <p:cond delay="0"/>
                            </p:stCondLst>
                            <p:childTnLst>
                              <p:par>
                                <p:cTn id="58" presetID="27" presetClass="entr" presetSubtype="0" fill="hold" grpId="0" nodeType="clickEffect">
                                  <p:stCondLst>
                                    <p:cond delay="0"/>
                                  </p:stCondLst>
                                  <p:iterate type="lt">
                                    <p:tmPct val="50000"/>
                                  </p:iterate>
                                  <p:childTnLst>
                                    <p:set>
                                      <p:cBhvr>
                                        <p:cTn id="59" dur="1" fill="hold">
                                          <p:stCondLst>
                                            <p:cond delay="0"/>
                                          </p:stCondLst>
                                        </p:cTn>
                                        <p:tgtEl>
                                          <p:spTgt spid="15363">
                                            <p:txEl>
                                              <p:pRg st="10" end="10"/>
                                            </p:txEl>
                                          </p:spTgt>
                                        </p:tgtEl>
                                        <p:attrNameLst>
                                          <p:attrName>style.visibility</p:attrName>
                                        </p:attrNameLst>
                                      </p:cBhvr>
                                      <p:to>
                                        <p:strVal val="visible"/>
                                      </p:to>
                                    </p:set>
                                    <p:anim calcmode="discrete" valueType="clr">
                                      <p:cBhvr override="childStyle">
                                        <p:cTn id="60" dur="80"/>
                                        <p:tgtEl>
                                          <p:spTgt spid="15363">
                                            <p:txEl>
                                              <p:pRg st="10" end="1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61" dur="80"/>
                                        <p:tgtEl>
                                          <p:spTgt spid="15363">
                                            <p:txEl>
                                              <p:pRg st="10" end="10"/>
                                            </p:txEl>
                                          </p:spTgt>
                                        </p:tgtEl>
                                        <p:attrNameLst>
                                          <p:attrName>fillcolor</p:attrName>
                                        </p:attrNameLst>
                                      </p:cBhvr>
                                      <p:tavLst>
                                        <p:tav tm="0">
                                          <p:val>
                                            <p:clrVal>
                                              <a:schemeClr val="accent2"/>
                                            </p:clrVal>
                                          </p:val>
                                        </p:tav>
                                        <p:tav tm="50000">
                                          <p:val>
                                            <p:clrVal>
                                              <a:schemeClr val="hlink"/>
                                            </p:clrVal>
                                          </p:val>
                                        </p:tav>
                                      </p:tavLst>
                                    </p:anim>
                                    <p:set>
                                      <p:cBhvr>
                                        <p:cTn id="62" dur="80"/>
                                        <p:tgtEl>
                                          <p:spTgt spid="15363">
                                            <p:txEl>
                                              <p:pRg st="10" end="10"/>
                                            </p:txEl>
                                          </p:spTgt>
                                        </p:tgtEl>
                                        <p:attrNameLst>
                                          <p:attrName>fill.type</p:attrName>
                                        </p:attrNameLst>
                                      </p:cBhvr>
                                      <p:to>
                                        <p:strVal val="solid"/>
                                      </p:to>
                                    </p:set>
                                  </p:childTnLst>
                                </p:cTn>
                              </p:par>
                            </p:childTnLst>
                          </p:cTn>
                        </p:par>
                      </p:childTnLst>
                    </p:cTn>
                  </p:par>
                  <p:par>
                    <p:cTn id="63" fill="hold">
                      <p:stCondLst>
                        <p:cond delay="indefinite"/>
                      </p:stCondLst>
                      <p:childTnLst>
                        <p:par>
                          <p:cTn id="64" fill="hold">
                            <p:stCondLst>
                              <p:cond delay="0"/>
                            </p:stCondLst>
                            <p:childTnLst>
                              <p:par>
                                <p:cTn id="65" presetID="27" presetClass="entr" presetSubtype="0" fill="hold" grpId="0" nodeType="clickEffect">
                                  <p:stCondLst>
                                    <p:cond delay="0"/>
                                  </p:stCondLst>
                                  <p:iterate type="lt">
                                    <p:tmPct val="50000"/>
                                  </p:iterate>
                                  <p:childTnLst>
                                    <p:set>
                                      <p:cBhvr>
                                        <p:cTn id="66" dur="1" fill="hold">
                                          <p:stCondLst>
                                            <p:cond delay="0"/>
                                          </p:stCondLst>
                                        </p:cTn>
                                        <p:tgtEl>
                                          <p:spTgt spid="15363">
                                            <p:txEl>
                                              <p:pRg st="11" end="11"/>
                                            </p:txEl>
                                          </p:spTgt>
                                        </p:tgtEl>
                                        <p:attrNameLst>
                                          <p:attrName>style.visibility</p:attrName>
                                        </p:attrNameLst>
                                      </p:cBhvr>
                                      <p:to>
                                        <p:strVal val="visible"/>
                                      </p:to>
                                    </p:set>
                                    <p:anim calcmode="discrete" valueType="clr">
                                      <p:cBhvr override="childStyle">
                                        <p:cTn id="67" dur="80"/>
                                        <p:tgtEl>
                                          <p:spTgt spid="15363">
                                            <p:txEl>
                                              <p:pRg st="11" end="1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68" dur="80"/>
                                        <p:tgtEl>
                                          <p:spTgt spid="15363">
                                            <p:txEl>
                                              <p:pRg st="11" end="11"/>
                                            </p:txEl>
                                          </p:spTgt>
                                        </p:tgtEl>
                                        <p:attrNameLst>
                                          <p:attrName>fillcolor</p:attrName>
                                        </p:attrNameLst>
                                      </p:cBhvr>
                                      <p:tavLst>
                                        <p:tav tm="0">
                                          <p:val>
                                            <p:clrVal>
                                              <a:schemeClr val="accent2"/>
                                            </p:clrVal>
                                          </p:val>
                                        </p:tav>
                                        <p:tav tm="50000">
                                          <p:val>
                                            <p:clrVal>
                                              <a:schemeClr val="hlink"/>
                                            </p:clrVal>
                                          </p:val>
                                        </p:tav>
                                      </p:tavLst>
                                    </p:anim>
                                    <p:set>
                                      <p:cBhvr>
                                        <p:cTn id="69" dur="80"/>
                                        <p:tgtEl>
                                          <p:spTgt spid="15363">
                                            <p:txEl>
                                              <p:pRg st="11" end="1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ln/>
        </p:spPr>
        <p:txBody>
          <a:bodyPr vert="horz" wrap="square" lIns="91440" tIns="45720" rIns="91440" bIns="45720" anchor="ctr"/>
          <a:lstStyle/>
          <a:p>
            <a:r>
              <a:rPr lang="en-US" dirty="0"/>
              <a:t>Prologue</a:t>
            </a:r>
          </a:p>
        </p:txBody>
      </p:sp>
      <p:sp>
        <p:nvSpPr>
          <p:cNvPr id="30722" name="Content Placeholder 2"/>
          <p:cNvSpPr>
            <a:spLocks noGrp="1"/>
          </p:cNvSpPr>
          <p:nvPr>
            <p:ph idx="1"/>
          </p:nvPr>
        </p:nvSpPr>
        <p:spPr>
          <a:ln/>
        </p:spPr>
        <p:txBody>
          <a:bodyPr vert="horz" wrap="square" lIns="91440" tIns="45720" rIns="91440" bIns="45720" anchor="t"/>
          <a:lstStyle/>
          <a:p>
            <a:r>
              <a:rPr lang="en-US" dirty="0"/>
              <a:t>A </a:t>
            </a:r>
            <a:r>
              <a:rPr lang="en-US" dirty="0">
                <a:solidFill>
                  <a:srgbClr val="7030A0"/>
                </a:solidFill>
              </a:rPr>
              <a:t>Prologue</a:t>
            </a:r>
            <a:r>
              <a:rPr lang="en-US" dirty="0"/>
              <a:t> is only a comment for preparing the document. </a:t>
            </a:r>
          </a:p>
          <a:p>
            <a:pPr>
              <a:buNone/>
            </a:pPr>
            <a:endParaRPr lang="en-US" dirty="0"/>
          </a:p>
          <a:p>
            <a:pPr>
              <a:buNone/>
            </a:pPr>
            <a:r>
              <a:rPr lang="en-US" dirty="0"/>
              <a:t>Syntax : &lt;! Doctype HTML 3.0&gt; </a:t>
            </a:r>
          </a:p>
        </p:txBody>
      </p:sp>
      <p:sp>
        <p:nvSpPr>
          <p:cNvPr id="4" name="Date Placeholder 3"/>
          <p:cNvSpPr txBox="1">
            <a:spLocks noGrp="1"/>
          </p:cNvSpPr>
          <p:nvPr>
            <p:ph type="dt" sz="half" idx="10"/>
          </p:nvPr>
        </p:nvSpPr>
        <p:spPr>
          <a:noFill/>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defRPr/>
            </a:pPr>
            <a:fld id="{7865F1C5-3D5E-404B-B912-225DE8CCE3E2}" type="datetime1">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t>18-May-20</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0725" name="Slide Number Placeholder 5"/>
          <p:cNvSpPr>
            <a:spLocks noGrp="1"/>
          </p:cNvSpPr>
          <p:nvPr>
            <p:ph type="sldNum" sz="quarter" idx="12"/>
          </p:nvPr>
        </p:nvSpPr>
        <p:spPr>
          <a:noFill/>
          <a:ln>
            <a:noFill/>
          </a:ln>
        </p:spPr>
        <p:txBody>
          <a:bodyPr vert="horz" lIns="91440" tIns="45720" rIns="91440" bIns="45720" anchor="ct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a:fld id="{9A0DB2DC-4C9A-4742-B13C-FB6460FD3503}" type="slidenum">
              <a:rPr lang="en-US" altLang="zh-CN" sz="1200" dirty="0">
                <a:solidFill>
                  <a:srgbClr val="898989"/>
                </a:solidFill>
                <a:latin typeface="Calibri" panose="020F0502020204030204" pitchFamily="34" charset="0"/>
              </a:rPr>
              <a:t>12</a:t>
            </a:fld>
            <a:endParaRPr lang="en-US" altLang="zh-CN" sz="1200" dirty="0">
              <a:solidFill>
                <a:srgbClr val="898989"/>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p:cNvSpPr>
          <p:nvPr>
            <p:ph type="title"/>
          </p:nvPr>
        </p:nvSpPr>
        <p:spPr>
          <a:ln/>
        </p:spPr>
        <p:txBody>
          <a:bodyPr vert="horz" wrap="square" lIns="91440" tIns="45720" rIns="91440" bIns="45720" anchor="ctr"/>
          <a:lstStyle/>
          <a:p>
            <a:pPr eaLnBrk="1" hangingPunct="1"/>
            <a:r>
              <a:rPr lang="en-US" altLang="zh-CN" dirty="0">
                <a:ea typeface="SimSun" panose="02010600030101010101" pitchFamily="2" charset="-122"/>
              </a:rPr>
              <a:t>HTML Tags</a:t>
            </a:r>
          </a:p>
        </p:txBody>
      </p:sp>
      <p:sp>
        <p:nvSpPr>
          <p:cNvPr id="35842" name="Rectangle 3"/>
          <p:cNvSpPr>
            <a:spLocks noGrp="1"/>
          </p:cNvSpPr>
          <p:nvPr>
            <p:ph type="body" sz="half" idx="1"/>
          </p:nvPr>
        </p:nvSpPr>
        <p:spPr>
          <a:xfrm>
            <a:off x="457200" y="1600200"/>
            <a:ext cx="7848600" cy="4495800"/>
          </a:xfrm>
          <a:ln/>
        </p:spPr>
        <p:txBody>
          <a:bodyPr vert="horz" wrap="square" lIns="91440" tIns="45720" rIns="91440" bIns="45720" anchor="t"/>
          <a:lstStyle/>
          <a:p>
            <a:pPr eaLnBrk="1" hangingPunct="1">
              <a:lnSpc>
                <a:spcPct val="90000"/>
              </a:lnSpc>
              <a:buClrTx/>
              <a:buSzTx/>
              <a:buFont typeface="Arial" panose="020B0604020202020204" pitchFamily="34" charset="0"/>
            </a:pPr>
            <a:r>
              <a:rPr lang="en-US" altLang="zh-CN" sz="2800" dirty="0">
                <a:ea typeface="SimSun" panose="02010600030101010101" pitchFamily="2" charset="-122"/>
              </a:rPr>
              <a:t>For example: &lt;b&gt;, &lt;font&gt;,&lt;title&gt;, &lt;p&gt; etc.</a:t>
            </a:r>
          </a:p>
          <a:p>
            <a:pPr eaLnBrk="1" hangingPunct="1">
              <a:lnSpc>
                <a:spcPct val="90000"/>
              </a:lnSpc>
              <a:buClrTx/>
              <a:buSzTx/>
              <a:buFont typeface="Arial" panose="020B0604020202020204" pitchFamily="34" charset="0"/>
            </a:pPr>
            <a:r>
              <a:rPr lang="en-US" altLang="zh-CN" sz="2800" dirty="0">
                <a:ea typeface="SimSun" panose="02010600030101010101" pitchFamily="2" charset="-122"/>
              </a:rPr>
              <a:t>Tag usually goes with pair: an open tag (&lt;b&gt;) and an end tag (&lt;\b&gt;)</a:t>
            </a:r>
          </a:p>
          <a:p>
            <a:pPr eaLnBrk="1" hangingPunct="1">
              <a:lnSpc>
                <a:spcPct val="90000"/>
              </a:lnSpc>
              <a:buClrTx/>
              <a:buSzTx/>
              <a:buFontTx/>
              <a:buNone/>
            </a:pPr>
            <a:endParaRPr lang="en-US" altLang="zh-CN" sz="2800" dirty="0">
              <a:ea typeface="SimSun" panose="02010600030101010101" pitchFamily="2" charset="-122"/>
            </a:endParaRPr>
          </a:p>
          <a:p>
            <a:pPr eaLnBrk="1" hangingPunct="1">
              <a:lnSpc>
                <a:spcPct val="90000"/>
              </a:lnSpc>
              <a:buClrTx/>
              <a:buSzTx/>
              <a:buFontTx/>
              <a:buNone/>
            </a:pPr>
            <a:r>
              <a:rPr lang="en-US" altLang="zh-CN" sz="2800" dirty="0">
                <a:ea typeface="SimSun" panose="02010600030101010101" pitchFamily="2" charset="-122"/>
              </a:rPr>
              <a:t>	</a:t>
            </a:r>
          </a:p>
          <a:p>
            <a:pPr eaLnBrk="1" hangingPunct="1">
              <a:lnSpc>
                <a:spcPct val="90000"/>
              </a:lnSpc>
              <a:buClrTx/>
              <a:buSzTx/>
              <a:buFontTx/>
              <a:buNone/>
            </a:pPr>
            <a:endParaRPr lang="en-US" altLang="zh-CN" sz="2800" dirty="0">
              <a:ea typeface="SimSun" panose="02010600030101010101" pitchFamily="2" charset="-122"/>
            </a:endParaRPr>
          </a:p>
          <a:p>
            <a:pPr eaLnBrk="1" hangingPunct="1">
              <a:lnSpc>
                <a:spcPct val="90000"/>
              </a:lnSpc>
              <a:buClrTx/>
              <a:buSzTx/>
              <a:buFontTx/>
              <a:buNone/>
            </a:pPr>
            <a:endParaRPr lang="en-US" altLang="zh-CN" sz="2800" dirty="0">
              <a:ea typeface="SimSun" panose="02010600030101010101" pitchFamily="2" charset="-122"/>
            </a:endParaRPr>
          </a:p>
          <a:p>
            <a:pPr eaLnBrk="1" hangingPunct="1">
              <a:lnSpc>
                <a:spcPct val="90000"/>
              </a:lnSpc>
              <a:buClrTx/>
              <a:buSzTx/>
              <a:buFont typeface="Arial" panose="020B0604020202020204" pitchFamily="34" charset="0"/>
            </a:pPr>
            <a:r>
              <a:rPr lang="en-US" altLang="zh-CN" sz="2800" dirty="0">
                <a:ea typeface="SimSun" panose="02010600030101010101" pitchFamily="2" charset="-122"/>
              </a:rPr>
              <a:t>Single tag: &lt;hr&gt;,&lt;br&gt;</a:t>
            </a:r>
          </a:p>
          <a:p>
            <a:pPr eaLnBrk="1" hangingPunct="1">
              <a:lnSpc>
                <a:spcPct val="90000"/>
              </a:lnSpc>
              <a:buClrTx/>
              <a:buSzTx/>
              <a:buFont typeface="Arial" panose="020B0604020202020204" pitchFamily="34" charset="0"/>
            </a:pPr>
            <a:r>
              <a:rPr lang="en-US" altLang="zh-CN" sz="2800" dirty="0">
                <a:ea typeface="SimSun" panose="02010600030101010101" pitchFamily="2" charset="-122"/>
              </a:rPr>
              <a:t>Tags are NOT case sensitive</a:t>
            </a:r>
          </a:p>
        </p:txBody>
      </p:sp>
      <p:graphicFrame>
        <p:nvGraphicFramePr>
          <p:cNvPr id="4166" name="Group 70"/>
          <p:cNvGraphicFramePr>
            <a:graphicFrameLocks noGrp="1"/>
          </p:cNvGraphicFramePr>
          <p:nvPr>
            <p:ph sz="half" idx="1"/>
          </p:nvPr>
        </p:nvGraphicFramePr>
        <p:xfrm>
          <a:off x="1066800" y="3265488"/>
          <a:ext cx="6934200" cy="1116648"/>
        </p:xfrm>
        <a:graphic>
          <a:graphicData uri="http://schemas.openxmlformats.org/drawingml/2006/table">
            <a:tbl>
              <a:tblPr/>
              <a:tblGrid>
                <a:gridCol w="1733550"/>
                <a:gridCol w="1733550"/>
                <a:gridCol w="1733550"/>
                <a:gridCol w="1733550"/>
              </a:tblGrid>
              <a:tr h="228600">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pPr>
                      <a:r>
                        <a:rPr kumimoji="0" lang="en-US" altLang="zh-CN" sz="1800" b="1" i="0" u="none" strike="noStrike" cap="none" normalizeH="0" baseline="0" smtClean="0">
                          <a:ln>
                            <a:noFill/>
                          </a:ln>
                          <a:solidFill>
                            <a:schemeClr val="tx1"/>
                          </a:solidFill>
                          <a:effectLst/>
                          <a:latin typeface="Arial" panose="020B0604020202020204" pitchFamily="34" charset="0"/>
                          <a:ea typeface="SimSun" panose="02010600030101010101" pitchFamily="2" charset="-122"/>
                        </a:rPr>
                        <a:t>Effect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pPr>
                      <a:r>
                        <a:rPr kumimoji="0" lang="en-US" altLang="zh-CN" sz="1800" b="1" i="0" u="none" strike="noStrike" cap="none" normalizeH="0" baseline="0" smtClean="0">
                          <a:ln>
                            <a:noFill/>
                          </a:ln>
                          <a:solidFill>
                            <a:schemeClr val="tx1"/>
                          </a:solidFill>
                          <a:effectLst/>
                          <a:latin typeface="Arial" panose="020B0604020202020204" pitchFamily="34" charset="0"/>
                          <a:ea typeface="SimSun" panose="02010600030101010101" pitchFamily="2" charset="-122"/>
                        </a:rPr>
                        <a:t>Code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pPr>
                      <a:r>
                        <a:rPr kumimoji="0" lang="en-US" altLang="zh-CN" sz="1800" b="1" i="0" u="none" strike="noStrike" cap="none" normalizeH="0" baseline="0" smtClean="0">
                          <a:ln>
                            <a:noFill/>
                          </a:ln>
                          <a:solidFill>
                            <a:schemeClr val="tx1"/>
                          </a:solidFill>
                          <a:effectLst/>
                          <a:latin typeface="Arial" panose="020B0604020202020204" pitchFamily="34" charset="0"/>
                          <a:ea typeface="SimSun" panose="02010600030101010101" pitchFamily="2" charset="-122"/>
                        </a:rPr>
                        <a:t>Code Used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pPr>
                      <a:r>
                        <a:rPr kumimoji="0" lang="en-US" altLang="zh-CN" sz="1800" b="1" i="0" u="none" strike="noStrike" cap="none" normalizeH="0" baseline="0" smtClean="0">
                          <a:ln>
                            <a:noFill/>
                          </a:ln>
                          <a:solidFill>
                            <a:schemeClr val="tx1"/>
                          </a:solidFill>
                          <a:effectLst/>
                          <a:latin typeface="Arial" panose="020B0604020202020204" pitchFamily="34" charset="0"/>
                          <a:ea typeface="SimSun" panose="02010600030101010101" pitchFamily="2" charset="-122"/>
                        </a:rPr>
                        <a:t>What It Does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7825">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pPr>
                      <a:r>
                        <a:rPr kumimoji="0" lang="en-US" altLang="zh-CN"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rPr>
                        <a:t>Bold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pPr>
                      <a:r>
                        <a:rPr kumimoji="0" lang="en-US" altLang="zh-CN"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pPr>
                      <a:r>
                        <a:rPr kumimoji="0" lang="en-US" altLang="zh-CN"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rPr>
                        <a:t>&lt;B&gt;Bold&lt;/B&gt;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pPr>
                      <a:r>
                        <a:rPr kumimoji="0" lang="en-US" altLang="zh-CN" sz="1800" b="1" i="0" u="none" strike="noStrike" cap="none" normalizeH="0" baseline="0" smtClean="0">
                          <a:ln>
                            <a:noFill/>
                          </a:ln>
                          <a:solidFill>
                            <a:schemeClr val="tx1"/>
                          </a:solidFill>
                          <a:effectLst/>
                          <a:latin typeface="Arial" panose="020B0604020202020204" pitchFamily="34" charset="0"/>
                          <a:ea typeface="SimSun" panose="02010600030101010101" pitchFamily="2" charset="-122"/>
                        </a:rPr>
                        <a:t>Bold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3063">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pPr>
                      <a:r>
                        <a:rPr kumimoji="0" lang="en-US" altLang="zh-CN"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rPr>
                        <a:t>Italic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pPr>
                      <a:r>
                        <a:rPr kumimoji="0" lang="en-US" altLang="zh-CN"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rPr>
                        <a:t>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pPr>
                      <a:r>
                        <a:rPr kumimoji="0" lang="en-US" altLang="zh-CN"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rPr>
                        <a:t>&lt;I&gt;Italic&lt;/I&gt;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pPr>
                      <a:r>
                        <a:rPr kumimoji="0" lang="en-US" altLang="zh-CN" sz="1800" b="0" i="1" u="none" strike="noStrike" cap="none" normalizeH="0" baseline="0" smtClean="0">
                          <a:ln>
                            <a:noFill/>
                          </a:ln>
                          <a:solidFill>
                            <a:schemeClr val="tx1"/>
                          </a:solidFill>
                          <a:effectLst/>
                          <a:latin typeface="Arial" panose="020B0604020202020204" pitchFamily="34" charset="0"/>
                          <a:ea typeface="SimSun" panose="02010600030101010101" pitchFamily="2" charset="-122"/>
                        </a:rPr>
                        <a:t>Italic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5866" name="Date Placeholder 5"/>
          <p:cNvSpPr>
            <a:spLocks noGrp="1"/>
          </p:cNvSpPr>
          <p:nvPr>
            <p:ph type="dt" sz="half" idx="10"/>
          </p:nvPr>
        </p:nvSpPr>
        <p:spPr>
          <a:noFill/>
          <a:ln>
            <a:noFill/>
          </a:ln>
        </p:spPr>
        <p:txBody>
          <a:bodyPr lIns="91440" tIns="45720" rIns="91440" bIns="45720" anchor="ct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fld id="{BB962C8B-B14F-4D97-AF65-F5344CB8AC3E}" type="datetime1">
              <a:rPr lang="en-US" altLang="zh-CN" sz="1200" dirty="0">
                <a:solidFill>
                  <a:srgbClr val="898989"/>
                </a:solidFill>
                <a:latin typeface="Calibri" panose="020F0502020204030204" pitchFamily="34" charset="0"/>
                <a:ea typeface="SimSun" panose="02010600030101010101" pitchFamily="2" charset="-122"/>
              </a:rPr>
              <a:t>18-May-20</a:t>
            </a:fld>
            <a:endParaRPr lang="en-US" altLang="zh-CN" sz="1200" dirty="0">
              <a:solidFill>
                <a:srgbClr val="898989"/>
              </a:solidFill>
              <a:latin typeface="Calibri" panose="020F0502020204030204" pitchFamily="34" charset="0"/>
              <a:ea typeface="SimSun" panose="02010600030101010101" pitchFamily="2" charset="-122"/>
            </a:endParaRPr>
          </a:p>
        </p:txBody>
      </p:sp>
      <p:sp>
        <p:nvSpPr>
          <p:cNvPr id="35867" name="Slide Number Placeholder 6"/>
          <p:cNvSpPr>
            <a:spLocks noGrp="1"/>
          </p:cNvSpPr>
          <p:nvPr>
            <p:ph type="sldNum" sz="quarter" idx="12"/>
          </p:nvPr>
        </p:nvSpPr>
        <p:spPr>
          <a:noFill/>
          <a:ln>
            <a:noFill/>
          </a:ln>
        </p:spPr>
        <p:txBody>
          <a:bodyPr lIns="91440" tIns="45720" rIns="91440" bIns="45720" anchor="ct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a:fld id="{9A0DB2DC-4C9A-4742-B13C-FB6460FD3503}" type="slidenum">
              <a:rPr lang="en-US" altLang="zh-CN" sz="1200" dirty="0">
                <a:solidFill>
                  <a:srgbClr val="898989"/>
                </a:solidFill>
                <a:latin typeface="Calibri" panose="020F0502020204030204" pitchFamily="34" charset="0"/>
                <a:ea typeface="SimSun" panose="02010600030101010101" pitchFamily="2" charset="-122"/>
              </a:rPr>
              <a:t>13</a:t>
            </a:fld>
            <a:endParaRPr lang="en-US" altLang="zh-CN" sz="1200" dirty="0">
              <a:solidFill>
                <a:srgbClr val="898989"/>
              </a:solidFill>
              <a:latin typeface="Calibri" panose="020F0502020204030204" pitchFamily="34" charset="0"/>
              <a:ea typeface="SimSun" panose="02010600030101010101" pitchFamily="2" charset="-122"/>
            </a:endParaRPr>
          </a:p>
        </p:txBody>
      </p:sp>
    </p:spTree>
  </p:cSld>
  <p:clrMapOvr>
    <a:masterClrMapping/>
  </p:clrMapOvr>
  <p:transition>
    <p:spli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p:cNvSpPr>
          <p:nvPr>
            <p:ph type="title"/>
          </p:nvPr>
        </p:nvSpPr>
        <p:spPr>
          <a:xfrm>
            <a:off x="457200" y="274638"/>
            <a:ext cx="8229600" cy="715962"/>
          </a:xfrm>
          <a:ln/>
        </p:spPr>
        <p:txBody>
          <a:bodyPr vert="horz" wrap="square" lIns="91440" tIns="45720" rIns="91440" bIns="45720" anchor="ctr"/>
          <a:lstStyle/>
          <a:p>
            <a:pPr eaLnBrk="1" hangingPunct="1"/>
            <a:r>
              <a:rPr lang="en-US" altLang="zh-CN" dirty="0">
                <a:ea typeface="SimSun" panose="02010600030101010101" pitchFamily="2" charset="-122"/>
              </a:rPr>
              <a:t>The Link color</a:t>
            </a:r>
          </a:p>
        </p:txBody>
      </p:sp>
      <p:sp>
        <p:nvSpPr>
          <p:cNvPr id="45058" name="Rectangle 3"/>
          <p:cNvSpPr>
            <a:spLocks noGrp="1"/>
          </p:cNvSpPr>
          <p:nvPr>
            <p:ph idx="1"/>
          </p:nvPr>
        </p:nvSpPr>
        <p:spPr>
          <a:xfrm>
            <a:off x="381000" y="1295400"/>
            <a:ext cx="8229600" cy="4876800"/>
          </a:xfrm>
          <a:ln/>
        </p:spPr>
        <p:txBody>
          <a:bodyPr vert="horz" wrap="square" lIns="91440" tIns="45720" rIns="91440" bIns="45720" anchor="t"/>
          <a:lstStyle/>
          <a:p>
            <a:pPr eaLnBrk="1" hangingPunct="1">
              <a:lnSpc>
                <a:spcPct val="90000"/>
              </a:lnSpc>
            </a:pPr>
            <a:r>
              <a:rPr lang="en-US" altLang="zh-CN" sz="2400" dirty="0">
                <a:ea typeface="SimSun" panose="02010600030101010101" pitchFamily="2" charset="-122"/>
              </a:rPr>
              <a:t>The link will appear in a different color. When we open a web page several links may appear in a page.</a:t>
            </a:r>
          </a:p>
          <a:p>
            <a:pPr eaLnBrk="1" hangingPunct="1">
              <a:lnSpc>
                <a:spcPct val="90000"/>
              </a:lnSpc>
            </a:pPr>
            <a:endParaRPr lang="en-US" altLang="zh-CN" sz="2400" dirty="0">
              <a:ea typeface="SimSun" panose="02010600030101010101" pitchFamily="2" charset="-122"/>
            </a:endParaRPr>
          </a:p>
          <a:p>
            <a:pPr eaLnBrk="1" hangingPunct="1">
              <a:lnSpc>
                <a:spcPct val="90000"/>
              </a:lnSpc>
            </a:pPr>
            <a:r>
              <a:rPr lang="en-US" altLang="zh-CN" sz="2400" dirty="0">
                <a:ea typeface="SimSun" panose="02010600030101010101" pitchFamily="2" charset="-122"/>
              </a:rPr>
              <a:t>Ex:</a:t>
            </a:r>
          </a:p>
          <a:p>
            <a:pPr eaLnBrk="1" hangingPunct="1">
              <a:lnSpc>
                <a:spcPct val="90000"/>
              </a:lnSpc>
              <a:buNone/>
            </a:pPr>
            <a:r>
              <a:rPr lang="en-US" altLang="zh-CN" sz="2400" dirty="0">
                <a:ea typeface="SimSun" panose="02010600030101010101" pitchFamily="2" charset="-122"/>
              </a:rPr>
              <a:t>&lt;body bgcolor=“#FF0000” text=“#00FF00” link=“#AAAA00” vlink=“#AA00AA” alink=“#FF0000”&gt;</a:t>
            </a:r>
          </a:p>
          <a:p>
            <a:pPr eaLnBrk="1" hangingPunct="1">
              <a:lnSpc>
                <a:spcPct val="90000"/>
              </a:lnSpc>
              <a:buNone/>
            </a:pPr>
            <a:r>
              <a:rPr lang="en-US" altLang="zh-CN" sz="2400" dirty="0">
                <a:ea typeface="SimSun" panose="02010600030101010101" pitchFamily="2" charset="-122"/>
              </a:rPr>
              <a:t>Contains:</a:t>
            </a:r>
          </a:p>
          <a:p>
            <a:pPr eaLnBrk="1" hangingPunct="1">
              <a:lnSpc>
                <a:spcPct val="90000"/>
              </a:lnSpc>
              <a:buNone/>
            </a:pPr>
            <a:r>
              <a:rPr lang="en-US" altLang="zh-CN" sz="2400" dirty="0">
                <a:ea typeface="SimSun" panose="02010600030101010101" pitchFamily="2" charset="-122"/>
              </a:rPr>
              <a:t>The background color is # FF0000</a:t>
            </a:r>
          </a:p>
          <a:p>
            <a:pPr eaLnBrk="1" hangingPunct="1">
              <a:lnSpc>
                <a:spcPct val="90000"/>
              </a:lnSpc>
              <a:buNone/>
            </a:pPr>
            <a:r>
              <a:rPr lang="en-US" altLang="zh-CN" sz="2400" dirty="0">
                <a:ea typeface="SimSun" panose="02010600030101010101" pitchFamily="2" charset="-122"/>
              </a:rPr>
              <a:t>The Text color is 	    #00FF00</a:t>
            </a:r>
          </a:p>
          <a:p>
            <a:pPr eaLnBrk="1" hangingPunct="1">
              <a:lnSpc>
                <a:spcPct val="90000"/>
              </a:lnSpc>
              <a:buNone/>
            </a:pPr>
            <a:r>
              <a:rPr lang="en-US" altLang="zh-CN" sz="2400" dirty="0">
                <a:ea typeface="SimSun" panose="02010600030101010101" pitchFamily="2" charset="-122"/>
              </a:rPr>
              <a:t>The link color is 	    #AAAA00</a:t>
            </a:r>
          </a:p>
          <a:p>
            <a:pPr eaLnBrk="1" hangingPunct="1">
              <a:lnSpc>
                <a:spcPct val="90000"/>
              </a:lnSpc>
              <a:buNone/>
            </a:pPr>
            <a:r>
              <a:rPr lang="en-US" altLang="zh-CN" sz="2400" dirty="0">
                <a:ea typeface="SimSun" panose="02010600030101010101" pitchFamily="2" charset="-122"/>
              </a:rPr>
              <a:t>The visited link color  is  #AA00AA</a:t>
            </a:r>
          </a:p>
          <a:p>
            <a:pPr eaLnBrk="1" hangingPunct="1">
              <a:lnSpc>
                <a:spcPct val="90000"/>
              </a:lnSpc>
              <a:buNone/>
            </a:pPr>
            <a:r>
              <a:rPr lang="en-US" altLang="zh-CN" sz="2400" dirty="0">
                <a:ea typeface="SimSun" panose="02010600030101010101" pitchFamily="2" charset="-122"/>
              </a:rPr>
              <a:t>The active link is	    #FF0000</a:t>
            </a:r>
          </a:p>
          <a:p>
            <a:pPr eaLnBrk="1" hangingPunct="1">
              <a:lnSpc>
                <a:spcPct val="90000"/>
              </a:lnSpc>
              <a:buNone/>
            </a:pPr>
            <a:endParaRPr lang="en-US" altLang="zh-CN" sz="2000" dirty="0">
              <a:solidFill>
                <a:srgbClr val="FF0000"/>
              </a:solidFill>
              <a:ea typeface="SimSun" panose="02010600030101010101" pitchFamily="2" charset="-122"/>
            </a:endParaRPr>
          </a:p>
        </p:txBody>
      </p:sp>
      <p:sp>
        <p:nvSpPr>
          <p:cNvPr id="8" name="Date Placeholder 7"/>
          <p:cNvSpPr txBox="1">
            <a:spLocks noGrp="1"/>
          </p:cNvSpPr>
          <p:nvPr>
            <p:ph type="dt" sz="half" idx="10"/>
          </p:nvPr>
        </p:nvSpPr>
        <p:spPr>
          <a:noFill/>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defRPr/>
            </a:pPr>
            <a:fld id="{B5020877-2405-4B3B-9B11-3E8D1EA10935}"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18-May-20</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5061" name="Slide Number Placeholder 8"/>
          <p:cNvSpPr>
            <a:spLocks noGrp="1"/>
          </p:cNvSpPr>
          <p:nvPr>
            <p:ph type="sldNum" sz="quarter" idx="12"/>
          </p:nvPr>
        </p:nvSpPr>
        <p:spPr>
          <a:noFill/>
          <a:ln>
            <a:noFill/>
          </a:ln>
        </p:spPr>
        <p:txBody>
          <a:bodyPr vert="horz" lIns="91440" tIns="45720" rIns="91440" bIns="45720" anchor="ct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a:fld id="{9A0DB2DC-4C9A-4742-B13C-FB6460FD3503}" type="slidenum">
              <a:rPr lang="en-US" altLang="zh-CN" sz="1200" dirty="0">
                <a:solidFill>
                  <a:srgbClr val="898989"/>
                </a:solidFill>
                <a:latin typeface="Calibri" panose="020F0502020204030204" pitchFamily="34" charset="0"/>
              </a:rPr>
              <a:t>14</a:t>
            </a:fld>
            <a:endParaRPr lang="en-US" altLang="zh-CN" sz="1200" dirty="0">
              <a:solidFill>
                <a:srgbClr val="898989"/>
              </a:solidFill>
              <a:latin typeface="Calibri" panose="020F0502020204030204" pitchFamily="34" charset="0"/>
            </a:endParaRPr>
          </a:p>
        </p:txBody>
      </p:sp>
    </p:spTree>
  </p:cSld>
  <p:clrMapOvr>
    <a:masterClrMapping/>
  </p:clrMapOvr>
  <p:transition>
    <p:circl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a:ln/>
        </p:spPr>
        <p:txBody>
          <a:bodyPr vert="horz" wrap="square" lIns="91440" tIns="45720" rIns="91440" bIns="45720" anchor="ctr"/>
          <a:lstStyle/>
          <a:p>
            <a:pPr eaLnBrk="1" hangingPunct="1"/>
            <a:r>
              <a:rPr lang="en-US" dirty="0"/>
              <a:t>Text Formatting Tags</a:t>
            </a:r>
          </a:p>
        </p:txBody>
      </p:sp>
      <p:sp>
        <p:nvSpPr>
          <p:cNvPr id="52226" name="Content Placeholder 2"/>
          <p:cNvSpPr>
            <a:spLocks noGrp="1"/>
          </p:cNvSpPr>
          <p:nvPr>
            <p:ph idx="1"/>
          </p:nvPr>
        </p:nvSpPr>
        <p:spPr>
          <a:ln/>
        </p:spPr>
        <p:txBody>
          <a:bodyPr vert="horz" wrap="square" lIns="91440" tIns="45720" rIns="91440" bIns="45720" anchor="t"/>
          <a:lstStyle/>
          <a:p>
            <a:pPr eaLnBrk="1" hangingPunct="1"/>
            <a:r>
              <a:rPr lang="en-US" sz="2400" dirty="0">
                <a:hlinkClick r:id="rId2"/>
              </a:rPr>
              <a:t>&lt;b&gt;</a:t>
            </a:r>
            <a:r>
              <a:rPr lang="en-US" sz="2400" dirty="0"/>
              <a:t> Defines bold text </a:t>
            </a:r>
          </a:p>
          <a:p>
            <a:pPr eaLnBrk="1" hangingPunct="1"/>
            <a:r>
              <a:rPr lang="en-US" sz="2400" dirty="0">
                <a:hlinkClick r:id="rId2"/>
              </a:rPr>
              <a:t>&lt;big&gt;</a:t>
            </a:r>
            <a:r>
              <a:rPr lang="en-US" sz="2400" dirty="0"/>
              <a:t> Defines big text </a:t>
            </a:r>
          </a:p>
          <a:p>
            <a:pPr eaLnBrk="1" hangingPunct="1"/>
            <a:r>
              <a:rPr lang="en-US" sz="2400" dirty="0">
                <a:hlinkClick r:id="rId3"/>
              </a:rPr>
              <a:t>&lt;em&gt;</a:t>
            </a:r>
            <a:r>
              <a:rPr lang="en-US" sz="2400" dirty="0"/>
              <a:t> Defines emphasized text  </a:t>
            </a:r>
          </a:p>
          <a:p>
            <a:pPr eaLnBrk="1" hangingPunct="1"/>
            <a:r>
              <a:rPr lang="en-US" sz="2400" dirty="0">
                <a:hlinkClick r:id="rId2"/>
              </a:rPr>
              <a:t>&lt;i&gt;</a:t>
            </a:r>
            <a:r>
              <a:rPr lang="en-US" sz="2400" dirty="0"/>
              <a:t> Defines italic text </a:t>
            </a:r>
          </a:p>
          <a:p>
            <a:pPr eaLnBrk="1" hangingPunct="1"/>
            <a:r>
              <a:rPr lang="en-US" sz="2400" dirty="0">
                <a:hlinkClick r:id="rId2"/>
              </a:rPr>
              <a:t>&lt;small&gt;</a:t>
            </a:r>
            <a:r>
              <a:rPr lang="en-US" sz="2400" dirty="0"/>
              <a:t> Defines small text </a:t>
            </a:r>
          </a:p>
          <a:p>
            <a:pPr eaLnBrk="1" hangingPunct="1"/>
            <a:r>
              <a:rPr lang="en-US" sz="2400" dirty="0">
                <a:hlinkClick r:id="rId3"/>
              </a:rPr>
              <a:t>&lt;strong&gt;</a:t>
            </a:r>
            <a:r>
              <a:rPr lang="en-US" sz="2400" dirty="0"/>
              <a:t> Defines strong text </a:t>
            </a:r>
          </a:p>
          <a:p>
            <a:pPr eaLnBrk="1" hangingPunct="1"/>
            <a:r>
              <a:rPr lang="en-US" sz="2400" dirty="0">
                <a:hlinkClick r:id="rId4"/>
              </a:rPr>
              <a:t>&lt;sub&gt;</a:t>
            </a:r>
            <a:r>
              <a:rPr lang="en-US" sz="2400" dirty="0"/>
              <a:t> Defines subscripted text </a:t>
            </a:r>
          </a:p>
          <a:p>
            <a:pPr eaLnBrk="1" hangingPunct="1"/>
            <a:r>
              <a:rPr lang="en-US" sz="2400" dirty="0">
                <a:hlinkClick r:id="rId4"/>
              </a:rPr>
              <a:t>&lt;sup&gt;</a:t>
            </a:r>
            <a:r>
              <a:rPr lang="en-US" sz="2400" dirty="0"/>
              <a:t> Defines superscripted text </a:t>
            </a:r>
          </a:p>
          <a:p>
            <a:pPr eaLnBrk="1" hangingPunct="1"/>
            <a:r>
              <a:rPr lang="en-US" sz="2400" dirty="0">
                <a:hlinkClick r:id="rId5"/>
              </a:rPr>
              <a:t>&lt;ins&gt;</a:t>
            </a:r>
            <a:r>
              <a:rPr lang="en-US" sz="2400" dirty="0"/>
              <a:t> Defines inserted text </a:t>
            </a:r>
          </a:p>
          <a:p>
            <a:pPr eaLnBrk="1" hangingPunct="1"/>
            <a:r>
              <a:rPr lang="en-US" sz="2400" dirty="0">
                <a:hlinkClick r:id="rId6"/>
              </a:rPr>
              <a:t>&lt;del&gt;</a:t>
            </a:r>
            <a:r>
              <a:rPr lang="en-US" sz="2400" dirty="0"/>
              <a:t> Defines deleted text</a:t>
            </a:r>
          </a:p>
        </p:txBody>
      </p:sp>
      <p:sp>
        <p:nvSpPr>
          <p:cNvPr id="5" name="Date Placeholder 4"/>
          <p:cNvSpPr txBox="1">
            <a:spLocks noGrp="1"/>
          </p:cNvSpPr>
          <p:nvPr>
            <p:ph type="dt" sz="half" idx="10"/>
          </p:nvPr>
        </p:nvSpPr>
        <p:spPr>
          <a:noFill/>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defRPr/>
            </a:pPr>
            <a:fld id="{2720A74E-7E00-4B81-98AC-D52A174BEB01}"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18-May-20</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2229" name="Slide Number Placeholder 5"/>
          <p:cNvSpPr>
            <a:spLocks noGrp="1"/>
          </p:cNvSpPr>
          <p:nvPr>
            <p:ph type="sldNum" sz="quarter" idx="12"/>
          </p:nvPr>
        </p:nvSpPr>
        <p:spPr>
          <a:noFill/>
          <a:ln>
            <a:noFill/>
          </a:ln>
        </p:spPr>
        <p:txBody>
          <a:bodyPr vert="horz" lIns="91440" tIns="45720" rIns="91440" bIns="45720" anchor="ct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a:fld id="{9A0DB2DC-4C9A-4742-B13C-FB6460FD3503}" type="slidenum">
              <a:rPr lang="en-US" altLang="zh-CN" sz="1200" dirty="0">
                <a:solidFill>
                  <a:srgbClr val="898989"/>
                </a:solidFill>
                <a:latin typeface="Calibri" panose="020F0502020204030204" pitchFamily="34" charset="0"/>
              </a:rPr>
              <a:t>15</a:t>
            </a:fld>
            <a:endParaRPr lang="en-US" altLang="zh-CN" sz="1200" dirty="0">
              <a:solidFill>
                <a:srgbClr val="898989"/>
              </a:solidFill>
              <a:latin typeface="Calibri" panose="020F0502020204030204" pitchFamily="34" charset="0"/>
            </a:endParaRPr>
          </a:p>
        </p:txBody>
      </p:sp>
    </p:spTree>
  </p:cSld>
  <p:clrMapOvr>
    <a:masterClrMapping/>
  </p:clrMapOvr>
  <p:transition spd="med">
    <p:pull dir="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a:ln/>
        </p:spPr>
        <p:txBody>
          <a:bodyPr vert="horz" wrap="square" lIns="91440" tIns="45720" rIns="91440" bIns="45720" anchor="ctr"/>
          <a:lstStyle/>
          <a:p>
            <a:r>
              <a:rPr lang="en-US" dirty="0"/>
              <a:t>Horizontal Ruler</a:t>
            </a:r>
          </a:p>
        </p:txBody>
      </p:sp>
      <p:sp>
        <p:nvSpPr>
          <p:cNvPr id="54274" name="Content Placeholder 2"/>
          <p:cNvSpPr>
            <a:spLocks noGrp="1"/>
          </p:cNvSpPr>
          <p:nvPr>
            <p:ph idx="1"/>
          </p:nvPr>
        </p:nvSpPr>
        <p:spPr>
          <a:xfrm>
            <a:off x="457200" y="1219200"/>
            <a:ext cx="8229600" cy="5029200"/>
          </a:xfrm>
          <a:ln/>
        </p:spPr>
        <p:txBody>
          <a:bodyPr vert="horz" wrap="square" lIns="91440" tIns="45720" rIns="91440" bIns="45720" anchor="t"/>
          <a:lstStyle/>
          <a:p>
            <a:r>
              <a:rPr lang="en-US" dirty="0"/>
              <a:t>A Horizontal Rule can be created using the &lt;hr&gt; tag.</a:t>
            </a:r>
          </a:p>
          <a:p>
            <a:pPr>
              <a:buNone/>
            </a:pPr>
            <a:r>
              <a:rPr lang="en-US" u="sng" dirty="0"/>
              <a:t>Example</a:t>
            </a:r>
          </a:p>
          <a:p>
            <a:pPr>
              <a:buNone/>
            </a:pPr>
            <a:r>
              <a:rPr lang="en-US" dirty="0"/>
              <a:t>	&lt;h1&gt; Department of CA&lt;h1&gt;</a:t>
            </a:r>
          </a:p>
          <a:p>
            <a:pPr>
              <a:buNone/>
            </a:pPr>
            <a:r>
              <a:rPr lang="en-US" dirty="0"/>
              <a:t>    &lt;hr&gt;</a:t>
            </a:r>
          </a:p>
          <a:p>
            <a:pPr>
              <a:buNone/>
            </a:pPr>
            <a:r>
              <a:rPr lang="en-US" u="sng" dirty="0"/>
              <a:t>Output</a:t>
            </a:r>
          </a:p>
          <a:p>
            <a:pPr algn="ctr">
              <a:buNone/>
            </a:pPr>
            <a:r>
              <a:rPr lang="en-US" dirty="0"/>
              <a:t>	</a:t>
            </a:r>
            <a:r>
              <a:rPr lang="en-US" sz="3600" dirty="0"/>
              <a:t>Department of CA</a:t>
            </a:r>
          </a:p>
          <a:p>
            <a:pPr algn="ctr">
              <a:buNone/>
            </a:pPr>
            <a:r>
              <a:rPr lang="en-US" sz="2400" dirty="0"/>
              <a:t>___________________________</a:t>
            </a:r>
            <a:endParaRPr lang="en-US" sz="3600" dirty="0"/>
          </a:p>
          <a:p>
            <a:pPr algn="ctr">
              <a:buNone/>
            </a:pPr>
            <a:endParaRPr lang="en-US" sz="3600" dirty="0"/>
          </a:p>
          <a:p>
            <a:pPr algn="ctr">
              <a:buNone/>
            </a:pPr>
            <a:endParaRPr lang="en-US" sz="3600" dirty="0"/>
          </a:p>
        </p:txBody>
      </p:sp>
      <p:sp>
        <p:nvSpPr>
          <p:cNvPr id="4" name="Date Placeholder 3"/>
          <p:cNvSpPr txBox="1">
            <a:spLocks noGrp="1"/>
          </p:cNvSpPr>
          <p:nvPr>
            <p:ph type="dt" sz="half" idx="10"/>
          </p:nvPr>
        </p:nvSpPr>
        <p:spPr>
          <a:noFill/>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defRPr/>
            </a:pPr>
            <a:fld id="{7865F1C5-3D5E-404B-B912-225DE8CCE3E2}" type="datetime1">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t>18-May-20</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4277" name="Slide Number Placeholder 5"/>
          <p:cNvSpPr>
            <a:spLocks noGrp="1"/>
          </p:cNvSpPr>
          <p:nvPr>
            <p:ph type="sldNum" sz="quarter" idx="12"/>
          </p:nvPr>
        </p:nvSpPr>
        <p:spPr>
          <a:noFill/>
          <a:ln>
            <a:noFill/>
          </a:ln>
        </p:spPr>
        <p:txBody>
          <a:bodyPr vert="horz" lIns="91440" tIns="45720" rIns="91440" bIns="45720" anchor="ct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a:fld id="{9A0DB2DC-4C9A-4742-B13C-FB6460FD3503}" type="slidenum">
              <a:rPr lang="en-US" altLang="zh-CN" sz="1200" dirty="0">
                <a:solidFill>
                  <a:srgbClr val="898989"/>
                </a:solidFill>
                <a:latin typeface="Calibri" panose="020F0502020204030204" pitchFamily="34" charset="0"/>
              </a:rPr>
              <a:t>16</a:t>
            </a:fld>
            <a:endParaRPr lang="en-US" altLang="zh-CN" sz="1200" dirty="0">
              <a:solidFill>
                <a:srgbClr val="898989"/>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p:nvPr>
        </p:nvSpPr>
        <p:spPr>
          <a:xfrm>
            <a:off x="457200" y="-152400"/>
            <a:ext cx="8229600" cy="1143000"/>
          </a:xfrm>
          <a:ln/>
        </p:spPr>
        <p:txBody>
          <a:bodyPr vert="horz" wrap="square" lIns="91440" tIns="45720" rIns="91440" bIns="45720" anchor="ctr"/>
          <a:lstStyle/>
          <a:p>
            <a:pPr eaLnBrk="1" hangingPunct="1"/>
            <a:r>
              <a:rPr lang="en-US" dirty="0"/>
              <a:t>Lists</a:t>
            </a:r>
          </a:p>
        </p:txBody>
      </p:sp>
      <p:sp>
        <p:nvSpPr>
          <p:cNvPr id="60418" name="Content Placeholder 2"/>
          <p:cNvSpPr>
            <a:spLocks noGrp="1"/>
          </p:cNvSpPr>
          <p:nvPr>
            <p:ph idx="1"/>
          </p:nvPr>
        </p:nvSpPr>
        <p:spPr>
          <a:xfrm>
            <a:off x="304800" y="762070"/>
            <a:ext cx="8610600" cy="5364093"/>
          </a:xfrm>
          <a:ln/>
        </p:spPr>
        <p:txBody>
          <a:bodyPr vert="horz" wrap="square" lIns="91440" tIns="45720" rIns="91440" bIns="45720" anchor="t"/>
          <a:lstStyle/>
          <a:p>
            <a:pPr algn="just" eaLnBrk="1" hangingPunct="1">
              <a:buNone/>
            </a:pPr>
            <a:r>
              <a:rPr lang="en-US" sz="2800" dirty="0"/>
              <a:t>Def:  Presentation is an art. It is very effective when the concerned information is presented in the form of </a:t>
            </a:r>
            <a:r>
              <a:rPr lang="en-US" sz="2800" u="sng" dirty="0"/>
              <a:t>LIST.</a:t>
            </a:r>
          </a:p>
          <a:p>
            <a:pPr eaLnBrk="1" hangingPunct="1">
              <a:buNone/>
            </a:pPr>
            <a:r>
              <a:rPr lang="en-US" sz="2800" dirty="0" smtClean="0"/>
              <a:t>Two </a:t>
            </a:r>
            <a:r>
              <a:rPr lang="en-US" sz="2800" dirty="0"/>
              <a:t>types of list available.</a:t>
            </a:r>
          </a:p>
          <a:p>
            <a:pPr eaLnBrk="1" hangingPunct="1">
              <a:buNone/>
            </a:pPr>
            <a:r>
              <a:rPr lang="en-US" sz="2800" dirty="0"/>
              <a:t>1. Ordered List (OL)  2. UnOrdered List (UL)</a:t>
            </a:r>
          </a:p>
          <a:p>
            <a:pPr eaLnBrk="1" hangingPunct="1">
              <a:buNone/>
            </a:pPr>
            <a:r>
              <a:rPr lang="en-US" sz="2800" u="sng" dirty="0"/>
              <a:t>Ordered List</a:t>
            </a:r>
            <a:r>
              <a:rPr lang="en-US" sz="2800" dirty="0"/>
              <a:t> defines a sequentially numbered list of items.  It is used in conjuction with the LI (List Item) tag, which is used to tag the individual list items in a list.</a:t>
            </a:r>
          </a:p>
          <a:p>
            <a:pPr eaLnBrk="1" hangingPunct="1">
              <a:buNone/>
            </a:pPr>
            <a:r>
              <a:rPr lang="en-US" sz="2800" u="sng" dirty="0" err="1" smtClean="0"/>
              <a:t>UnOrdered</a:t>
            </a:r>
            <a:r>
              <a:rPr lang="en-US" sz="2800" u="sng" dirty="0" smtClean="0"/>
              <a:t> </a:t>
            </a:r>
            <a:r>
              <a:rPr lang="en-US" sz="2800" u="sng" dirty="0"/>
              <a:t>List</a:t>
            </a:r>
            <a:r>
              <a:rPr lang="en-US" sz="2800" dirty="0"/>
              <a:t> defines a bullet list of items. The LI tag is nested inside the UL tag and defines each item within the list.</a:t>
            </a:r>
          </a:p>
        </p:txBody>
      </p:sp>
      <p:sp>
        <p:nvSpPr>
          <p:cNvPr id="5" name="Date Placeholder 4"/>
          <p:cNvSpPr txBox="1">
            <a:spLocks noGrp="1"/>
          </p:cNvSpPr>
          <p:nvPr>
            <p:ph type="dt" sz="half" idx="10"/>
          </p:nvPr>
        </p:nvSpPr>
        <p:spPr>
          <a:noFill/>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defRPr/>
            </a:pPr>
            <a:fld id="{1AB5CCA3-547B-4A8D-8623-8E0019312BE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18-May-20</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0421" name="Slide Number Placeholder 5"/>
          <p:cNvSpPr>
            <a:spLocks noGrp="1"/>
          </p:cNvSpPr>
          <p:nvPr>
            <p:ph type="sldNum" sz="quarter" idx="12"/>
          </p:nvPr>
        </p:nvSpPr>
        <p:spPr>
          <a:noFill/>
          <a:ln>
            <a:noFill/>
          </a:ln>
        </p:spPr>
        <p:txBody>
          <a:bodyPr vert="horz" lIns="91440" tIns="45720" rIns="91440" bIns="45720" anchor="ct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a:fld id="{9A0DB2DC-4C9A-4742-B13C-FB6460FD3503}" type="slidenum">
              <a:rPr lang="en-US" altLang="zh-CN" sz="1200" dirty="0">
                <a:solidFill>
                  <a:srgbClr val="898989"/>
                </a:solidFill>
                <a:latin typeface="Calibri" panose="020F0502020204030204" pitchFamily="34" charset="0"/>
              </a:rPr>
              <a:t>17</a:t>
            </a:fld>
            <a:endParaRPr lang="en-US" altLang="zh-CN" sz="1200" dirty="0">
              <a:solidFill>
                <a:srgbClr val="898989"/>
              </a:solidFill>
              <a:latin typeface="Calibri" panose="020F0502020204030204" pitchFamily="34" charset="0"/>
            </a:endParaRPr>
          </a:p>
        </p:txBody>
      </p:sp>
    </p:spTree>
  </p:cSld>
  <p:clrMapOvr>
    <a:masterClrMapping/>
  </p:clrMapOvr>
  <p:transition>
    <p:circl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tle 1"/>
          <p:cNvSpPr>
            <a:spLocks noGrp="1"/>
          </p:cNvSpPr>
          <p:nvPr>
            <p:ph type="title"/>
          </p:nvPr>
        </p:nvSpPr>
        <p:spPr>
          <a:ln/>
        </p:spPr>
        <p:txBody>
          <a:bodyPr vert="horz" wrap="square" lIns="91440" tIns="45720" rIns="91440" bIns="45720" anchor="ctr"/>
          <a:lstStyle/>
          <a:p>
            <a:pPr eaLnBrk="1" hangingPunct="1"/>
            <a:r>
              <a:rPr lang="en-US" dirty="0"/>
              <a:t>Setting the table height and width</a:t>
            </a:r>
          </a:p>
        </p:txBody>
      </p:sp>
      <p:sp>
        <p:nvSpPr>
          <p:cNvPr id="74754" name="Content Placeholder 2"/>
          <p:cNvSpPr>
            <a:spLocks noGrp="1"/>
          </p:cNvSpPr>
          <p:nvPr>
            <p:ph idx="1"/>
          </p:nvPr>
        </p:nvSpPr>
        <p:spPr>
          <a:ln/>
        </p:spPr>
        <p:txBody>
          <a:bodyPr vert="horz" wrap="square" lIns="91440" tIns="45720" rIns="91440" bIns="45720" anchor="t"/>
          <a:lstStyle/>
          <a:p>
            <a:pPr eaLnBrk="1" hangingPunct="1"/>
            <a:r>
              <a:rPr lang="en-US" dirty="0"/>
              <a:t>It can be used to specify the size of your table. You can use either absolute value(number of pixels) or relative values (Percentages).</a:t>
            </a:r>
          </a:p>
          <a:p>
            <a:pPr eaLnBrk="1" hangingPunct="1">
              <a:buNone/>
            </a:pPr>
            <a:endParaRPr lang="en-US" dirty="0"/>
          </a:p>
          <a:p>
            <a:pPr eaLnBrk="1" hangingPunct="1"/>
            <a:r>
              <a:rPr lang="en-US" dirty="0"/>
              <a:t>&lt;Table border=“1” cellspacing=“6” cellpadding=“6” width=“80%”&gt;</a:t>
            </a:r>
          </a:p>
        </p:txBody>
      </p:sp>
      <p:sp>
        <p:nvSpPr>
          <p:cNvPr id="5" name="Date Placeholder 4"/>
          <p:cNvSpPr txBox="1">
            <a:spLocks noGrp="1"/>
          </p:cNvSpPr>
          <p:nvPr>
            <p:ph type="dt" sz="half" idx="10"/>
          </p:nvPr>
        </p:nvSpPr>
        <p:spPr>
          <a:noFill/>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defRPr/>
            </a:pPr>
            <a:fld id="{3BF97531-9438-4EF7-B453-47DBC8520B81}"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18-May-20</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4757" name="Slide Number Placeholder 5"/>
          <p:cNvSpPr>
            <a:spLocks noGrp="1"/>
          </p:cNvSpPr>
          <p:nvPr>
            <p:ph type="sldNum" sz="quarter" idx="12"/>
          </p:nvPr>
        </p:nvSpPr>
        <p:spPr>
          <a:noFill/>
          <a:ln>
            <a:noFill/>
          </a:ln>
        </p:spPr>
        <p:txBody>
          <a:bodyPr vert="horz" lIns="91440" tIns="45720" rIns="91440" bIns="45720" anchor="ct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a:fld id="{9A0DB2DC-4C9A-4742-B13C-FB6460FD3503}" type="slidenum">
              <a:rPr lang="en-US" altLang="zh-CN" sz="1200" dirty="0">
                <a:solidFill>
                  <a:srgbClr val="898989"/>
                </a:solidFill>
                <a:latin typeface="Calibri" panose="020F0502020204030204" pitchFamily="34" charset="0"/>
              </a:rPr>
              <a:t>18</a:t>
            </a:fld>
            <a:endParaRPr lang="en-US" altLang="zh-CN" sz="1200" dirty="0">
              <a:solidFill>
                <a:srgbClr val="898989"/>
              </a:solidFill>
              <a:latin typeface="Calibri" panose="020F0502020204030204" pitchFamily="34" charset="0"/>
            </a:endParaRPr>
          </a:p>
        </p:txBody>
      </p:sp>
    </p:spTree>
  </p:cSld>
  <p:clrMapOvr>
    <a:masterClrMapping/>
  </p:clrMapOvr>
  <p:transition spd="med">
    <p:zoom dir="in"/>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p:cNvSpPr>
            <a:spLocks noGrp="1"/>
          </p:cNvSpPr>
          <p:nvPr>
            <p:ph type="title"/>
          </p:nvPr>
        </p:nvSpPr>
        <p:spPr>
          <a:ln/>
        </p:spPr>
        <p:txBody>
          <a:bodyPr vert="horz" wrap="square" lIns="91440" tIns="45720" rIns="91440" bIns="45720" anchor="ctr"/>
          <a:lstStyle/>
          <a:p>
            <a:pPr eaLnBrk="1" hangingPunct="1"/>
            <a:r>
              <a:rPr lang="en-US" altLang="zh-CN" dirty="0">
                <a:ea typeface="SimSun" panose="02010600030101010101" pitchFamily="2" charset="-122"/>
              </a:rPr>
              <a:t>Table</a:t>
            </a:r>
          </a:p>
        </p:txBody>
      </p:sp>
      <p:sp>
        <p:nvSpPr>
          <p:cNvPr id="75778" name="Rectangle 37"/>
          <p:cNvSpPr>
            <a:spLocks noGrp="1"/>
          </p:cNvSpPr>
          <p:nvPr>
            <p:ph type="body" sz="half" idx="1"/>
          </p:nvPr>
        </p:nvSpPr>
        <p:spPr>
          <a:xfrm>
            <a:off x="304800" y="1600200"/>
            <a:ext cx="3429000" cy="4495800"/>
          </a:xfrm>
          <a:ln/>
        </p:spPr>
        <p:txBody>
          <a:bodyPr vert="horz" wrap="square" lIns="91440" tIns="45720" rIns="91440" bIns="45720" anchor="t"/>
          <a:lstStyle/>
          <a:p>
            <a:pPr eaLnBrk="1" hangingPunct="1">
              <a:lnSpc>
                <a:spcPct val="80000"/>
              </a:lnSpc>
              <a:buClrTx/>
              <a:buSzTx/>
              <a:buFontTx/>
              <a:buNone/>
            </a:pPr>
            <a:r>
              <a:rPr lang="en-US" altLang="zh-CN" sz="2000" dirty="0">
                <a:ea typeface="SimSun" panose="02010600030101010101" pitchFamily="2" charset="-122"/>
              </a:rPr>
              <a:t>&lt;table border=“1"&gt; </a:t>
            </a:r>
          </a:p>
          <a:p>
            <a:pPr eaLnBrk="1" hangingPunct="1">
              <a:lnSpc>
                <a:spcPct val="80000"/>
              </a:lnSpc>
              <a:buClrTx/>
              <a:buSzTx/>
              <a:buFontTx/>
              <a:buNone/>
            </a:pPr>
            <a:r>
              <a:rPr lang="en-US" altLang="zh-CN" sz="2000" dirty="0">
                <a:ea typeface="SimSun" panose="02010600030101010101" pitchFamily="2" charset="-122"/>
              </a:rPr>
              <a:t>	&lt;tr&gt; </a:t>
            </a:r>
          </a:p>
          <a:p>
            <a:pPr eaLnBrk="1" hangingPunct="1">
              <a:lnSpc>
                <a:spcPct val="80000"/>
              </a:lnSpc>
              <a:buClrTx/>
              <a:buSzTx/>
              <a:buFontTx/>
              <a:buNone/>
            </a:pPr>
            <a:r>
              <a:rPr lang="en-US" altLang="zh-CN" sz="2000" dirty="0">
                <a:ea typeface="SimSun" panose="02010600030101010101" pitchFamily="2" charset="-122"/>
              </a:rPr>
              <a:t>	&lt;th&gt;Heading&lt;/th&gt;</a:t>
            </a:r>
          </a:p>
          <a:p>
            <a:pPr eaLnBrk="1" hangingPunct="1">
              <a:lnSpc>
                <a:spcPct val="80000"/>
              </a:lnSpc>
              <a:buClrTx/>
              <a:buSzTx/>
              <a:buFontTx/>
              <a:buNone/>
            </a:pPr>
            <a:r>
              <a:rPr lang="en-US" altLang="zh-CN" sz="2000" dirty="0">
                <a:ea typeface="SimSun" panose="02010600030101010101" pitchFamily="2" charset="-122"/>
              </a:rPr>
              <a:t>	&lt;th&gt;Another Heading&lt;/th&gt;</a:t>
            </a:r>
          </a:p>
          <a:p>
            <a:pPr eaLnBrk="1" hangingPunct="1">
              <a:lnSpc>
                <a:spcPct val="80000"/>
              </a:lnSpc>
              <a:buClrTx/>
              <a:buSzTx/>
              <a:buFontTx/>
              <a:buNone/>
            </a:pPr>
            <a:r>
              <a:rPr lang="en-US" altLang="zh-CN" sz="2000" dirty="0">
                <a:ea typeface="SimSun" panose="02010600030101010101" pitchFamily="2" charset="-122"/>
              </a:rPr>
              <a:t>	&lt;/tr&gt; </a:t>
            </a:r>
          </a:p>
          <a:p>
            <a:pPr eaLnBrk="1" hangingPunct="1">
              <a:lnSpc>
                <a:spcPct val="80000"/>
              </a:lnSpc>
              <a:buClrTx/>
              <a:buSzTx/>
              <a:buFontTx/>
              <a:buNone/>
            </a:pPr>
            <a:r>
              <a:rPr lang="en-US" altLang="zh-CN" sz="2000" dirty="0">
                <a:ea typeface="SimSun" panose="02010600030101010101" pitchFamily="2" charset="-122"/>
              </a:rPr>
              <a:t>&lt;tr&gt; </a:t>
            </a:r>
          </a:p>
          <a:p>
            <a:pPr eaLnBrk="1" hangingPunct="1">
              <a:lnSpc>
                <a:spcPct val="80000"/>
              </a:lnSpc>
              <a:buClrTx/>
              <a:buSzTx/>
              <a:buFontTx/>
              <a:buNone/>
            </a:pPr>
            <a:r>
              <a:rPr lang="en-US" altLang="zh-CN" sz="2000" dirty="0">
                <a:ea typeface="SimSun" panose="02010600030101010101" pitchFamily="2" charset="-122"/>
              </a:rPr>
              <a:t>	&lt;td&gt;Row 1, cell 1&lt;/td&gt;</a:t>
            </a:r>
          </a:p>
          <a:p>
            <a:pPr eaLnBrk="1" hangingPunct="1">
              <a:lnSpc>
                <a:spcPct val="80000"/>
              </a:lnSpc>
              <a:buClrTx/>
              <a:buSzTx/>
              <a:buFontTx/>
              <a:buNone/>
            </a:pPr>
            <a:r>
              <a:rPr lang="en-US" altLang="zh-CN" sz="2000" dirty="0">
                <a:ea typeface="SimSun" panose="02010600030101010101" pitchFamily="2" charset="-122"/>
              </a:rPr>
              <a:t>	&lt;td&gt;Row 1, cell 2&lt;/td&gt; </a:t>
            </a:r>
          </a:p>
          <a:p>
            <a:pPr eaLnBrk="1" hangingPunct="1">
              <a:lnSpc>
                <a:spcPct val="80000"/>
              </a:lnSpc>
              <a:buClrTx/>
              <a:buSzTx/>
              <a:buFontTx/>
              <a:buNone/>
            </a:pPr>
            <a:r>
              <a:rPr lang="en-US" altLang="zh-CN" sz="2000" dirty="0">
                <a:ea typeface="SimSun" panose="02010600030101010101" pitchFamily="2" charset="-122"/>
              </a:rPr>
              <a:t>&lt;/tr&gt;</a:t>
            </a:r>
          </a:p>
          <a:p>
            <a:pPr eaLnBrk="1" hangingPunct="1">
              <a:lnSpc>
                <a:spcPct val="80000"/>
              </a:lnSpc>
              <a:buClrTx/>
              <a:buSzTx/>
              <a:buFontTx/>
              <a:buNone/>
            </a:pPr>
            <a:r>
              <a:rPr lang="en-US" altLang="zh-CN" sz="2000" dirty="0">
                <a:ea typeface="SimSun" panose="02010600030101010101" pitchFamily="2" charset="-122"/>
              </a:rPr>
              <a:t>&lt;tr&gt; </a:t>
            </a:r>
          </a:p>
          <a:p>
            <a:pPr eaLnBrk="1" hangingPunct="1">
              <a:lnSpc>
                <a:spcPct val="80000"/>
              </a:lnSpc>
              <a:buClrTx/>
              <a:buSzTx/>
              <a:buFontTx/>
              <a:buNone/>
            </a:pPr>
            <a:r>
              <a:rPr lang="en-US" altLang="zh-CN" sz="2000" dirty="0">
                <a:ea typeface="SimSun" panose="02010600030101010101" pitchFamily="2" charset="-122"/>
              </a:rPr>
              <a:t>	&lt;td&gt;row 2, cell 1&lt;/td&gt; </a:t>
            </a:r>
          </a:p>
          <a:p>
            <a:pPr eaLnBrk="1" hangingPunct="1">
              <a:lnSpc>
                <a:spcPct val="80000"/>
              </a:lnSpc>
              <a:buClrTx/>
              <a:buSzTx/>
              <a:buFontTx/>
              <a:buNone/>
            </a:pPr>
            <a:r>
              <a:rPr lang="en-US" altLang="zh-CN" sz="2000" dirty="0">
                <a:ea typeface="SimSun" panose="02010600030101010101" pitchFamily="2" charset="-122"/>
              </a:rPr>
              <a:t>	&lt;td&gt;&lt;/td&gt; </a:t>
            </a:r>
          </a:p>
          <a:p>
            <a:pPr eaLnBrk="1" hangingPunct="1">
              <a:lnSpc>
                <a:spcPct val="80000"/>
              </a:lnSpc>
              <a:buClrTx/>
              <a:buSzTx/>
              <a:buFontTx/>
              <a:buNone/>
            </a:pPr>
            <a:r>
              <a:rPr lang="en-US" altLang="zh-CN" sz="2000" dirty="0">
                <a:ea typeface="SimSun" panose="02010600030101010101" pitchFamily="2" charset="-122"/>
              </a:rPr>
              <a:t>&lt;/tr&gt; </a:t>
            </a:r>
          </a:p>
          <a:p>
            <a:pPr eaLnBrk="1" hangingPunct="1">
              <a:lnSpc>
                <a:spcPct val="80000"/>
              </a:lnSpc>
              <a:buClrTx/>
              <a:buSzTx/>
              <a:buFontTx/>
              <a:buNone/>
            </a:pPr>
            <a:r>
              <a:rPr lang="en-US" altLang="zh-CN" sz="2000" dirty="0">
                <a:ea typeface="SimSun" panose="02010600030101010101" pitchFamily="2" charset="-122"/>
              </a:rPr>
              <a:t>&lt;/table&gt; </a:t>
            </a:r>
          </a:p>
        </p:txBody>
      </p:sp>
      <p:graphicFrame>
        <p:nvGraphicFramePr>
          <p:cNvPr id="19509" name="Group 53"/>
          <p:cNvGraphicFramePr>
            <a:graphicFrameLocks noGrp="1"/>
          </p:cNvGraphicFramePr>
          <p:nvPr>
            <p:ph type="clipArt" sz="half" idx="1"/>
          </p:nvPr>
        </p:nvGraphicFramePr>
        <p:xfrm>
          <a:off x="3629025" y="2895600"/>
          <a:ext cx="5181600" cy="1264920"/>
        </p:xfrm>
        <a:graphic>
          <a:graphicData uri="http://schemas.openxmlformats.org/drawingml/2006/table">
            <a:tbl>
              <a:tblPr/>
              <a:tblGrid>
                <a:gridCol w="2709863"/>
                <a:gridCol w="2471737"/>
              </a:tblGrid>
              <a:tr h="457200">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pPr>
                      <a:r>
                        <a:rPr kumimoji="0" lang="en-US" altLang="zh-CN" sz="2200" b="0" i="0" u="none" strike="noStrike" cap="none" normalizeH="0" baseline="0" dirty="0" smtClean="0">
                          <a:ln>
                            <a:noFill/>
                          </a:ln>
                          <a:solidFill>
                            <a:schemeClr val="tx1"/>
                          </a:solidFill>
                          <a:effectLst/>
                          <a:latin typeface="Arial" panose="020B0604020202020204" pitchFamily="34" charset="0"/>
                          <a:ea typeface="SimSun" panose="02010600030101010101" pitchFamily="2" charset="-122"/>
                        </a:rPr>
                        <a:t>Heading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pPr>
                      <a:r>
                        <a:rPr kumimoji="0" lang="en-US" altLang="zh-CN" sz="2200" b="0" i="0" u="none" strike="noStrike" cap="none" normalizeH="0" baseline="0" smtClean="0">
                          <a:ln>
                            <a:noFill/>
                          </a:ln>
                          <a:solidFill>
                            <a:schemeClr val="tx1"/>
                          </a:solidFill>
                          <a:effectLst/>
                          <a:latin typeface="Arial" panose="020B0604020202020204" pitchFamily="34" charset="0"/>
                          <a:ea typeface="SimSun" panose="02010600030101010101" pitchFamily="2" charset="-122"/>
                        </a:rPr>
                        <a:t>Another Heading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pPr>
                      <a:r>
                        <a:rPr kumimoji="0" lang="en-US" altLang="zh-CN"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rPr>
                        <a:t>Row 1, cell 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pPr>
                      <a:r>
                        <a:rPr kumimoji="0" lang="en-US" altLang="zh-CN"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rPr>
                        <a:t>Row 1, cell 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pPr>
                      <a:r>
                        <a:rPr kumimoji="0" lang="en-US" altLang="zh-CN"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rPr>
                        <a:t>Row 2, cell 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pPr>
                      <a:endParaRPr kumimoji="0" lang="en-US" sz="2200" b="0" i="0" u="none" strike="noStrike" cap="none" normalizeH="0" baseline="0" smtClean="0">
                        <a:ln>
                          <a:noFill/>
                        </a:ln>
                        <a:solidFill>
                          <a:schemeClr val="tx1"/>
                        </a:solidFill>
                        <a:effectLst/>
                        <a:latin typeface="Arial" panose="020B0604020202020204" pitchFamily="34" charset="0"/>
                        <a:ea typeface="SimSun"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5794" name="Date Placeholder 5"/>
          <p:cNvSpPr>
            <a:spLocks noGrp="1"/>
          </p:cNvSpPr>
          <p:nvPr>
            <p:ph type="dt" sz="half" idx="10"/>
          </p:nvPr>
        </p:nvSpPr>
        <p:spPr>
          <a:noFill/>
          <a:ln>
            <a:noFill/>
          </a:ln>
        </p:spPr>
        <p:txBody>
          <a:bodyPr lIns="91440" tIns="45720" rIns="91440" bIns="45720" anchor="ct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fld id="{BB962C8B-B14F-4D97-AF65-F5344CB8AC3E}" type="datetime1">
              <a:rPr lang="en-US" altLang="zh-CN" sz="1200" dirty="0">
                <a:solidFill>
                  <a:srgbClr val="898989"/>
                </a:solidFill>
                <a:latin typeface="Calibri" panose="020F0502020204030204" pitchFamily="34" charset="0"/>
                <a:ea typeface="SimSun" panose="02010600030101010101" pitchFamily="2" charset="-122"/>
              </a:rPr>
              <a:t>18-May-20</a:t>
            </a:fld>
            <a:endParaRPr lang="en-US" altLang="zh-CN" sz="1200" dirty="0">
              <a:solidFill>
                <a:srgbClr val="898989"/>
              </a:solidFill>
              <a:latin typeface="Calibri" panose="020F0502020204030204" pitchFamily="34" charset="0"/>
              <a:ea typeface="SimSun" panose="02010600030101010101" pitchFamily="2" charset="-122"/>
            </a:endParaRPr>
          </a:p>
        </p:txBody>
      </p:sp>
      <p:sp>
        <p:nvSpPr>
          <p:cNvPr id="75795" name="Slide Number Placeholder 6"/>
          <p:cNvSpPr>
            <a:spLocks noGrp="1"/>
          </p:cNvSpPr>
          <p:nvPr>
            <p:ph type="sldNum" sz="quarter" idx="12"/>
          </p:nvPr>
        </p:nvSpPr>
        <p:spPr>
          <a:noFill/>
          <a:ln>
            <a:noFill/>
          </a:ln>
        </p:spPr>
        <p:txBody>
          <a:bodyPr lIns="91440" tIns="45720" rIns="91440" bIns="45720" anchor="ct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a:fld id="{9A0DB2DC-4C9A-4742-B13C-FB6460FD3503}" type="slidenum">
              <a:rPr lang="en-US" altLang="zh-CN" sz="1200" dirty="0">
                <a:solidFill>
                  <a:srgbClr val="898989"/>
                </a:solidFill>
                <a:latin typeface="Calibri" panose="020F0502020204030204" pitchFamily="34" charset="0"/>
                <a:ea typeface="SimSun" panose="02010600030101010101" pitchFamily="2" charset="-122"/>
              </a:rPr>
              <a:t>19</a:t>
            </a:fld>
            <a:endParaRPr lang="en-US" altLang="zh-CN" sz="1200" dirty="0">
              <a:solidFill>
                <a:srgbClr val="898989"/>
              </a:solidFill>
              <a:latin typeface="Calibri" panose="020F0502020204030204" pitchFamily="34" charset="0"/>
              <a:ea typeface="SimSun" panose="02010600030101010101" pitchFamily="2" charset="-122"/>
            </a:endParaRPr>
          </a:p>
        </p:txBody>
      </p:sp>
    </p:spTree>
  </p:cSld>
  <p:clrMapOvr>
    <a:masterClrMapping/>
  </p:clrMapOvr>
  <p:transition>
    <p:circl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3"/>
          <p:cNvSpPr>
            <a:spLocks noGrp="1"/>
          </p:cNvSpPr>
          <p:nvPr>
            <p:ph idx="1"/>
          </p:nvPr>
        </p:nvSpPr>
        <p:spPr>
          <a:xfrm>
            <a:off x="228600" y="228600"/>
            <a:ext cx="8153400" cy="6324600"/>
          </a:xfrm>
          <a:ln/>
        </p:spPr>
        <p:txBody>
          <a:bodyPr vert="horz" wrap="square" lIns="91440" tIns="45720" rIns="91440" bIns="45720" anchor="t"/>
          <a:lstStyle/>
          <a:p>
            <a:pPr eaLnBrk="1" hangingPunct="1">
              <a:spcBef>
                <a:spcPct val="30000"/>
              </a:spcBef>
              <a:buFontTx/>
              <a:buNone/>
            </a:pPr>
            <a:r>
              <a:rPr lang="en-US" altLang="ko-KR" sz="4000" b="1" u="sng" dirty="0">
                <a:latin typeface="Arial" panose="020B0604020202020204" pitchFamily="34" charset="0"/>
                <a:ea typeface="Malgun Gothic" panose="020B0503020000020004" pitchFamily="34" charset="-127"/>
              </a:rPr>
              <a:t>What the following term mean:</a:t>
            </a:r>
          </a:p>
          <a:p>
            <a:pPr lvl="1" eaLnBrk="1" hangingPunct="1">
              <a:spcBef>
                <a:spcPct val="30000"/>
              </a:spcBef>
              <a:buNone/>
            </a:pPr>
            <a:r>
              <a:rPr lang="en-US" altLang="ko-KR" sz="3600" b="1" dirty="0">
                <a:latin typeface="Arial" panose="020B0604020202020204" pitchFamily="34" charset="0"/>
                <a:ea typeface="Malgun Gothic" panose="020B0503020000020004" pitchFamily="34" charset="-127"/>
              </a:rPr>
              <a:t>1. Web server</a:t>
            </a:r>
            <a:r>
              <a:rPr lang="en-US" altLang="ko-KR" sz="3600" dirty="0">
                <a:latin typeface="Arial" panose="020B0604020202020204" pitchFamily="34" charset="0"/>
                <a:ea typeface="Malgun Gothic" panose="020B0503020000020004" pitchFamily="34" charset="-127"/>
              </a:rPr>
              <a:t>:  a system on the internet containing one or more web site</a:t>
            </a:r>
          </a:p>
          <a:p>
            <a:pPr lvl="1" eaLnBrk="1" hangingPunct="1">
              <a:spcBef>
                <a:spcPct val="30000"/>
              </a:spcBef>
              <a:buNone/>
            </a:pPr>
            <a:r>
              <a:rPr lang="en-US" altLang="ko-KR" sz="3600" b="1" dirty="0">
                <a:latin typeface="Arial" panose="020B0604020202020204" pitchFamily="34" charset="0"/>
                <a:ea typeface="Malgun Gothic" panose="020B0503020000020004" pitchFamily="34" charset="-127"/>
              </a:rPr>
              <a:t>2. Web site</a:t>
            </a:r>
            <a:r>
              <a:rPr lang="en-US" altLang="ko-KR" sz="3600" dirty="0">
                <a:latin typeface="Arial" panose="020B0604020202020204" pitchFamily="34" charset="0"/>
                <a:ea typeface="Malgun Gothic" panose="020B0503020000020004" pitchFamily="34" charset="-127"/>
              </a:rPr>
              <a:t>: a collection of one or more web pages</a:t>
            </a:r>
          </a:p>
          <a:p>
            <a:pPr lvl="1" eaLnBrk="1" hangingPunct="1">
              <a:spcBef>
                <a:spcPct val="30000"/>
              </a:spcBef>
              <a:buNone/>
            </a:pPr>
            <a:r>
              <a:rPr lang="en-US" altLang="ko-KR" sz="3600" b="1" dirty="0">
                <a:latin typeface="Arial" panose="020B0604020202020204" pitchFamily="34" charset="0"/>
                <a:ea typeface="Malgun Gothic" panose="020B0503020000020004" pitchFamily="34" charset="-127"/>
              </a:rPr>
              <a:t>3. Web pages</a:t>
            </a:r>
            <a:r>
              <a:rPr lang="en-US" altLang="ko-KR" sz="3600" dirty="0">
                <a:latin typeface="Arial" panose="020B0604020202020204" pitchFamily="34" charset="0"/>
                <a:ea typeface="Malgun Gothic" panose="020B0503020000020004" pitchFamily="34" charset="-127"/>
              </a:rPr>
              <a:t>: single disk file with a single file name</a:t>
            </a:r>
          </a:p>
          <a:p>
            <a:pPr lvl="1" eaLnBrk="1" hangingPunct="1">
              <a:spcBef>
                <a:spcPct val="30000"/>
              </a:spcBef>
              <a:buFont typeface="Monotype Sorts"/>
              <a:buChar char="4"/>
            </a:pPr>
            <a:r>
              <a:rPr lang="en-US" altLang="ko-KR" sz="3600" b="1" dirty="0">
                <a:latin typeface="Arial" panose="020B0604020202020204" pitchFamily="34" charset="0"/>
                <a:ea typeface="Malgun Gothic" panose="020B0503020000020004" pitchFamily="34" charset="-127"/>
              </a:rPr>
              <a:t> .Home pages</a:t>
            </a:r>
            <a:r>
              <a:rPr lang="en-US" altLang="ko-KR" sz="3600" dirty="0">
                <a:latin typeface="Arial" panose="020B0604020202020204" pitchFamily="34" charset="0"/>
                <a:ea typeface="Malgun Gothic" panose="020B0503020000020004" pitchFamily="34" charset="-127"/>
              </a:rPr>
              <a:t>: first page in website</a:t>
            </a:r>
          </a:p>
          <a:p>
            <a:pPr lvl="1" eaLnBrk="1" hangingPunct="1">
              <a:spcBef>
                <a:spcPct val="30000"/>
              </a:spcBef>
              <a:buNone/>
            </a:pPr>
            <a:endParaRPr lang="en-US" altLang="ko-KR" dirty="0">
              <a:latin typeface="Arial" panose="020B0604020202020204" pitchFamily="34" charset="0"/>
              <a:ea typeface="Malgun Gothic" panose="020B0503020000020004" pitchFamily="34" charset="-127"/>
            </a:endParaRPr>
          </a:p>
          <a:p>
            <a:pPr eaLnBrk="1" hangingPunct="1">
              <a:spcBef>
                <a:spcPct val="30000"/>
              </a:spcBef>
            </a:pPr>
            <a:endParaRPr lang="en-US" altLang="ko-KR" sz="2800" dirty="0">
              <a:latin typeface="Arial" panose="020B0604020202020204" pitchFamily="34" charset="0"/>
              <a:ea typeface="Malgun Gothic" panose="020B0503020000020004" pitchFamily="34" charset="-127"/>
            </a:endParaRPr>
          </a:p>
          <a:p>
            <a:pPr eaLnBrk="1" hangingPunct="1">
              <a:spcBef>
                <a:spcPct val="30000"/>
              </a:spcBef>
            </a:pPr>
            <a:endParaRPr lang="en-US" altLang="ko-KR" sz="2800" dirty="0">
              <a:latin typeface="Arial" panose="020B0604020202020204" pitchFamily="34" charset="0"/>
              <a:ea typeface="Malgun Gothic" panose="020B0503020000020004" pitchFamily="34" charset="-127"/>
            </a:endParaRPr>
          </a:p>
        </p:txBody>
      </p:sp>
      <p:sp>
        <p:nvSpPr>
          <p:cNvPr id="3" name="Footer Placeholder 2"/>
          <p:cNvSpPr txBox="1">
            <a:spLocks noGrp="1"/>
          </p:cNvSpPr>
          <p:nvPr>
            <p:ph type="ftr" sz="quarter" idx="11"/>
          </p:nvPr>
        </p:nvSpPr>
        <p:spPr>
          <a:noFill/>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Ms. M. Florence Dayana  Head, Dept of CA</a:t>
            </a:r>
          </a:p>
        </p:txBody>
      </p:sp>
      <p:sp>
        <p:nvSpPr>
          <p:cNvPr id="4" name="Date Placeholder 3"/>
          <p:cNvSpPr txBox="1">
            <a:spLocks noGrp="1"/>
          </p:cNvSpPr>
          <p:nvPr>
            <p:ph type="dt" sz="half" idx="10"/>
          </p:nvPr>
        </p:nvSpPr>
        <p:spPr>
          <a:noFill/>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defRPr/>
            </a:pPr>
            <a:fld id="{2E791B63-F6FA-4D9E-9D28-27962A84286D}"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18-May-20</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172" name="Slide Number Placeholder 4"/>
          <p:cNvSpPr>
            <a:spLocks noGrp="1"/>
          </p:cNvSpPr>
          <p:nvPr>
            <p:ph type="sldNum" sz="quarter" idx="12"/>
          </p:nvPr>
        </p:nvSpPr>
        <p:spPr>
          <a:noFill/>
          <a:ln>
            <a:noFill/>
          </a:ln>
        </p:spPr>
        <p:txBody>
          <a:bodyPr vert="horz" lIns="91440" tIns="45720" rIns="91440" bIns="45720" anchor="ct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a:fld id="{9A0DB2DC-4C9A-4742-B13C-FB6460FD3503}" type="slidenum">
              <a:rPr lang="en-US" altLang="zh-CN" sz="1200" dirty="0">
                <a:solidFill>
                  <a:srgbClr val="898989"/>
                </a:solidFill>
                <a:latin typeface="Calibri" panose="020F0502020204030204" pitchFamily="34" charset="0"/>
              </a:rPr>
              <a:t>2</a:t>
            </a:fld>
            <a:endParaRPr lang="en-US" altLang="zh-CN" sz="1200" dirty="0">
              <a:solidFill>
                <a:srgbClr val="898989"/>
              </a:solidFill>
              <a:latin typeface="Calibri" panose="020F0502020204030204" pitchFamily="34" charset="0"/>
            </a:endParaRPr>
          </a:p>
        </p:txBody>
      </p:sp>
    </p:spTree>
  </p:cSld>
  <p:clrMapOvr>
    <a:masterClrMapping/>
  </p:clrMapOvr>
  <p:transition>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2"/>
          <p:cNvSpPr>
            <a:spLocks noGrp="1"/>
          </p:cNvSpPr>
          <p:nvPr>
            <p:ph type="title"/>
          </p:nvPr>
        </p:nvSpPr>
        <p:spPr>
          <a:ln/>
        </p:spPr>
        <p:txBody>
          <a:bodyPr vert="horz" wrap="square" lIns="91440" tIns="45720" rIns="91440" bIns="45720" anchor="ctr"/>
          <a:lstStyle/>
          <a:p>
            <a:pPr eaLnBrk="1" hangingPunct="1"/>
            <a:r>
              <a:rPr lang="en-US" altLang="zh-CN" dirty="0">
                <a:ea typeface="SimSun" panose="02010600030101010101" pitchFamily="2" charset="-122"/>
              </a:rPr>
              <a:t>Create Links</a:t>
            </a:r>
          </a:p>
        </p:txBody>
      </p:sp>
      <p:sp>
        <p:nvSpPr>
          <p:cNvPr id="77826" name="Rectangle 3"/>
          <p:cNvSpPr>
            <a:spLocks noGrp="1"/>
          </p:cNvSpPr>
          <p:nvPr>
            <p:ph idx="1"/>
          </p:nvPr>
        </p:nvSpPr>
        <p:spPr>
          <a:ln/>
        </p:spPr>
        <p:txBody>
          <a:bodyPr vert="horz" wrap="square" lIns="91440" tIns="45720" rIns="91440" bIns="45720" anchor="t"/>
          <a:lstStyle/>
          <a:p>
            <a:pPr eaLnBrk="1" hangingPunct="1"/>
            <a:r>
              <a:rPr lang="en-US" altLang="zh-CN" dirty="0">
                <a:ea typeface="SimSun" panose="02010600030101010101" pitchFamily="2" charset="-122"/>
              </a:rPr>
              <a:t>A Hypertext link</a:t>
            </a:r>
          </a:p>
          <a:p>
            <a:pPr lvl="1" eaLnBrk="1" hangingPunct="1"/>
            <a:r>
              <a:rPr lang="en-US" altLang="zh-CN" dirty="0">
                <a:ea typeface="SimSun" panose="02010600030101010101" pitchFamily="2" charset="-122"/>
              </a:rPr>
              <a:t>&lt; a href=“http://www.iusb.edu”&gt;IUSB Home&lt;/a&gt;</a:t>
            </a:r>
          </a:p>
          <a:p>
            <a:pPr lvl="1" eaLnBrk="1" hangingPunct="1"/>
            <a:r>
              <a:rPr lang="en-US" altLang="zh-CN" dirty="0">
                <a:ea typeface="SimSun" panose="02010600030101010101" pitchFamily="2" charset="-122"/>
              </a:rPr>
              <a:t>Output: </a:t>
            </a:r>
            <a:r>
              <a:rPr lang="en-US" altLang="zh-CN" u="sng" dirty="0">
                <a:solidFill>
                  <a:srgbClr val="0000FF"/>
                </a:solidFill>
                <a:ea typeface="SimSun" panose="02010600030101010101" pitchFamily="2" charset="-122"/>
                <a:hlinkClick r:id="rId3"/>
              </a:rPr>
              <a:t>IUSB Home</a:t>
            </a:r>
            <a:endParaRPr lang="en-US" altLang="zh-CN" u="sng" dirty="0">
              <a:solidFill>
                <a:srgbClr val="0000FF"/>
              </a:solidFill>
              <a:ea typeface="SimSun" panose="02010600030101010101" pitchFamily="2" charset="-122"/>
            </a:endParaRPr>
          </a:p>
          <a:p>
            <a:pPr eaLnBrk="1" hangingPunct="1"/>
            <a:r>
              <a:rPr lang="en-US" altLang="zh-CN" dirty="0">
                <a:ea typeface="SimSun" panose="02010600030101010101" pitchFamily="2" charset="-122"/>
              </a:rPr>
              <a:t>A Email link</a:t>
            </a:r>
          </a:p>
          <a:p>
            <a:pPr lvl="1" eaLnBrk="1" hangingPunct="1"/>
            <a:r>
              <a:rPr lang="en-US" altLang="zh-CN" dirty="0">
                <a:ea typeface="SimSun" panose="02010600030101010101" pitchFamily="2" charset="-122"/>
              </a:rPr>
              <a:t>&lt;a href=“mailto:vkwong@iusb.edu”&gt;</a:t>
            </a:r>
          </a:p>
          <a:p>
            <a:pPr lvl="1" eaLnBrk="1" hangingPunct="1">
              <a:buFontTx/>
              <a:buNone/>
            </a:pPr>
            <a:r>
              <a:rPr lang="en-US" altLang="zh-CN" dirty="0">
                <a:ea typeface="SimSun" panose="02010600030101010101" pitchFamily="2" charset="-122"/>
              </a:rPr>
              <a:t>	Email me&lt;/a&gt;</a:t>
            </a:r>
          </a:p>
          <a:p>
            <a:pPr lvl="1" eaLnBrk="1" hangingPunct="1"/>
            <a:r>
              <a:rPr lang="en-US" altLang="zh-CN" dirty="0">
                <a:ea typeface="SimSun" panose="02010600030101010101" pitchFamily="2" charset="-122"/>
              </a:rPr>
              <a:t>Output: </a:t>
            </a:r>
            <a:r>
              <a:rPr lang="en-US" altLang="zh-CN" u="sng" dirty="0">
                <a:solidFill>
                  <a:srgbClr val="0000FF"/>
                </a:solidFill>
                <a:ea typeface="SimSun" panose="02010600030101010101" pitchFamily="2" charset="-122"/>
                <a:hlinkClick r:id="rId4"/>
              </a:rPr>
              <a:t>Email me</a:t>
            </a:r>
            <a:endParaRPr lang="en-US" altLang="zh-CN" u="sng" dirty="0">
              <a:solidFill>
                <a:srgbClr val="0000FF"/>
              </a:solidFill>
              <a:ea typeface="SimSun" panose="02010600030101010101" pitchFamily="2" charset="-122"/>
            </a:endParaRPr>
          </a:p>
        </p:txBody>
      </p:sp>
      <p:sp>
        <p:nvSpPr>
          <p:cNvPr id="5" name="Date Placeholder 4"/>
          <p:cNvSpPr txBox="1">
            <a:spLocks noGrp="1"/>
          </p:cNvSpPr>
          <p:nvPr>
            <p:ph type="dt" sz="half" idx="10"/>
          </p:nvPr>
        </p:nvSpPr>
        <p:spPr>
          <a:noFill/>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defRPr/>
            </a:pPr>
            <a:fld id="{7E7DAD66-B725-4BF1-954B-5968480F71AA}"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18-May-20</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7829" name="Slide Number Placeholder 5"/>
          <p:cNvSpPr>
            <a:spLocks noGrp="1"/>
          </p:cNvSpPr>
          <p:nvPr>
            <p:ph type="sldNum" sz="quarter" idx="12"/>
          </p:nvPr>
        </p:nvSpPr>
        <p:spPr>
          <a:noFill/>
          <a:ln>
            <a:noFill/>
          </a:ln>
        </p:spPr>
        <p:txBody>
          <a:bodyPr vert="horz" lIns="91440" tIns="45720" rIns="91440" bIns="45720" anchor="ct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a:fld id="{9A0DB2DC-4C9A-4742-B13C-FB6460FD3503}" type="slidenum">
              <a:rPr lang="en-US" altLang="zh-CN" sz="1200" dirty="0">
                <a:solidFill>
                  <a:srgbClr val="898989"/>
                </a:solidFill>
                <a:latin typeface="Calibri" panose="020F0502020204030204" pitchFamily="34" charset="0"/>
              </a:rPr>
              <a:t>20</a:t>
            </a:fld>
            <a:endParaRPr lang="en-US" altLang="zh-CN" sz="1200" dirty="0">
              <a:solidFill>
                <a:srgbClr val="898989"/>
              </a:solidFill>
              <a:latin typeface="Calibri" panose="020F0502020204030204" pitchFamily="34" charset="0"/>
            </a:endParaRPr>
          </a:p>
        </p:txBody>
      </p:sp>
    </p:spTree>
  </p:cSld>
  <p:clrMapOvr>
    <a:masterClrMapping/>
  </p:clrMapOvr>
  <p:transition>
    <p:circl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Grp="1"/>
          </p:cNvSpPr>
          <p:nvPr>
            <p:ph type="title"/>
          </p:nvPr>
        </p:nvSpPr>
        <p:spPr>
          <a:ln/>
        </p:spPr>
        <p:txBody>
          <a:bodyPr vert="horz" wrap="square" lIns="91440" tIns="45720" rIns="91440" bIns="45720" anchor="ctr"/>
          <a:lstStyle/>
          <a:p>
            <a:pPr eaLnBrk="1" hangingPunct="1"/>
            <a:r>
              <a:rPr lang="en-US" altLang="zh-CN" dirty="0">
                <a:ea typeface="SimSun" panose="02010600030101010101" pitchFamily="2" charset="-122"/>
              </a:rPr>
              <a:t>Image Formats</a:t>
            </a:r>
          </a:p>
        </p:txBody>
      </p:sp>
      <p:sp>
        <p:nvSpPr>
          <p:cNvPr id="79874" name="Rectangle 3"/>
          <p:cNvSpPr>
            <a:spLocks noGrp="1"/>
          </p:cNvSpPr>
          <p:nvPr>
            <p:ph idx="1"/>
          </p:nvPr>
        </p:nvSpPr>
        <p:spPr>
          <a:ln/>
        </p:spPr>
        <p:txBody>
          <a:bodyPr vert="horz" wrap="square" lIns="91440" tIns="45720" rIns="91440" bIns="45720" anchor="t"/>
          <a:lstStyle/>
          <a:p>
            <a:pPr eaLnBrk="1" hangingPunct="1">
              <a:buNone/>
            </a:pPr>
            <a:r>
              <a:rPr lang="en-US" altLang="zh-CN" dirty="0">
                <a:ea typeface="SimSun" panose="02010600030101010101" pitchFamily="2" charset="-122"/>
              </a:rPr>
              <a:t>Image can be stored in any one these formats</a:t>
            </a:r>
          </a:p>
          <a:p>
            <a:pPr eaLnBrk="1" hangingPunct="1"/>
            <a:r>
              <a:rPr lang="en-US" altLang="zh-CN" dirty="0">
                <a:ea typeface="SimSun" panose="02010600030101010101" pitchFamily="2" charset="-122"/>
              </a:rPr>
              <a:t>.gif</a:t>
            </a:r>
          </a:p>
          <a:p>
            <a:pPr lvl="1" eaLnBrk="1" hangingPunct="1"/>
            <a:r>
              <a:rPr lang="en-US" altLang="zh-CN" dirty="0">
                <a:ea typeface="SimSun" panose="02010600030101010101" pitchFamily="2" charset="-122"/>
              </a:rPr>
              <a:t>Graphics Interchange Format</a:t>
            </a:r>
          </a:p>
          <a:p>
            <a:pPr eaLnBrk="1" hangingPunct="1"/>
            <a:r>
              <a:rPr lang="en-US" altLang="zh-CN" dirty="0">
                <a:ea typeface="SimSun" panose="02010600030101010101" pitchFamily="2" charset="-122"/>
              </a:rPr>
              <a:t>.jpeg or .jpg</a:t>
            </a:r>
          </a:p>
          <a:p>
            <a:pPr lvl="1" eaLnBrk="1" hangingPunct="1"/>
            <a:r>
              <a:rPr lang="en-US" altLang="zh-CN" dirty="0">
                <a:ea typeface="SimSun" panose="02010600030101010101" pitchFamily="2" charset="-122"/>
              </a:rPr>
              <a:t>Joint Photographic Experts Group</a:t>
            </a:r>
          </a:p>
          <a:p>
            <a:pPr eaLnBrk="1" hangingPunct="1"/>
            <a:r>
              <a:rPr lang="en-US" altLang="zh-CN" dirty="0">
                <a:ea typeface="SimSun" panose="02010600030101010101" pitchFamily="2" charset="-122"/>
              </a:rPr>
              <a:t>.bmp</a:t>
            </a:r>
          </a:p>
          <a:p>
            <a:pPr lvl="1" eaLnBrk="1" hangingPunct="1"/>
            <a:r>
              <a:rPr lang="en-US" altLang="zh-CN" dirty="0">
                <a:ea typeface="SimSun" panose="02010600030101010101" pitchFamily="2" charset="-122"/>
              </a:rPr>
              <a:t>bitmap</a:t>
            </a:r>
          </a:p>
        </p:txBody>
      </p:sp>
      <p:sp>
        <p:nvSpPr>
          <p:cNvPr id="5" name="Date Placeholder 4"/>
          <p:cNvSpPr txBox="1">
            <a:spLocks noGrp="1"/>
          </p:cNvSpPr>
          <p:nvPr>
            <p:ph type="dt" sz="half" idx="10"/>
          </p:nvPr>
        </p:nvSpPr>
        <p:spPr>
          <a:noFill/>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defRPr/>
            </a:pPr>
            <a:fld id="{4F625E1E-BF4B-49D6-941E-5E5550AC52CE}"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18-May-20</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9877" name="Slide Number Placeholder 5"/>
          <p:cNvSpPr>
            <a:spLocks noGrp="1"/>
          </p:cNvSpPr>
          <p:nvPr>
            <p:ph type="sldNum" sz="quarter" idx="12"/>
          </p:nvPr>
        </p:nvSpPr>
        <p:spPr>
          <a:noFill/>
          <a:ln>
            <a:noFill/>
          </a:ln>
        </p:spPr>
        <p:txBody>
          <a:bodyPr vert="horz" lIns="91440" tIns="45720" rIns="91440" bIns="45720" anchor="ct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a:fld id="{9A0DB2DC-4C9A-4742-B13C-FB6460FD3503}" type="slidenum">
              <a:rPr lang="en-US" altLang="zh-CN" sz="1200" dirty="0">
                <a:solidFill>
                  <a:srgbClr val="898989"/>
                </a:solidFill>
                <a:latin typeface="Calibri" panose="020F0502020204030204" pitchFamily="34" charset="0"/>
              </a:rPr>
              <a:t>21</a:t>
            </a:fld>
            <a:endParaRPr lang="en-US" altLang="zh-CN" sz="1200" dirty="0">
              <a:solidFill>
                <a:srgbClr val="898989"/>
              </a:solidFill>
              <a:latin typeface="Calibri" panose="020F0502020204030204" pitchFamily="34" charset="0"/>
            </a:endParaRPr>
          </a:p>
        </p:txBody>
      </p:sp>
    </p:spTree>
  </p:cSld>
  <p:clrMapOvr>
    <a:masterClrMapping/>
  </p:clrMapOvr>
  <p:transition spd="med">
    <p:strips dir="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2"/>
          <p:cNvSpPr>
            <a:spLocks noGrp="1"/>
          </p:cNvSpPr>
          <p:nvPr>
            <p:ph type="title"/>
          </p:nvPr>
        </p:nvSpPr>
        <p:spPr>
          <a:ln/>
        </p:spPr>
        <p:txBody>
          <a:bodyPr vert="horz" wrap="square" lIns="91440" tIns="45720" rIns="91440" bIns="45720" anchor="ctr"/>
          <a:lstStyle/>
          <a:p>
            <a:pPr eaLnBrk="1" hangingPunct="1"/>
            <a:r>
              <a:rPr lang="en-US" altLang="zh-CN" dirty="0">
                <a:ea typeface="SimSun" panose="02010600030101010101" pitchFamily="2" charset="-122"/>
              </a:rPr>
              <a:t>Image Size</a:t>
            </a:r>
          </a:p>
        </p:txBody>
      </p:sp>
      <p:sp>
        <p:nvSpPr>
          <p:cNvPr id="81922" name="Rectangle 3"/>
          <p:cNvSpPr>
            <a:spLocks noGrp="1"/>
          </p:cNvSpPr>
          <p:nvPr>
            <p:ph idx="1"/>
          </p:nvPr>
        </p:nvSpPr>
        <p:spPr>
          <a:xfrm>
            <a:off x="457200" y="1600200"/>
            <a:ext cx="8229600" cy="4800600"/>
          </a:xfrm>
          <a:ln/>
        </p:spPr>
        <p:txBody>
          <a:bodyPr vert="horz" wrap="square" lIns="91440" tIns="45720" rIns="91440" bIns="45720" anchor="t"/>
          <a:lstStyle/>
          <a:p>
            <a:pPr eaLnBrk="1" hangingPunct="1"/>
            <a:r>
              <a:rPr lang="en-US" altLang="zh-CN" dirty="0">
                <a:ea typeface="SimSun" panose="02010600030101010101" pitchFamily="2" charset="-122"/>
              </a:rPr>
              <a:t>Computer images are made up of “pixels”</a:t>
            </a:r>
          </a:p>
          <a:p>
            <a:pPr eaLnBrk="1" hangingPunct="1"/>
            <a:r>
              <a:rPr lang="en-US" altLang="zh-CN" dirty="0">
                <a:ea typeface="SimSun" panose="02010600030101010101" pitchFamily="2" charset="-122"/>
              </a:rPr>
              <a:t>&lt;IMG HEIGHT=“100" WIDTH=“150" SRC=“flag.gif"&gt; </a:t>
            </a:r>
          </a:p>
        </p:txBody>
      </p:sp>
      <p:sp>
        <p:nvSpPr>
          <p:cNvPr id="81923" name="Text Box 5"/>
          <p:cNvSpPr txBox="1"/>
          <p:nvPr/>
        </p:nvSpPr>
        <p:spPr>
          <a:xfrm>
            <a:off x="4267200" y="5029200"/>
            <a:ext cx="768350" cy="366713"/>
          </a:xfrm>
          <a:prstGeom prst="rect">
            <a:avLst/>
          </a:prstGeom>
          <a:noFill/>
          <a:ln w="9525">
            <a:noFill/>
          </a:ln>
        </p:spPr>
        <p:txBody>
          <a:bodyPr wrap="none" anchor="t">
            <a:spAutoFit/>
          </a:bodyPr>
          <a:lstStyle/>
          <a:p>
            <a:r>
              <a:rPr lang="en-US" altLang="zh-CN" dirty="0">
                <a:latin typeface="Calibri" panose="020F0502020204030204" pitchFamily="34" charset="0"/>
                <a:ea typeface="SimSun" panose="02010600030101010101" pitchFamily="2" charset="-122"/>
              </a:rPr>
              <a:t>Width</a:t>
            </a:r>
          </a:p>
        </p:txBody>
      </p:sp>
      <p:sp>
        <p:nvSpPr>
          <p:cNvPr id="81924" name="Text Box 6"/>
          <p:cNvSpPr txBox="1"/>
          <p:nvPr/>
        </p:nvSpPr>
        <p:spPr>
          <a:xfrm>
            <a:off x="5715000" y="4191000"/>
            <a:ext cx="844550" cy="366713"/>
          </a:xfrm>
          <a:prstGeom prst="rect">
            <a:avLst/>
          </a:prstGeom>
          <a:noFill/>
          <a:ln w="9525">
            <a:noFill/>
          </a:ln>
        </p:spPr>
        <p:txBody>
          <a:bodyPr wrap="none" anchor="t">
            <a:spAutoFit/>
          </a:bodyPr>
          <a:lstStyle/>
          <a:p>
            <a:r>
              <a:rPr lang="en-US" altLang="zh-CN" dirty="0">
                <a:latin typeface="Calibri" panose="020F0502020204030204" pitchFamily="34" charset="0"/>
                <a:ea typeface="SimSun" panose="02010600030101010101" pitchFamily="2" charset="-122"/>
              </a:rPr>
              <a:t>Height</a:t>
            </a:r>
          </a:p>
        </p:txBody>
      </p:sp>
      <p:pic>
        <p:nvPicPr>
          <p:cNvPr id="81925" name="Picture 7"/>
          <p:cNvPicPr>
            <a:picLocks noChangeAspect="1"/>
          </p:cNvPicPr>
          <p:nvPr/>
        </p:nvPicPr>
        <p:blipFill>
          <a:blip r:embed="rId2"/>
          <a:stretch>
            <a:fillRect/>
          </a:stretch>
        </p:blipFill>
        <p:spPr>
          <a:xfrm>
            <a:off x="3657600" y="3733800"/>
            <a:ext cx="1790700" cy="1085850"/>
          </a:xfrm>
          <a:prstGeom prst="rect">
            <a:avLst/>
          </a:prstGeom>
          <a:noFill/>
          <a:ln w="9525">
            <a:noFill/>
          </a:ln>
        </p:spPr>
      </p:pic>
      <p:sp>
        <p:nvSpPr>
          <p:cNvPr id="8" name="Date Placeholder 7"/>
          <p:cNvSpPr txBox="1">
            <a:spLocks noGrp="1"/>
          </p:cNvSpPr>
          <p:nvPr>
            <p:ph type="dt" sz="half" idx="10"/>
          </p:nvPr>
        </p:nvSpPr>
        <p:spPr>
          <a:noFill/>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defRPr/>
            </a:pPr>
            <a:fld id="{481E653F-E411-4EDD-98C5-EA357A15929D}"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18-May-20</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1928" name="Slide Number Placeholder 8"/>
          <p:cNvSpPr>
            <a:spLocks noGrp="1"/>
          </p:cNvSpPr>
          <p:nvPr>
            <p:ph type="sldNum" sz="quarter" idx="12"/>
          </p:nvPr>
        </p:nvSpPr>
        <p:spPr>
          <a:noFill/>
          <a:ln>
            <a:noFill/>
          </a:ln>
        </p:spPr>
        <p:txBody>
          <a:bodyPr vert="horz" lIns="91440" tIns="45720" rIns="91440" bIns="45720" anchor="ct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a:fld id="{9A0DB2DC-4C9A-4742-B13C-FB6460FD3503}" type="slidenum">
              <a:rPr lang="en-US" altLang="zh-CN" sz="1200" dirty="0">
                <a:solidFill>
                  <a:srgbClr val="898989"/>
                </a:solidFill>
                <a:latin typeface="Calibri" panose="020F0502020204030204" pitchFamily="34" charset="0"/>
              </a:rPr>
              <a:t>22</a:t>
            </a:fld>
            <a:endParaRPr lang="en-US" altLang="zh-CN" sz="1200" dirty="0">
              <a:solidFill>
                <a:srgbClr val="898989"/>
              </a:solidFill>
              <a:latin typeface="Calibri" panose="020F0502020204030204" pitchFamily="34" charset="0"/>
            </a:endParaRPr>
          </a:p>
        </p:txBody>
      </p:sp>
    </p:spTree>
  </p:cSld>
  <p:clrMapOvr>
    <a:masterClrMapping/>
  </p:clrMapOvr>
  <p:transition>
    <p:wheel spokes="8"/>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A76C3FA9-058E-49CC-9A94-728132F9763A}" type="datetime1">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t>18-May-20</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pic>
        <p:nvPicPr>
          <p:cNvPr id="1026" name="Picture 2" descr="C:\Users\admin\AppData\Local\Microsoft\Windows\Temporary Internet Files\Content.IE5\7QJQC4PJ\thank-you-messages[1].gif"/>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90750" y="2055812"/>
            <a:ext cx="4762500" cy="3190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75571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wrap="square" lIns="91440" tIns="45720" rIns="91440" bIns="45720" numCol="1" rtlCol="0" anchor="ctr" anchorCtr="0" compatLnSpc="1">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r>
              <a:rPr kumimoji="0" lang="en-US" sz="4400" b="0" i="0" u="none" strike="noStrike" kern="1200" cap="none" spc="0" normalizeH="0" baseline="0" noProof="0" dirty="0">
                <a:ln>
                  <a:noFill/>
                </a:ln>
                <a:solidFill>
                  <a:schemeClr val="tx1"/>
                </a:solidFill>
                <a:effectLst/>
                <a:uLnTx/>
                <a:uFillTx/>
                <a:latin typeface="+mj-lt"/>
                <a:ea typeface="+mj-ea"/>
                <a:cs typeface="+mj-cs"/>
              </a:rPr>
              <a:t/>
            </a:r>
            <a:br>
              <a:rPr kumimoji="0" lang="en-US" sz="4400" b="0" i="0" u="none" strike="noStrike" kern="1200" cap="none" spc="0" normalizeH="0" baseline="0" noProof="0" dirty="0">
                <a:ln>
                  <a:noFill/>
                </a:ln>
                <a:solidFill>
                  <a:schemeClr val="tx1"/>
                </a:solidFill>
                <a:effectLst/>
                <a:uLnTx/>
                <a:uFillTx/>
                <a:latin typeface="+mj-lt"/>
                <a:ea typeface="+mj-ea"/>
                <a:cs typeface="+mj-cs"/>
              </a:rPr>
            </a:b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r>
              <a:rPr kumimoji="0" lang="en-US" sz="4400" b="0" i="0" u="none" strike="noStrike" kern="1200" cap="none" spc="0" normalizeH="0" baseline="0" noProof="0" dirty="0">
                <a:ln>
                  <a:noFill/>
                </a:ln>
                <a:solidFill>
                  <a:schemeClr val="tx1"/>
                </a:solidFill>
                <a:effectLst/>
                <a:uLnTx/>
                <a:uFillTx/>
                <a:latin typeface="+mj-lt"/>
                <a:ea typeface="+mj-ea"/>
                <a:cs typeface="+mj-cs"/>
              </a:rPr>
              <a:t/>
            </a:r>
            <a:br>
              <a:rPr kumimoji="0" lang="en-US" sz="4400" b="0" i="0" u="none" strike="noStrike" kern="1200" cap="none" spc="0" normalizeH="0" baseline="0" noProof="0" dirty="0">
                <a:ln>
                  <a:noFill/>
                </a:ln>
                <a:solidFill>
                  <a:schemeClr val="tx1"/>
                </a:solidFill>
                <a:effectLst/>
                <a:uLnTx/>
                <a:uFillTx/>
                <a:latin typeface="+mj-lt"/>
                <a:ea typeface="+mj-ea"/>
                <a:cs typeface="+mj-cs"/>
              </a:rPr>
            </a:br>
            <a:r>
              <a:rPr kumimoji="0" lang="en-US" sz="4400" b="0" i="0" u="none" strike="noStrike" kern="1200" cap="none" spc="0" normalizeH="0" baseline="0" noProof="0" dirty="0" smtClean="0">
                <a:ln>
                  <a:noFill/>
                </a:ln>
                <a:solidFill>
                  <a:schemeClr val="tx1"/>
                </a:solidFill>
                <a:effectLst/>
                <a:uLnTx/>
                <a:uFillTx/>
                <a:latin typeface="+mj-lt"/>
                <a:ea typeface="+mj-ea"/>
                <a:cs typeface="+mj-cs"/>
              </a:rPr>
              <a:t>History of HTML</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r>
              <a:rPr kumimoji="0" lang="en-US" sz="4400" b="0" i="0" u="none" strike="noStrike" kern="1200" cap="none" spc="0" normalizeH="0" baseline="0" noProof="0" dirty="0">
                <a:ln>
                  <a:noFill/>
                </a:ln>
                <a:solidFill>
                  <a:schemeClr val="tx1"/>
                </a:solidFill>
                <a:effectLst/>
                <a:uLnTx/>
                <a:uFillTx/>
                <a:latin typeface="+mj-lt"/>
                <a:ea typeface="+mj-ea"/>
                <a:cs typeface="+mj-cs"/>
              </a:rPr>
              <a:t/>
            </a:r>
            <a:br>
              <a:rPr kumimoji="0" lang="en-US" sz="4400" b="0" i="0" u="none" strike="noStrike" kern="1200" cap="none" spc="0" normalizeH="0" baseline="0" noProof="0" dirty="0">
                <a:ln>
                  <a:noFill/>
                </a:ln>
                <a:solidFill>
                  <a:schemeClr val="tx1"/>
                </a:solidFill>
                <a:effectLst/>
                <a:uLnTx/>
                <a:uFillTx/>
                <a:latin typeface="+mj-lt"/>
                <a:ea typeface="+mj-ea"/>
                <a:cs typeface="+mj-cs"/>
              </a:rPr>
            </a:b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8194" name="Content Placeholder 2"/>
          <p:cNvSpPr>
            <a:spLocks noGrp="1"/>
          </p:cNvSpPr>
          <p:nvPr>
            <p:ph idx="1"/>
          </p:nvPr>
        </p:nvSpPr>
        <p:spPr>
          <a:ln/>
        </p:spPr>
        <p:txBody>
          <a:bodyPr vert="horz" wrap="square" lIns="91440" tIns="45720" rIns="91440" bIns="45720" anchor="t"/>
          <a:lstStyle/>
          <a:p>
            <a:pPr eaLnBrk="1" hangingPunct="1"/>
            <a:r>
              <a:rPr lang="en-US" dirty="0"/>
              <a:t>HTML is a method where </a:t>
            </a:r>
            <a:r>
              <a:rPr lang="en-US" dirty="0">
                <a:solidFill>
                  <a:srgbClr val="FF0000"/>
                </a:solidFill>
              </a:rPr>
              <a:t>ordinary text </a:t>
            </a:r>
            <a:r>
              <a:rPr lang="en-US" dirty="0"/>
              <a:t>can be </a:t>
            </a:r>
            <a:r>
              <a:rPr lang="en-US" dirty="0">
                <a:solidFill>
                  <a:srgbClr val="00B0F0"/>
                </a:solidFill>
              </a:rPr>
              <a:t>converted</a:t>
            </a:r>
            <a:r>
              <a:rPr lang="en-US" dirty="0"/>
              <a:t> into </a:t>
            </a:r>
            <a:r>
              <a:rPr lang="en-US" dirty="0">
                <a:solidFill>
                  <a:srgbClr val="FF0000"/>
                </a:solidFill>
              </a:rPr>
              <a:t>hypertext</a:t>
            </a:r>
            <a:r>
              <a:rPr lang="en-US" dirty="0"/>
              <a:t>.</a:t>
            </a:r>
          </a:p>
          <a:p>
            <a:pPr eaLnBrk="1" hangingPunct="1"/>
            <a:r>
              <a:rPr lang="en-US" dirty="0"/>
              <a:t>HTML is not a Programming Language.</a:t>
            </a:r>
          </a:p>
          <a:p>
            <a:pPr eaLnBrk="1" hangingPunct="1"/>
            <a:r>
              <a:rPr lang="en-US" dirty="0"/>
              <a:t>It combines instructions within data to tell a display program called </a:t>
            </a:r>
            <a:r>
              <a:rPr lang="en-US" dirty="0">
                <a:solidFill>
                  <a:srgbClr val="FF0000"/>
                </a:solidFill>
              </a:rPr>
              <a:t>browser</a:t>
            </a:r>
            <a:r>
              <a:rPr lang="en-US" dirty="0"/>
              <a:t>.</a:t>
            </a:r>
          </a:p>
          <a:p>
            <a:pPr eaLnBrk="1" hangingPunct="1"/>
            <a:r>
              <a:rPr lang="en-US" dirty="0"/>
              <a:t>Html is the character based method for describing and expressing the content like pictures, text, sound and video clips.</a:t>
            </a:r>
          </a:p>
          <a:p>
            <a:pPr eaLnBrk="1" hangingPunct="1"/>
            <a:endParaRPr lang="en-US" dirty="0"/>
          </a:p>
        </p:txBody>
      </p:sp>
      <p:sp>
        <p:nvSpPr>
          <p:cNvPr id="5" name="Date Placeholder 4"/>
          <p:cNvSpPr txBox="1">
            <a:spLocks noGrp="1"/>
          </p:cNvSpPr>
          <p:nvPr>
            <p:ph type="dt" sz="half" idx="10"/>
          </p:nvPr>
        </p:nvSpPr>
        <p:spPr>
          <a:noFill/>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defRPr/>
            </a:pPr>
            <a:fld id="{D06AC477-1CFC-49F1-B4C2-7729FCE8A765}"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18-May-20</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197" name="Slide Number Placeholder 5"/>
          <p:cNvSpPr>
            <a:spLocks noGrp="1"/>
          </p:cNvSpPr>
          <p:nvPr>
            <p:ph type="sldNum" sz="quarter" idx="12"/>
          </p:nvPr>
        </p:nvSpPr>
        <p:spPr>
          <a:noFill/>
          <a:ln>
            <a:noFill/>
          </a:ln>
        </p:spPr>
        <p:txBody>
          <a:bodyPr vert="horz" lIns="91440" tIns="45720" rIns="91440" bIns="45720" anchor="ct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a:fld id="{9A0DB2DC-4C9A-4742-B13C-FB6460FD3503}" type="slidenum">
              <a:rPr lang="en-US" altLang="zh-CN" sz="1200" dirty="0">
                <a:solidFill>
                  <a:srgbClr val="898989"/>
                </a:solidFill>
                <a:latin typeface="Calibri" panose="020F0502020204030204" pitchFamily="34" charset="0"/>
              </a:rPr>
              <a:t>3</a:t>
            </a:fld>
            <a:endParaRPr lang="en-US" altLang="zh-CN" sz="1200" dirty="0">
              <a:solidFill>
                <a:srgbClr val="898989"/>
              </a:solidFill>
              <a:latin typeface="Calibri" panose="020F0502020204030204" pitchFamily="34" charset="0"/>
            </a:endParaRPr>
          </a:p>
        </p:txBody>
      </p:sp>
    </p:spTree>
  </p:cSld>
  <p:clrMapOvr>
    <a:masterClrMapping/>
  </p:clrMapOvr>
  <p:transition>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
          <p:cNvSpPr>
            <a:spLocks noGrp="1"/>
          </p:cNvSpPr>
          <p:nvPr>
            <p:ph type="title"/>
          </p:nvPr>
        </p:nvSpPr>
        <p:spPr>
          <a:ln/>
        </p:spPr>
        <p:txBody>
          <a:bodyPr vert="horz" wrap="square" lIns="91440" tIns="45720" rIns="91440" bIns="45720" anchor="ctr"/>
          <a:lstStyle/>
          <a:p>
            <a:pPr eaLnBrk="1" hangingPunct="1"/>
            <a:endParaRPr lang="en-US" dirty="0"/>
          </a:p>
        </p:txBody>
      </p:sp>
      <p:sp>
        <p:nvSpPr>
          <p:cNvPr id="9218" name="Content Placeholder 2"/>
          <p:cNvSpPr>
            <a:spLocks noGrp="1"/>
          </p:cNvSpPr>
          <p:nvPr>
            <p:ph idx="1"/>
          </p:nvPr>
        </p:nvSpPr>
        <p:spPr>
          <a:ln/>
        </p:spPr>
        <p:txBody>
          <a:bodyPr vert="horz" wrap="square" lIns="91440" tIns="45720" rIns="91440" bIns="45720" anchor="t"/>
          <a:lstStyle/>
          <a:p>
            <a:pPr eaLnBrk="1" hangingPunct="1"/>
            <a:r>
              <a:rPr lang="en-US" dirty="0"/>
              <a:t>It delivers the contents to multiple platforms.</a:t>
            </a:r>
          </a:p>
          <a:p>
            <a:pPr eaLnBrk="1" hangingPunct="1"/>
            <a:r>
              <a:rPr lang="en-US" dirty="0">
                <a:solidFill>
                  <a:srgbClr val="FF0000"/>
                </a:solidFill>
              </a:rPr>
              <a:t>Tim Berners-Lee </a:t>
            </a:r>
            <a:r>
              <a:rPr lang="en-US" dirty="0"/>
              <a:t>developed HTML in early 1990 @ CERN.</a:t>
            </a:r>
          </a:p>
          <a:p>
            <a:pPr eaLnBrk="1" hangingPunct="1"/>
            <a:r>
              <a:rPr lang="en-US" dirty="0"/>
              <a:t>HTML is a public domain and not owned by anybody.</a:t>
            </a:r>
          </a:p>
          <a:p>
            <a:pPr eaLnBrk="1" hangingPunct="1"/>
            <a:endParaRPr lang="en-US" dirty="0"/>
          </a:p>
        </p:txBody>
      </p:sp>
      <p:sp>
        <p:nvSpPr>
          <p:cNvPr id="5" name="Date Placeholder 4"/>
          <p:cNvSpPr txBox="1">
            <a:spLocks noGrp="1"/>
          </p:cNvSpPr>
          <p:nvPr>
            <p:ph type="dt" sz="half" idx="10"/>
          </p:nvPr>
        </p:nvSpPr>
        <p:spPr>
          <a:noFill/>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defRPr/>
            </a:pPr>
            <a:fld id="{9102D180-B533-47F9-A47B-6495F99FCE02}"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18-May-20</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221" name="Slide Number Placeholder 5"/>
          <p:cNvSpPr>
            <a:spLocks noGrp="1"/>
          </p:cNvSpPr>
          <p:nvPr>
            <p:ph type="sldNum" sz="quarter" idx="12"/>
          </p:nvPr>
        </p:nvSpPr>
        <p:spPr>
          <a:noFill/>
          <a:ln>
            <a:noFill/>
          </a:ln>
        </p:spPr>
        <p:txBody>
          <a:bodyPr vert="horz" lIns="91440" tIns="45720" rIns="91440" bIns="45720" anchor="ct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a:fld id="{9A0DB2DC-4C9A-4742-B13C-FB6460FD3503}" type="slidenum">
              <a:rPr lang="en-US" altLang="zh-CN" sz="1200" dirty="0">
                <a:solidFill>
                  <a:srgbClr val="898989"/>
                </a:solidFill>
                <a:latin typeface="Calibri" panose="020F0502020204030204" pitchFamily="34" charset="0"/>
              </a:rPr>
              <a:t>4</a:t>
            </a:fld>
            <a:endParaRPr lang="en-US" altLang="zh-CN" sz="1200" dirty="0">
              <a:solidFill>
                <a:srgbClr val="898989"/>
              </a:solidFill>
              <a:latin typeface="Calibri" panose="020F0502020204030204" pitchFamily="34" charset="0"/>
            </a:endParaRPr>
          </a:p>
        </p:txBody>
      </p:sp>
    </p:spTree>
  </p:cSld>
  <p:clrMapOvr>
    <a:masterClrMapping/>
  </p:clrMapOvr>
  <p:transition>
    <p:zoom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p:cNvSpPr>
            <a:spLocks noGrp="1"/>
          </p:cNvSpPr>
          <p:nvPr>
            <p:ph type="title"/>
          </p:nvPr>
        </p:nvSpPr>
        <p:spPr>
          <a:ln/>
        </p:spPr>
        <p:txBody>
          <a:bodyPr vert="horz" wrap="square" lIns="91440" tIns="45720" rIns="91440" bIns="45720" anchor="ctr"/>
          <a:lstStyle/>
          <a:p>
            <a:pPr eaLnBrk="1" hangingPunct="1"/>
            <a:r>
              <a:rPr lang="en-US" dirty="0"/>
              <a:t> HTML Generations</a:t>
            </a:r>
          </a:p>
        </p:txBody>
      </p:sp>
      <p:sp>
        <p:nvSpPr>
          <p:cNvPr id="10242" name="Content Placeholder 2"/>
          <p:cNvSpPr>
            <a:spLocks noGrp="1"/>
          </p:cNvSpPr>
          <p:nvPr>
            <p:ph idx="1"/>
          </p:nvPr>
        </p:nvSpPr>
        <p:spPr>
          <a:xfrm>
            <a:off x="457308" y="914466"/>
            <a:ext cx="8305582" cy="4953000"/>
          </a:xfrm>
          <a:ln/>
        </p:spPr>
        <p:txBody>
          <a:bodyPr vert="horz" wrap="square" lIns="91440" tIns="45720" rIns="91440" bIns="45720" anchor="t"/>
          <a:lstStyle/>
          <a:p>
            <a:pPr marL="91440" indent="-91440" eaLnBrk="1" hangingPunct="1">
              <a:lnSpc>
                <a:spcPct val="150000"/>
              </a:lnSpc>
              <a:spcBef>
                <a:spcPts val="0"/>
              </a:spcBef>
            </a:pPr>
            <a:r>
              <a:rPr lang="en-US" sz="2400" dirty="0">
                <a:solidFill>
                  <a:srgbClr val="00B0F0"/>
                </a:solidFill>
              </a:rPr>
              <a:t>HTML 1.0 </a:t>
            </a:r>
            <a:r>
              <a:rPr lang="en-US" sz="2400" dirty="0"/>
              <a:t>was first introduced in 1989 by Tim </a:t>
            </a:r>
            <a:r>
              <a:rPr lang="en-US" sz="2400" dirty="0" smtClean="0"/>
              <a:t>Berners-Lee</a:t>
            </a:r>
            <a:r>
              <a:rPr lang="en-US" sz="2400" dirty="0"/>
              <a:t>.</a:t>
            </a:r>
          </a:p>
          <a:p>
            <a:pPr marL="91440" indent="-91440" eaLnBrk="1" hangingPunct="1">
              <a:lnSpc>
                <a:spcPct val="150000"/>
              </a:lnSpc>
              <a:spcBef>
                <a:spcPts val="0"/>
              </a:spcBef>
            </a:pPr>
            <a:r>
              <a:rPr lang="en-US" sz="2400" dirty="0"/>
              <a:t>In November 1995 the first draft of </a:t>
            </a:r>
            <a:r>
              <a:rPr lang="en-US" sz="2400" dirty="0">
                <a:solidFill>
                  <a:srgbClr val="00B0F0"/>
                </a:solidFill>
              </a:rPr>
              <a:t>HTML 2.0 </a:t>
            </a:r>
            <a:r>
              <a:rPr lang="en-US" sz="2400" dirty="0"/>
              <a:t>was published.</a:t>
            </a:r>
          </a:p>
          <a:p>
            <a:pPr marL="91440" indent="-91440" eaLnBrk="1" hangingPunct="1">
              <a:lnSpc>
                <a:spcPct val="150000"/>
              </a:lnSpc>
              <a:spcBef>
                <a:spcPts val="0"/>
              </a:spcBef>
            </a:pPr>
            <a:r>
              <a:rPr lang="en-US" sz="2400" dirty="0"/>
              <a:t>January 1997: </a:t>
            </a:r>
            <a:r>
              <a:rPr lang="en-US" sz="2400" dirty="0">
                <a:solidFill>
                  <a:srgbClr val="00B0F0"/>
                </a:solidFill>
              </a:rPr>
              <a:t>HTML 3.2 </a:t>
            </a:r>
            <a:r>
              <a:rPr lang="en-US" sz="2400" dirty="0"/>
              <a:t>was published as a W3C (World Wide Web Consortium) recommendation.</a:t>
            </a:r>
          </a:p>
          <a:p>
            <a:pPr marL="91440" indent="-91440" eaLnBrk="1" hangingPunct="1">
              <a:lnSpc>
                <a:spcPct val="150000"/>
              </a:lnSpc>
              <a:spcBef>
                <a:spcPts val="0"/>
              </a:spcBef>
            </a:pPr>
            <a:r>
              <a:rPr lang="en-US" sz="2400" dirty="0"/>
              <a:t>May 2000: </a:t>
            </a:r>
            <a:r>
              <a:rPr lang="en-US" sz="2400" dirty="0">
                <a:solidFill>
                  <a:srgbClr val="00B0F0"/>
                </a:solidFill>
              </a:rPr>
              <a:t>HTML 4.0 </a:t>
            </a:r>
            <a:r>
              <a:rPr lang="en-US" sz="2400" dirty="0"/>
              <a:t>was published as a W3C Recommendation. </a:t>
            </a:r>
          </a:p>
          <a:p>
            <a:pPr marL="91440" indent="-91440" eaLnBrk="1" hangingPunct="1">
              <a:lnSpc>
                <a:spcPct val="150000"/>
              </a:lnSpc>
              <a:spcBef>
                <a:spcPts val="0"/>
              </a:spcBef>
            </a:pPr>
            <a:r>
              <a:rPr lang="en-US" sz="2400" dirty="0"/>
              <a:t>January 2008: </a:t>
            </a:r>
            <a:r>
              <a:rPr lang="en-US" sz="2400" dirty="0">
                <a:solidFill>
                  <a:srgbClr val="00B0F0"/>
                </a:solidFill>
              </a:rPr>
              <a:t>HTML 5.0 </a:t>
            </a:r>
            <a:r>
              <a:rPr lang="en-US" sz="2400" dirty="0"/>
              <a:t>is published as a Working Draft by W3C.</a:t>
            </a:r>
          </a:p>
        </p:txBody>
      </p:sp>
      <p:sp>
        <p:nvSpPr>
          <p:cNvPr id="5" name="Date Placeholder 4"/>
          <p:cNvSpPr txBox="1">
            <a:spLocks noGrp="1"/>
          </p:cNvSpPr>
          <p:nvPr>
            <p:ph type="dt" sz="half" idx="10"/>
          </p:nvPr>
        </p:nvSpPr>
        <p:spPr>
          <a:noFill/>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defRPr/>
            </a:pPr>
            <a:fld id="{140AE7CA-CBF1-4CC5-832E-A71FBB4B0235}"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18-May-20</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0245" name="Slide Number Placeholder 5"/>
          <p:cNvSpPr>
            <a:spLocks noGrp="1"/>
          </p:cNvSpPr>
          <p:nvPr>
            <p:ph type="sldNum" sz="quarter" idx="12"/>
          </p:nvPr>
        </p:nvSpPr>
        <p:spPr>
          <a:noFill/>
          <a:ln>
            <a:noFill/>
          </a:ln>
        </p:spPr>
        <p:txBody>
          <a:bodyPr vert="horz" lIns="91440" tIns="45720" rIns="91440" bIns="45720" anchor="ct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a:fld id="{9A0DB2DC-4C9A-4742-B13C-FB6460FD3503}" type="slidenum">
              <a:rPr lang="en-US" altLang="zh-CN" sz="1200" dirty="0">
                <a:solidFill>
                  <a:srgbClr val="898989"/>
                </a:solidFill>
                <a:latin typeface="Calibri" panose="020F0502020204030204" pitchFamily="34" charset="0"/>
              </a:rPr>
              <a:t>5</a:t>
            </a:fld>
            <a:endParaRPr lang="en-US" altLang="zh-CN" sz="1200" dirty="0">
              <a:solidFill>
                <a:srgbClr val="898989"/>
              </a:solidFill>
              <a:latin typeface="Calibri" panose="020F0502020204030204" pitchFamily="34" charset="0"/>
            </a:endParaRPr>
          </a:p>
        </p:txBody>
      </p:sp>
    </p:spTree>
  </p:cSld>
  <p:clrMapOvr>
    <a:masterClrMapping/>
  </p:clrMapOvr>
  <p:transition>
    <p:wheel spokes="3"/>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txBox="1"/>
          <p:nvPr/>
        </p:nvSpPr>
        <p:spPr>
          <a:xfrm>
            <a:off x="457200" y="457200"/>
            <a:ext cx="8229600" cy="1143000"/>
          </a:xfrm>
          <a:prstGeom prst="rect">
            <a:avLst/>
          </a:prstGeom>
          <a:noFill/>
          <a:ln w="9525">
            <a:noFill/>
          </a:ln>
        </p:spPr>
        <p:txBody>
          <a:bodyPr anchor="t"/>
          <a:lstStyle/>
          <a:p>
            <a:pPr algn="ctr">
              <a:buSzTx/>
            </a:pPr>
            <a:r>
              <a:rPr lang="en-US" altLang="zh-CN" sz="4400">
                <a:latin typeface="Calibri" panose="020F0502020204030204" pitchFamily="34" charset="0"/>
                <a:ea typeface="SimSun" panose="02010600030101010101" pitchFamily="2" charset="-122"/>
              </a:rPr>
              <a:t>Creating a HTML File</a:t>
            </a:r>
            <a:endParaRPr lang="en-US" altLang="zh-CN" sz="4400" dirty="0">
              <a:latin typeface="Calibri" panose="020F0502020204030204" pitchFamily="34" charset="0"/>
              <a:ea typeface="SimSun" panose="02010600030101010101" pitchFamily="2" charset="-122"/>
            </a:endParaRPr>
          </a:p>
        </p:txBody>
      </p:sp>
      <p:sp>
        <p:nvSpPr>
          <p:cNvPr id="11266" name="Rectangle 3"/>
          <p:cNvSpPr txBox="1"/>
          <p:nvPr/>
        </p:nvSpPr>
        <p:spPr>
          <a:xfrm>
            <a:off x="457200" y="1600200"/>
            <a:ext cx="8229600" cy="4495800"/>
          </a:xfrm>
          <a:prstGeom prst="rect">
            <a:avLst/>
          </a:prstGeom>
          <a:noFill/>
          <a:ln w="9525">
            <a:noFill/>
          </a:ln>
        </p:spPr>
        <p:txBody>
          <a:bodyPr anchor="t"/>
          <a:lstStyle/>
          <a:p>
            <a:pPr marL="609600" indent="-609600">
              <a:spcBef>
                <a:spcPct val="20000"/>
              </a:spcBef>
              <a:buAutoNum type="arabicPeriod"/>
            </a:pPr>
            <a:r>
              <a:rPr lang="en-US" sz="3200" dirty="0">
                <a:latin typeface="Calibri" panose="020F0502020204030204" pitchFamily="34" charset="0"/>
              </a:rPr>
              <a:t>Open Notepad</a:t>
            </a:r>
          </a:p>
          <a:p>
            <a:pPr marL="609600" indent="-609600">
              <a:spcBef>
                <a:spcPct val="20000"/>
              </a:spcBef>
              <a:buAutoNum type="arabicPeriod"/>
            </a:pPr>
            <a:r>
              <a:rPr lang="en-US" sz="3200" dirty="0">
                <a:latin typeface="Calibri" panose="020F0502020204030204" pitchFamily="34" charset="0"/>
              </a:rPr>
              <a:t>Click on </a:t>
            </a:r>
            <a:r>
              <a:rPr lang="en-US" sz="3200" dirty="0">
                <a:solidFill>
                  <a:srgbClr val="FF0000"/>
                </a:solidFill>
                <a:latin typeface="Calibri" panose="020F0502020204030204" pitchFamily="34" charset="0"/>
              </a:rPr>
              <a:t>File -&gt; Save as</a:t>
            </a:r>
            <a:r>
              <a:rPr lang="en-US" sz="3200" dirty="0">
                <a:latin typeface="Calibri" panose="020F0502020204030204" pitchFamily="34" charset="0"/>
              </a:rPr>
              <a:t>…</a:t>
            </a:r>
          </a:p>
          <a:p>
            <a:pPr marL="609600" indent="-609600">
              <a:spcBef>
                <a:spcPct val="20000"/>
              </a:spcBef>
              <a:buAutoNum type="arabicPeriod"/>
            </a:pPr>
            <a:r>
              <a:rPr lang="en-US" sz="3200" dirty="0">
                <a:latin typeface="Calibri" panose="020F0502020204030204" pitchFamily="34" charset="0"/>
              </a:rPr>
              <a:t>In the File name pull-down box, type in webpage.html</a:t>
            </a:r>
          </a:p>
          <a:p>
            <a:pPr marL="609600" indent="-609600">
              <a:spcBef>
                <a:spcPct val="20000"/>
              </a:spcBef>
              <a:buAutoNum type="arabicPeriod"/>
            </a:pPr>
            <a:r>
              <a:rPr lang="en-US" sz="3200" dirty="0">
                <a:latin typeface="Calibri" panose="020F0502020204030204" pitchFamily="34" charset="0"/>
              </a:rPr>
              <a:t>Click on </a:t>
            </a:r>
            <a:r>
              <a:rPr lang="en-US" sz="3200" dirty="0">
                <a:solidFill>
                  <a:srgbClr val="FF0000"/>
                </a:solidFill>
                <a:latin typeface="Calibri" panose="020F0502020204030204" pitchFamily="34" charset="0"/>
              </a:rPr>
              <a:t>Save</a:t>
            </a:r>
          </a:p>
          <a:p>
            <a:pPr marL="609600" indent="-609600">
              <a:spcBef>
                <a:spcPct val="20000"/>
              </a:spcBef>
              <a:buAutoNum type="arabicPeriod"/>
            </a:pPr>
            <a:r>
              <a:rPr lang="en-US" sz="3200" dirty="0">
                <a:latin typeface="Calibri" panose="020F0502020204030204" pitchFamily="34" charset="0"/>
              </a:rPr>
              <a:t>Type in content for your file</a:t>
            </a:r>
          </a:p>
          <a:p>
            <a:pPr marL="609600" indent="-609600">
              <a:spcBef>
                <a:spcPct val="20000"/>
              </a:spcBef>
              <a:buAutoNum type="arabicPeriod"/>
            </a:pPr>
            <a:r>
              <a:rPr lang="en-US" sz="3200" dirty="0">
                <a:latin typeface="Calibri" panose="020F0502020204030204" pitchFamily="34" charset="0"/>
              </a:rPr>
              <a:t>Once you finished the content, click on </a:t>
            </a:r>
          </a:p>
          <a:p>
            <a:pPr marL="609600" indent="-609600">
              <a:spcBef>
                <a:spcPct val="20000"/>
              </a:spcBef>
            </a:pPr>
            <a:r>
              <a:rPr lang="en-US" sz="3200" dirty="0">
                <a:solidFill>
                  <a:srgbClr val="FF0000"/>
                </a:solidFill>
                <a:latin typeface="Calibri" panose="020F0502020204030204" pitchFamily="34" charset="0"/>
              </a:rPr>
              <a:t>File -&gt; Save</a:t>
            </a:r>
          </a:p>
        </p:txBody>
      </p:sp>
      <p:sp>
        <p:nvSpPr>
          <p:cNvPr id="5" name="Date Placeholder 4"/>
          <p:cNvSpPr txBox="1">
            <a:spLocks noGrp="1"/>
          </p:cNvSpPr>
          <p:nvPr>
            <p:ph type="dt" sz="half" idx="10"/>
          </p:nvPr>
        </p:nvSpPr>
        <p:spPr>
          <a:noFill/>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defRPr/>
            </a:pPr>
            <a:fld id="{5FC65BCE-4B92-4FDC-8255-6DAE44BA59C5}"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18-May-20</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1269" name="Slide Number Placeholder 5"/>
          <p:cNvSpPr>
            <a:spLocks noGrp="1"/>
          </p:cNvSpPr>
          <p:nvPr>
            <p:ph type="sldNum" sz="quarter" idx="12"/>
          </p:nvPr>
        </p:nvSpPr>
        <p:spPr>
          <a:noFill/>
          <a:ln>
            <a:noFill/>
          </a:ln>
        </p:spPr>
        <p:txBody>
          <a:bodyPr vert="horz" lIns="91440" tIns="45720" rIns="91440" bIns="45720" anchor="ct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a:fld id="{9A0DB2DC-4C9A-4742-B13C-FB6460FD3503}" type="slidenum">
              <a:rPr lang="en-US" altLang="zh-CN" sz="1200" dirty="0">
                <a:solidFill>
                  <a:srgbClr val="898989"/>
                </a:solidFill>
                <a:latin typeface="Calibri" panose="020F0502020204030204" pitchFamily="34" charset="0"/>
              </a:rPr>
              <a:t>6</a:t>
            </a:fld>
            <a:endParaRPr lang="en-US" altLang="zh-CN" sz="1200" dirty="0">
              <a:solidFill>
                <a:srgbClr val="898989"/>
              </a:solidFill>
              <a:latin typeface="Calibri" panose="020F0502020204030204" pitchFamily="34" charset="0"/>
            </a:endParaRPr>
          </a:p>
        </p:txBody>
      </p:sp>
    </p:spTree>
  </p:cSld>
  <p:clrMapOvr>
    <a:masterClrMapping/>
  </p:clrMapOvr>
  <p:transition>
    <p:pull dir="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
          <p:cNvSpPr>
            <a:spLocks noGrp="1"/>
          </p:cNvSpPr>
          <p:nvPr>
            <p:ph type="title"/>
          </p:nvPr>
        </p:nvSpPr>
        <p:spPr>
          <a:ln/>
        </p:spPr>
        <p:txBody>
          <a:bodyPr vert="horz" wrap="square" lIns="91440" tIns="45720" rIns="91440" bIns="45720" anchor="ctr"/>
          <a:lstStyle/>
          <a:p>
            <a:pPr eaLnBrk="1" hangingPunct="1"/>
            <a:r>
              <a:rPr lang="en-US" altLang="zh-CN" dirty="0">
                <a:ea typeface="SimSun" panose="02010600030101010101" pitchFamily="2" charset="-122"/>
              </a:rPr>
              <a:t>What is HTML?</a:t>
            </a:r>
          </a:p>
        </p:txBody>
      </p:sp>
      <p:sp>
        <p:nvSpPr>
          <p:cNvPr id="12290" name="Rectangle 3"/>
          <p:cNvSpPr>
            <a:spLocks noGrp="1"/>
          </p:cNvSpPr>
          <p:nvPr>
            <p:ph idx="1"/>
          </p:nvPr>
        </p:nvSpPr>
        <p:spPr>
          <a:ln/>
        </p:spPr>
        <p:txBody>
          <a:bodyPr vert="horz" wrap="square" lIns="91440" tIns="45720" rIns="91440" bIns="45720" anchor="t"/>
          <a:lstStyle/>
          <a:p>
            <a:pPr eaLnBrk="1" hangingPunct="1"/>
            <a:r>
              <a:rPr lang="en-US" altLang="zh-CN" i="1" dirty="0">
                <a:solidFill>
                  <a:schemeClr val="accent2"/>
                </a:solidFill>
                <a:ea typeface="SimSun" panose="02010600030101010101" pitchFamily="2" charset="-122"/>
              </a:rPr>
              <a:t>H</a:t>
            </a:r>
            <a:r>
              <a:rPr lang="en-US" altLang="zh-CN" dirty="0">
                <a:ea typeface="SimSun" panose="02010600030101010101" pitchFamily="2" charset="-122"/>
              </a:rPr>
              <a:t>yper </a:t>
            </a:r>
            <a:r>
              <a:rPr lang="en-US" altLang="zh-CN" i="1" dirty="0">
                <a:solidFill>
                  <a:schemeClr val="accent2"/>
                </a:solidFill>
                <a:ea typeface="SimSun" panose="02010600030101010101" pitchFamily="2" charset="-122"/>
              </a:rPr>
              <a:t>T</a:t>
            </a:r>
            <a:r>
              <a:rPr lang="en-US" altLang="zh-CN" dirty="0">
                <a:ea typeface="SimSun" panose="02010600030101010101" pitchFamily="2" charset="-122"/>
              </a:rPr>
              <a:t>ext </a:t>
            </a:r>
            <a:r>
              <a:rPr lang="en-US" altLang="zh-CN" i="1" dirty="0">
                <a:solidFill>
                  <a:schemeClr val="accent2"/>
                </a:solidFill>
                <a:ea typeface="SimSun" panose="02010600030101010101" pitchFamily="2" charset="-122"/>
              </a:rPr>
              <a:t>M</a:t>
            </a:r>
            <a:r>
              <a:rPr lang="en-US" altLang="zh-CN" dirty="0">
                <a:ea typeface="SimSun" panose="02010600030101010101" pitchFamily="2" charset="-122"/>
              </a:rPr>
              <a:t>arkup </a:t>
            </a:r>
            <a:r>
              <a:rPr lang="en-US" altLang="zh-CN" i="1" dirty="0">
                <a:solidFill>
                  <a:schemeClr val="accent2"/>
                </a:solidFill>
                <a:ea typeface="SimSun" panose="02010600030101010101" pitchFamily="2" charset="-122"/>
              </a:rPr>
              <a:t>L</a:t>
            </a:r>
            <a:r>
              <a:rPr lang="en-US" altLang="zh-CN" dirty="0">
                <a:ea typeface="SimSun" panose="02010600030101010101" pitchFamily="2" charset="-122"/>
              </a:rPr>
              <a:t>anguage</a:t>
            </a:r>
          </a:p>
          <a:p>
            <a:pPr eaLnBrk="1" hangingPunct="1"/>
            <a:r>
              <a:rPr lang="en-US" altLang="zh-CN" dirty="0">
                <a:ea typeface="SimSun" panose="02010600030101010101" pitchFamily="2" charset="-122"/>
              </a:rPr>
              <a:t>A markup language designed for the creation of web pages and other information viewable in a browser</a:t>
            </a:r>
          </a:p>
          <a:p>
            <a:pPr eaLnBrk="1" hangingPunct="1"/>
            <a:r>
              <a:rPr lang="en-US" altLang="zh-CN" dirty="0">
                <a:ea typeface="SimSun" panose="02010600030101010101" pitchFamily="2" charset="-122"/>
              </a:rPr>
              <a:t>The basic language used to write web pages</a:t>
            </a:r>
          </a:p>
          <a:p>
            <a:pPr eaLnBrk="1" hangingPunct="1"/>
            <a:r>
              <a:rPr lang="en-US" altLang="zh-CN" dirty="0">
                <a:ea typeface="SimSun" panose="02010600030101010101" pitchFamily="2" charset="-122"/>
              </a:rPr>
              <a:t>File extension: </a:t>
            </a:r>
            <a:r>
              <a:rPr lang="en-US" altLang="zh-CN" dirty="0">
                <a:solidFill>
                  <a:srgbClr val="FF0000"/>
                </a:solidFill>
                <a:ea typeface="SimSun" panose="02010600030101010101" pitchFamily="2" charset="-122"/>
              </a:rPr>
              <a:t>.htm</a:t>
            </a:r>
            <a:r>
              <a:rPr lang="en-US" altLang="zh-CN" dirty="0">
                <a:ea typeface="SimSun" panose="02010600030101010101" pitchFamily="2" charset="-122"/>
              </a:rPr>
              <a:t>, </a:t>
            </a:r>
            <a:r>
              <a:rPr lang="en-US" altLang="zh-CN" dirty="0">
                <a:solidFill>
                  <a:srgbClr val="0070C0"/>
                </a:solidFill>
                <a:ea typeface="SimSun" panose="02010600030101010101" pitchFamily="2" charset="-122"/>
              </a:rPr>
              <a:t>.html</a:t>
            </a:r>
          </a:p>
          <a:p>
            <a:pPr eaLnBrk="1" hangingPunct="1">
              <a:buNone/>
            </a:pPr>
            <a:endParaRPr lang="en-US" altLang="zh-CN" dirty="0">
              <a:ea typeface="SimSun" panose="02010600030101010101" pitchFamily="2" charset="-122"/>
            </a:endParaRPr>
          </a:p>
        </p:txBody>
      </p:sp>
      <p:sp>
        <p:nvSpPr>
          <p:cNvPr id="5" name="Date Placeholder 4"/>
          <p:cNvSpPr txBox="1">
            <a:spLocks noGrp="1"/>
          </p:cNvSpPr>
          <p:nvPr>
            <p:ph type="dt" sz="half" idx="10"/>
          </p:nvPr>
        </p:nvSpPr>
        <p:spPr>
          <a:noFill/>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defRPr/>
            </a:pPr>
            <a:fld id="{31976545-07CF-42B8-BFB3-107385E34A11}"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18-May-20</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2293" name="Slide Number Placeholder 5"/>
          <p:cNvSpPr>
            <a:spLocks noGrp="1"/>
          </p:cNvSpPr>
          <p:nvPr>
            <p:ph type="sldNum" sz="quarter" idx="12"/>
          </p:nvPr>
        </p:nvSpPr>
        <p:spPr>
          <a:noFill/>
          <a:ln>
            <a:noFill/>
          </a:ln>
        </p:spPr>
        <p:txBody>
          <a:bodyPr vert="horz" lIns="91440" tIns="45720" rIns="91440" bIns="45720" anchor="ct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a:fld id="{9A0DB2DC-4C9A-4742-B13C-FB6460FD3503}" type="slidenum">
              <a:rPr lang="en-US" altLang="zh-CN" sz="1200" dirty="0">
                <a:solidFill>
                  <a:srgbClr val="898989"/>
                </a:solidFill>
                <a:latin typeface="Calibri" panose="020F0502020204030204" pitchFamily="34" charset="0"/>
              </a:rPr>
              <a:t>7</a:t>
            </a:fld>
            <a:endParaRPr lang="en-US" altLang="zh-CN" sz="1200" dirty="0">
              <a:solidFill>
                <a:srgbClr val="898989"/>
              </a:solidFill>
              <a:latin typeface="Calibri" panose="020F0502020204030204" pitchFamily="34" charset="0"/>
            </a:endParaRPr>
          </a:p>
        </p:txBody>
      </p:sp>
    </p:spTree>
  </p:cSld>
  <p:clrMapOvr>
    <a:masterClrMapping/>
  </p:clrMapOvr>
  <p:transition>
    <p:strips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p:cNvSpPr>
          <p:nvPr>
            <p:ph type="title"/>
          </p:nvPr>
        </p:nvSpPr>
        <p:spPr>
          <a:ln/>
        </p:spPr>
        <p:txBody>
          <a:bodyPr vert="horz" wrap="square" lIns="91440" tIns="45720" rIns="91440" bIns="45720" anchor="ctr"/>
          <a:lstStyle/>
          <a:p>
            <a:pPr eaLnBrk="1" hangingPunct="1"/>
            <a:r>
              <a:rPr lang="en-US" dirty="0"/>
              <a:t>Creating an HTML file</a:t>
            </a:r>
          </a:p>
        </p:txBody>
      </p:sp>
      <p:sp>
        <p:nvSpPr>
          <p:cNvPr id="8195" name="Rectangle 3"/>
          <p:cNvSpPr>
            <a:spLocks noGrp="1" noChangeArrowheads="1"/>
          </p:cNvSpPr>
          <p:nvPr>
            <p:ph idx="1"/>
          </p:nvPr>
        </p:nvSpPr>
        <p:spPr/>
        <p:txBody>
          <a:bodyPr vert="horz" wrap="square" lIns="91440" tIns="45720" rIns="91440" bIns="45720" numCol="1" rtlCol="0" anchor="t" anchorCtr="0" compatLnSpc="1">
            <a:normAutofit/>
          </a:bodyPr>
          <a:lstStyle/>
          <a:p>
            <a:pPr marL="342900" marR="0" lvl="0" indent="-342900" algn="l" defTabSz="914400" rtl="0" eaLnBrk="1" fontAlgn="auto" latinLnBrk="0" hangingPunct="1">
              <a:lnSpc>
                <a:spcPct val="90000"/>
              </a:lnSpc>
              <a:spcBef>
                <a:spcPct val="20000"/>
              </a:spcBef>
              <a:spcAft>
                <a:spcPts val="0"/>
              </a:spcAft>
              <a:buClrTx/>
              <a:buSzTx/>
              <a:buFont typeface="Arial" panose="020B0604020202020204" pitchFamily="34" charset="0"/>
              <a:buChar char="•"/>
              <a:defRPr/>
            </a:pPr>
            <a:r>
              <a:rPr kumimoji="0" lang="en-US" sz="2600" b="1" i="0" u="none" strike="noStrike" kern="1200" cap="none" spc="0" normalizeH="0" baseline="0" noProof="0" dirty="0">
                <a:ln>
                  <a:noFill/>
                </a:ln>
                <a:solidFill>
                  <a:schemeClr val="tx1"/>
                </a:solidFill>
                <a:effectLst/>
                <a:uLnTx/>
                <a:uFillTx/>
                <a:latin typeface="+mn-lt"/>
                <a:ea typeface="+mn-ea"/>
                <a:cs typeface="+mn-cs"/>
              </a:rPr>
              <a:t>Notepad</a:t>
            </a:r>
            <a:r>
              <a:rPr kumimoji="0" lang="en-US" sz="2600" b="0" i="0" u="none" strike="noStrike" kern="1200" cap="none" spc="0" normalizeH="0" baseline="0" noProof="0" dirty="0">
                <a:ln>
                  <a:noFill/>
                </a:ln>
                <a:solidFill>
                  <a:schemeClr val="tx1"/>
                </a:solidFill>
                <a:effectLst/>
                <a:uLnTx/>
                <a:uFillTx/>
                <a:latin typeface="+mn-lt"/>
                <a:ea typeface="+mn-ea"/>
                <a:cs typeface="+mn-cs"/>
              </a:rPr>
              <a:t> or </a:t>
            </a:r>
            <a:r>
              <a:rPr kumimoji="0" lang="en-US" sz="2600" b="1" i="0" u="none" strike="noStrike" kern="1200" cap="none" spc="0" normalizeH="0" baseline="0" noProof="0" dirty="0" err="1">
                <a:ln>
                  <a:noFill/>
                </a:ln>
                <a:solidFill>
                  <a:schemeClr val="tx1"/>
                </a:solidFill>
                <a:effectLst/>
                <a:uLnTx/>
                <a:uFillTx/>
                <a:latin typeface="+mn-lt"/>
                <a:ea typeface="+mn-ea"/>
                <a:cs typeface="+mn-cs"/>
              </a:rPr>
              <a:t>Wordpad</a:t>
            </a:r>
            <a:r>
              <a:rPr kumimoji="0" lang="en-US" sz="2600" b="0" i="0" u="none" strike="noStrike" kern="1200" cap="none" spc="0" normalizeH="0" baseline="0" noProof="0" dirty="0">
                <a:ln>
                  <a:noFill/>
                </a:ln>
                <a:solidFill>
                  <a:schemeClr val="tx1"/>
                </a:solidFill>
                <a:effectLst/>
                <a:uLnTx/>
                <a:uFillTx/>
                <a:latin typeface="+mn-lt"/>
                <a:ea typeface="+mn-ea"/>
                <a:cs typeface="+mn-cs"/>
              </a:rPr>
              <a:t> (PC) or </a:t>
            </a:r>
            <a:r>
              <a:rPr kumimoji="0" lang="en-US" sz="2600" b="1" i="0" u="none" strike="noStrike" kern="1200" cap="none" spc="0" normalizeH="0" baseline="0" noProof="0" dirty="0">
                <a:ln>
                  <a:noFill/>
                </a:ln>
                <a:solidFill>
                  <a:schemeClr val="tx1"/>
                </a:solidFill>
                <a:effectLst/>
                <a:uLnTx/>
                <a:uFillTx/>
                <a:latin typeface="+mn-lt"/>
                <a:ea typeface="+mn-ea"/>
                <a:cs typeface="+mn-cs"/>
              </a:rPr>
              <a:t>SimpleText</a:t>
            </a:r>
            <a:r>
              <a:rPr kumimoji="0" lang="en-US" sz="2600" b="0" i="0" u="none" strike="noStrike" kern="1200" cap="none" spc="0" normalizeH="0" baseline="0" noProof="0" dirty="0">
                <a:ln>
                  <a:noFill/>
                </a:ln>
                <a:solidFill>
                  <a:schemeClr val="tx1"/>
                </a:solidFill>
                <a:effectLst/>
                <a:uLnTx/>
                <a:uFillTx/>
                <a:latin typeface="+mn-lt"/>
                <a:ea typeface="+mn-ea"/>
                <a:cs typeface="+mn-cs"/>
              </a:rPr>
              <a:t> (Mac)</a:t>
            </a:r>
          </a:p>
          <a:p>
            <a:pPr marL="342900" marR="0" lvl="0" indent="-342900" algn="l" defTabSz="914400" rtl="0" eaLnBrk="1" fontAlgn="auto" latinLnBrk="0" hangingPunct="1">
              <a:lnSpc>
                <a:spcPct val="90000"/>
              </a:lnSpc>
              <a:spcBef>
                <a:spcPct val="20000"/>
              </a:spcBef>
              <a:spcAft>
                <a:spcPts val="0"/>
              </a:spcAft>
              <a:buClrTx/>
              <a:buSzTx/>
              <a:buFont typeface="Wingdings" panose="05000000000000000000" pitchFamily="2" charset="2"/>
              <a:buNone/>
              <a:defRPr/>
            </a:pPr>
            <a:endParaRPr kumimoji="0" lang="en-US" sz="10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90000"/>
              </a:lnSpc>
              <a:spcBef>
                <a:spcPct val="20000"/>
              </a:spcBef>
              <a:spcAft>
                <a:spcPts val="0"/>
              </a:spcAft>
              <a:buClrTx/>
              <a:buSzTx/>
              <a:buFont typeface="Arial" panose="020B0604020202020204" pitchFamily="34" charset="0"/>
              <a:buChar char="•"/>
              <a:defRPr/>
            </a:pPr>
            <a:r>
              <a:rPr kumimoji="0" lang="en-US" sz="2600" b="0" i="0" u="none" strike="noStrike" kern="1200" cap="none" spc="0" normalizeH="0" baseline="0" noProof="0" dirty="0">
                <a:ln>
                  <a:noFill/>
                </a:ln>
                <a:solidFill>
                  <a:schemeClr val="tx1"/>
                </a:solidFill>
                <a:effectLst/>
                <a:uLnTx/>
                <a:uFillTx/>
                <a:latin typeface="+mn-lt"/>
                <a:ea typeface="+mn-ea"/>
                <a:cs typeface="+mn-cs"/>
              </a:rPr>
              <a:t>First tag: </a:t>
            </a:r>
            <a:r>
              <a:rPr kumimoji="0" lang="en-US" sz="2600" b="0" i="0" u="none" strike="noStrike" kern="1200" cap="none" spc="0" normalizeH="0" baseline="0" noProof="0" dirty="0">
                <a:ln>
                  <a:noFill/>
                </a:ln>
                <a:solidFill>
                  <a:schemeClr val="tx1"/>
                </a:solidFill>
                <a:effectLst/>
                <a:uLnTx/>
                <a:uFillTx/>
                <a:latin typeface="Courier" pitchFamily="1" charset="0"/>
                <a:ea typeface="+mn-ea"/>
                <a:cs typeface="+mn-cs"/>
              </a:rPr>
              <a:t>&lt;html&gt;</a:t>
            </a:r>
          </a:p>
          <a:p>
            <a:pPr marL="742950" marR="0" lvl="1" indent="-285750" algn="l" defTabSz="914400" rtl="0" eaLnBrk="1" fontAlgn="auto" latinLnBrk="0" hangingPunct="1">
              <a:lnSpc>
                <a:spcPct val="90000"/>
              </a:lnSpc>
              <a:spcBef>
                <a:spcPct val="20000"/>
              </a:spcBef>
              <a:spcAft>
                <a:spcPts val="0"/>
              </a:spcAft>
              <a:buClrTx/>
              <a:buSzTx/>
              <a:buFont typeface="Arial" panose="020B0604020202020204" pitchFamily="34" charset="0"/>
              <a:buChar char="–"/>
              <a:defRPr/>
            </a:pPr>
            <a:r>
              <a:rPr kumimoji="0" lang="en-US" sz="2200" b="0" i="0" u="none" strike="noStrike" kern="1200" cap="none" spc="0" normalizeH="0" baseline="0" noProof="0" dirty="0">
                <a:ln>
                  <a:noFill/>
                </a:ln>
                <a:solidFill>
                  <a:schemeClr val="tx1"/>
                </a:solidFill>
                <a:effectLst/>
                <a:uLnTx/>
                <a:uFillTx/>
                <a:latin typeface="+mn-lt"/>
                <a:ea typeface="+mn-ea"/>
                <a:cs typeface="+mn-cs"/>
              </a:rPr>
              <a:t>Indicates that you are starting an HTML document</a:t>
            </a:r>
            <a:endParaRPr kumimoji="0" lang="en-US" sz="2200" b="0" i="0" u="none" strike="noStrike" kern="1200" cap="none" spc="0" normalizeH="0" baseline="0" noProof="0" dirty="0">
              <a:ln>
                <a:noFill/>
              </a:ln>
              <a:solidFill>
                <a:schemeClr val="tx1"/>
              </a:solidFill>
              <a:effectLst/>
              <a:uLnTx/>
              <a:uFillTx/>
              <a:latin typeface="Courier" pitchFamily="1" charset="0"/>
              <a:ea typeface="+mn-ea"/>
              <a:cs typeface="+mn-cs"/>
            </a:endParaRPr>
          </a:p>
          <a:p>
            <a:pPr marL="342900" marR="0" lvl="0" indent="-342900" algn="l" defTabSz="914400" rtl="0" eaLnBrk="1" fontAlgn="auto" latinLnBrk="0" hangingPunct="1">
              <a:lnSpc>
                <a:spcPct val="90000"/>
              </a:lnSpc>
              <a:spcBef>
                <a:spcPct val="20000"/>
              </a:spcBef>
              <a:spcAft>
                <a:spcPts val="0"/>
              </a:spcAft>
              <a:buClrTx/>
              <a:buSzTx/>
              <a:buFont typeface="Arial" panose="020B0604020202020204" pitchFamily="34" charset="0"/>
              <a:buChar char="•"/>
              <a:defRPr/>
            </a:pPr>
            <a:r>
              <a:rPr kumimoji="0" lang="en-US" sz="2600" b="0" i="0" u="none" strike="noStrike" kern="1200" cap="none" spc="0" normalizeH="0" baseline="0" noProof="0" dirty="0">
                <a:ln>
                  <a:noFill/>
                </a:ln>
                <a:solidFill>
                  <a:schemeClr val="tx1"/>
                </a:solidFill>
                <a:effectLst/>
                <a:uLnTx/>
                <a:uFillTx/>
                <a:latin typeface="+mn-lt"/>
                <a:ea typeface="+mn-ea"/>
                <a:cs typeface="+mn-cs"/>
              </a:rPr>
              <a:t>Last tag: </a:t>
            </a:r>
            <a:r>
              <a:rPr kumimoji="0" lang="en-US" sz="2600" b="0" i="0" u="none" strike="noStrike" kern="1200" cap="none" spc="0" normalizeH="0" baseline="0" noProof="0" dirty="0">
                <a:ln>
                  <a:noFill/>
                </a:ln>
                <a:solidFill>
                  <a:schemeClr val="tx1"/>
                </a:solidFill>
                <a:effectLst/>
                <a:uLnTx/>
                <a:uFillTx/>
                <a:latin typeface="Courier" pitchFamily="1" charset="0"/>
                <a:ea typeface="+mn-ea"/>
                <a:cs typeface="+mn-cs"/>
              </a:rPr>
              <a:t>&lt;/html&gt;</a:t>
            </a:r>
          </a:p>
          <a:p>
            <a:pPr marL="742950" marR="0" lvl="1" indent="-285750" algn="l" defTabSz="914400" rtl="0" eaLnBrk="1" fontAlgn="auto" latinLnBrk="0" hangingPunct="1">
              <a:lnSpc>
                <a:spcPct val="90000"/>
              </a:lnSpc>
              <a:spcBef>
                <a:spcPct val="20000"/>
              </a:spcBef>
              <a:spcAft>
                <a:spcPts val="0"/>
              </a:spcAft>
              <a:buClrTx/>
              <a:buSzTx/>
              <a:buFont typeface="Arial" panose="020B0604020202020204" pitchFamily="34" charset="0"/>
              <a:buChar char="–"/>
              <a:defRPr/>
            </a:pPr>
            <a:r>
              <a:rPr kumimoji="0" lang="en-US" sz="2200" b="0" i="0" u="none" strike="noStrike" kern="1200" cap="none" spc="0" normalizeH="0" baseline="0" noProof="0" dirty="0">
                <a:ln>
                  <a:noFill/>
                </a:ln>
                <a:solidFill>
                  <a:schemeClr val="tx1"/>
                </a:solidFill>
                <a:effectLst/>
                <a:uLnTx/>
                <a:uFillTx/>
                <a:latin typeface="+mn-lt"/>
                <a:ea typeface="+mn-ea"/>
                <a:cs typeface="+mn-cs"/>
              </a:rPr>
              <a:t>Indicates that you are ending an HTML document</a:t>
            </a:r>
          </a:p>
          <a:p>
            <a:pPr marL="742950" marR="0" lvl="1" indent="-285750" algn="l" defTabSz="914400" rtl="0" eaLnBrk="1" fontAlgn="auto" latinLnBrk="0" hangingPunct="1">
              <a:lnSpc>
                <a:spcPct val="90000"/>
              </a:lnSpc>
              <a:spcBef>
                <a:spcPct val="20000"/>
              </a:spcBef>
              <a:spcAft>
                <a:spcPts val="0"/>
              </a:spcAft>
              <a:buClrTx/>
              <a:buSzTx/>
              <a:buFont typeface="Arial" panose="020B0604020202020204" pitchFamily="34" charset="0"/>
              <a:buChar char="–"/>
              <a:defRPr/>
            </a:pPr>
            <a:r>
              <a:rPr kumimoji="0" lang="en-US" sz="2200" b="1" i="0" u="none" strike="noStrike" kern="1200" cap="none" spc="0" normalizeH="0" baseline="0" noProof="0" dirty="0">
                <a:ln>
                  <a:noFill/>
                </a:ln>
                <a:solidFill>
                  <a:schemeClr val="tx1"/>
                </a:solidFill>
                <a:effectLst/>
                <a:uLnTx/>
                <a:uFillTx/>
                <a:latin typeface="+mn-lt"/>
                <a:ea typeface="+mn-ea"/>
                <a:cs typeface="+mn-cs"/>
              </a:rPr>
              <a:t>*Note*</a:t>
            </a:r>
            <a:r>
              <a:rPr kumimoji="0" lang="en-US" sz="2200" b="0" i="0" u="none" strike="noStrike" kern="1200" cap="none" spc="0" normalizeH="0" baseline="0" noProof="0" dirty="0">
                <a:ln>
                  <a:noFill/>
                </a:ln>
                <a:solidFill>
                  <a:schemeClr val="tx1"/>
                </a:solidFill>
                <a:effectLst/>
                <a:uLnTx/>
                <a:uFillTx/>
                <a:latin typeface="+mn-lt"/>
                <a:ea typeface="+mn-ea"/>
                <a:cs typeface="+mn-cs"/>
              </a:rPr>
              <a:t> </a:t>
            </a:r>
            <a:r>
              <a:rPr kumimoji="0" lang="en-US" sz="2200" b="0" i="0" u="none" strike="noStrike" kern="1200" cap="none" spc="0" normalizeH="0" baseline="0" noProof="0" dirty="0" smtClean="0">
                <a:ln>
                  <a:noFill/>
                </a:ln>
                <a:solidFill>
                  <a:schemeClr val="tx1"/>
                </a:solidFill>
                <a:effectLst/>
                <a:uLnTx/>
                <a:uFillTx/>
                <a:latin typeface="+mn-lt"/>
                <a:ea typeface="+mn-ea"/>
                <a:cs typeface="+mn-cs"/>
              </a:rPr>
              <a:t>    the </a:t>
            </a:r>
            <a:r>
              <a:rPr kumimoji="0" lang="en-US" sz="2200" b="0" i="0" u="none" strike="noStrike" kern="1200" cap="none" spc="0" normalizeH="0" baseline="0" noProof="0" dirty="0">
                <a:ln>
                  <a:noFill/>
                </a:ln>
                <a:solidFill>
                  <a:schemeClr val="tx1"/>
                </a:solidFill>
                <a:effectLst/>
                <a:uLnTx/>
                <a:uFillTx/>
                <a:latin typeface="+mn-lt"/>
                <a:ea typeface="+mn-ea"/>
                <a:cs typeface="+mn-cs"/>
              </a:rPr>
              <a:t>open &amp; close structure to HTML</a:t>
            </a:r>
          </a:p>
          <a:p>
            <a:pPr marL="742950" marR="0" lvl="1" indent="-285750" algn="l" defTabSz="914400" rtl="0" eaLnBrk="1" fontAlgn="auto" latinLnBrk="0" hangingPunct="1">
              <a:lnSpc>
                <a:spcPct val="90000"/>
              </a:lnSpc>
              <a:spcBef>
                <a:spcPct val="20000"/>
              </a:spcBef>
              <a:spcAft>
                <a:spcPts val="0"/>
              </a:spcAft>
              <a:buClrTx/>
              <a:buSzTx/>
              <a:buFont typeface="Arial" panose="020B0604020202020204" pitchFamily="34" charset="0"/>
              <a:buChar char="–"/>
              <a:defRPr/>
            </a:pPr>
            <a:r>
              <a:rPr kumimoji="0" lang="en-US" sz="2200" b="0" i="0" u="none" strike="noStrike" kern="1200" cap="none" spc="0" normalizeH="0" baseline="0" noProof="0" dirty="0">
                <a:ln>
                  <a:noFill/>
                </a:ln>
                <a:solidFill>
                  <a:schemeClr val="tx1"/>
                </a:solidFill>
                <a:effectLst/>
                <a:uLnTx/>
                <a:uFillTx/>
                <a:latin typeface="+mn-lt"/>
                <a:ea typeface="+mn-ea"/>
                <a:cs typeface="+mn-cs"/>
              </a:rPr>
              <a:t>Fictional example:</a:t>
            </a:r>
            <a:r>
              <a:rPr kumimoji="0" lang="en-US" sz="2200" b="0" i="0" u="none" strike="noStrike" kern="1200" cap="none" spc="0" normalizeH="0" baseline="0" noProof="0" dirty="0">
                <a:ln>
                  <a:noFill/>
                </a:ln>
                <a:solidFill>
                  <a:schemeClr val="tx1"/>
                </a:solidFill>
                <a:effectLst/>
                <a:uLnTx/>
                <a:uFillTx/>
                <a:latin typeface="Courier" pitchFamily="1" charset="0"/>
                <a:ea typeface="+mn-ea"/>
                <a:cs typeface="+mn-cs"/>
              </a:rPr>
              <a:t> &lt;sleep&gt; </a:t>
            </a:r>
            <a:r>
              <a:rPr kumimoji="0" lang="en-US" sz="2200" b="0" i="0" u="none" strike="noStrike" kern="1200" cap="none" spc="0" normalizeH="0" baseline="0" noProof="0" dirty="0">
                <a:ln>
                  <a:noFill/>
                </a:ln>
                <a:solidFill>
                  <a:schemeClr val="tx1"/>
                </a:solidFill>
                <a:effectLst/>
                <a:uLnTx/>
                <a:uFillTx/>
                <a:latin typeface="+mn-lt"/>
                <a:ea typeface="+mn-ea"/>
                <a:cs typeface="+mn-cs"/>
              </a:rPr>
              <a:t>and</a:t>
            </a:r>
            <a:r>
              <a:rPr kumimoji="0" lang="en-US" sz="2200" b="0" i="0" u="none" strike="noStrike" kern="1200" cap="none" spc="0" normalizeH="0" baseline="0" noProof="0" dirty="0">
                <a:ln>
                  <a:noFill/>
                </a:ln>
                <a:solidFill>
                  <a:schemeClr val="tx1"/>
                </a:solidFill>
                <a:effectLst/>
                <a:uLnTx/>
                <a:uFillTx/>
                <a:latin typeface="Courier" pitchFamily="1" charset="0"/>
                <a:ea typeface="+mn-ea"/>
                <a:cs typeface="+mn-cs"/>
              </a:rPr>
              <a:t> &lt;/sleep&gt;</a:t>
            </a:r>
          </a:p>
          <a:p>
            <a:pPr marL="742950" marR="0" lvl="1" indent="-285750" algn="l" defTabSz="914400" rtl="0" eaLnBrk="1" fontAlgn="auto" latinLnBrk="0" hangingPunct="1">
              <a:lnSpc>
                <a:spcPct val="90000"/>
              </a:lnSpc>
              <a:spcBef>
                <a:spcPct val="20000"/>
              </a:spcBef>
              <a:spcAft>
                <a:spcPts val="0"/>
              </a:spcAft>
              <a:buClrTx/>
              <a:buSzTx/>
              <a:buFont typeface="Wingdings" panose="05000000000000000000" pitchFamily="2" charset="2"/>
              <a:buNone/>
              <a:defRPr/>
            </a:pPr>
            <a:endParaRPr kumimoji="0" lang="en-US" sz="1000" b="0" i="0" u="none" strike="noStrike" kern="1200" cap="none" spc="0" normalizeH="0" baseline="0" noProof="0" dirty="0">
              <a:ln>
                <a:noFill/>
              </a:ln>
              <a:solidFill>
                <a:schemeClr val="tx1"/>
              </a:solidFill>
              <a:effectLst/>
              <a:uLnTx/>
              <a:uFillTx/>
              <a:latin typeface="Courier" pitchFamily="1" charset="0"/>
              <a:ea typeface="+mn-ea"/>
              <a:cs typeface="+mn-cs"/>
            </a:endParaRPr>
          </a:p>
          <a:p>
            <a:pPr marL="342900" marR="0" lvl="0" indent="-342900" algn="l" defTabSz="914400" rtl="0" eaLnBrk="1" fontAlgn="auto" latinLnBrk="0" hangingPunct="1">
              <a:lnSpc>
                <a:spcPct val="90000"/>
              </a:lnSpc>
              <a:spcBef>
                <a:spcPct val="20000"/>
              </a:spcBef>
              <a:spcAft>
                <a:spcPts val="0"/>
              </a:spcAft>
              <a:buClrTx/>
              <a:buSzTx/>
              <a:buFont typeface="Arial" panose="020B0604020202020204" pitchFamily="34" charset="0"/>
              <a:buChar char="•"/>
              <a:defRPr/>
            </a:pPr>
            <a:r>
              <a:rPr kumimoji="0" lang="en-US" sz="2600" b="0" i="0" u="none" strike="noStrike" kern="1200" cap="none" spc="0" normalizeH="0" baseline="0" noProof="0" dirty="0">
                <a:ln>
                  <a:noFill/>
                </a:ln>
                <a:solidFill>
                  <a:schemeClr val="tx1"/>
                </a:solidFill>
                <a:effectLst/>
                <a:uLnTx/>
                <a:uFillTx/>
                <a:latin typeface="+mn-lt"/>
                <a:ea typeface="+mn-ea"/>
                <a:cs typeface="+mn-cs"/>
              </a:rPr>
              <a:t>Save file as “</a:t>
            </a:r>
            <a:r>
              <a:rPr kumimoji="0" lang="en-US" sz="2600" b="0" i="0" u="none" strike="noStrike" kern="1200" cap="none" spc="0" normalizeH="0" baseline="0" noProof="0" dirty="0">
                <a:ln>
                  <a:noFill/>
                </a:ln>
                <a:solidFill>
                  <a:schemeClr val="tx1"/>
                </a:solidFill>
                <a:effectLst/>
                <a:uLnTx/>
                <a:uFillTx/>
                <a:latin typeface="Courier" pitchFamily="1" charset="0"/>
                <a:ea typeface="+mn-ea"/>
                <a:cs typeface="+mn-cs"/>
              </a:rPr>
              <a:t>index.html”</a:t>
            </a:r>
          </a:p>
          <a:p>
            <a:pPr marL="742950" marR="0" lvl="1" indent="-285750" algn="l" defTabSz="914400" rtl="0" eaLnBrk="1" fontAlgn="auto" latinLnBrk="0" hangingPunct="1">
              <a:lnSpc>
                <a:spcPct val="90000"/>
              </a:lnSpc>
              <a:spcBef>
                <a:spcPct val="20000"/>
              </a:spcBef>
              <a:spcAft>
                <a:spcPts val="0"/>
              </a:spcAft>
              <a:buClrTx/>
              <a:buSzTx/>
              <a:buFont typeface="Arial" panose="020B0604020202020204" pitchFamily="34" charset="0"/>
              <a:buChar char="–"/>
              <a:defRPr/>
            </a:pPr>
            <a:r>
              <a:rPr kumimoji="0" lang="en-US" sz="2200" b="0" i="0" u="none" strike="noStrike" kern="1200" cap="none" spc="0" normalizeH="0" baseline="0" noProof="0" dirty="0">
                <a:ln>
                  <a:noFill/>
                </a:ln>
                <a:solidFill>
                  <a:schemeClr val="tx1"/>
                </a:solidFill>
                <a:effectLst/>
                <a:uLnTx/>
                <a:uFillTx/>
                <a:latin typeface="+mn-lt"/>
                <a:ea typeface="+mn-ea"/>
                <a:cs typeface="+mn-cs"/>
              </a:rPr>
              <a:t>This is a typical </a:t>
            </a:r>
            <a:r>
              <a:rPr kumimoji="0" lang="en-US" sz="2200" b="1" i="0" u="none" strike="noStrike" kern="1200" cap="none" spc="0" normalizeH="0" baseline="0" noProof="0" dirty="0">
                <a:ln>
                  <a:noFill/>
                </a:ln>
                <a:solidFill>
                  <a:schemeClr val="tx1"/>
                </a:solidFill>
                <a:effectLst/>
                <a:uLnTx/>
                <a:uFillTx/>
                <a:latin typeface="+mn-lt"/>
                <a:ea typeface="+mn-ea"/>
                <a:cs typeface="+mn-cs"/>
              </a:rPr>
              <a:t>default title</a:t>
            </a:r>
            <a:r>
              <a:rPr kumimoji="0" lang="en-US" sz="2200" b="0" i="0" u="none" strike="noStrike" kern="1200" cap="none" spc="0" normalizeH="0" baseline="0" noProof="0" dirty="0">
                <a:ln>
                  <a:noFill/>
                </a:ln>
                <a:solidFill>
                  <a:schemeClr val="tx1"/>
                </a:solidFill>
                <a:effectLst/>
                <a:uLnTx/>
                <a:uFillTx/>
                <a:latin typeface="+mn-lt"/>
                <a:ea typeface="+mn-ea"/>
                <a:cs typeface="+mn-cs"/>
              </a:rPr>
              <a:t> for home pages</a:t>
            </a:r>
            <a:endParaRPr kumimoji="0" lang="en-US" sz="2200" b="0" i="0" u="none" strike="noStrike" kern="1200" cap="none" spc="0" normalizeH="0" baseline="0" noProof="0" dirty="0">
              <a:ln>
                <a:noFill/>
              </a:ln>
              <a:solidFill>
                <a:schemeClr val="tx1"/>
              </a:solidFill>
              <a:effectLst/>
              <a:uLnTx/>
              <a:uFillTx/>
              <a:latin typeface="Courier" pitchFamily="1" charset="0"/>
              <a:ea typeface="+mn-ea"/>
              <a:cs typeface="+mn-cs"/>
            </a:endParaRPr>
          </a:p>
          <a:p>
            <a:pPr marL="742950" marR="0" lvl="1" indent="-285750" algn="l" defTabSz="914400" rtl="0" eaLnBrk="1" fontAlgn="auto" latinLnBrk="0" hangingPunct="1">
              <a:lnSpc>
                <a:spcPct val="90000"/>
              </a:lnSpc>
              <a:spcBef>
                <a:spcPct val="20000"/>
              </a:spcBef>
              <a:spcAft>
                <a:spcPts val="0"/>
              </a:spcAft>
              <a:buClrTx/>
              <a:buSzTx/>
              <a:buFont typeface="Arial" panose="020B0604020202020204" pitchFamily="34" charset="0"/>
              <a:buChar char="–"/>
              <a:defRPr/>
            </a:pPr>
            <a:r>
              <a:rPr kumimoji="0" lang="en-US" sz="2200" b="0" i="0" u="none" strike="noStrike" kern="1200" cap="none" spc="0" normalizeH="0" baseline="0" noProof="0" dirty="0">
                <a:ln>
                  <a:noFill/>
                </a:ln>
                <a:solidFill>
                  <a:schemeClr val="tx1"/>
                </a:solidFill>
                <a:effectLst/>
                <a:uLnTx/>
                <a:uFillTx/>
                <a:latin typeface="+mn-lt"/>
                <a:ea typeface="+mn-ea"/>
                <a:cs typeface="+mn-cs"/>
              </a:rPr>
              <a:t>Windows may seem to prefer </a:t>
            </a:r>
            <a:r>
              <a:rPr kumimoji="0" lang="en-US" sz="2200" b="0" i="0" u="none" strike="noStrike" kern="1200" cap="none" spc="0" normalizeH="0" baseline="0" noProof="0" dirty="0">
                <a:ln>
                  <a:noFill/>
                </a:ln>
                <a:solidFill>
                  <a:schemeClr val="tx1"/>
                </a:solidFill>
                <a:effectLst/>
                <a:uLnTx/>
                <a:uFillTx/>
                <a:latin typeface="Courier" pitchFamily="1" charset="0"/>
                <a:ea typeface="+mn-ea"/>
                <a:cs typeface="+mn-cs"/>
              </a:rPr>
              <a:t>“.</a:t>
            </a:r>
            <a:r>
              <a:rPr kumimoji="0" lang="en-US" sz="2200" b="0" i="0" u="none" strike="noStrike" kern="1200" cap="none" spc="0" normalizeH="0" baseline="0" noProof="0" dirty="0" err="1">
                <a:ln>
                  <a:noFill/>
                </a:ln>
                <a:solidFill>
                  <a:schemeClr val="tx1"/>
                </a:solidFill>
                <a:effectLst/>
                <a:uLnTx/>
                <a:uFillTx/>
                <a:latin typeface="Courier" pitchFamily="1" charset="0"/>
                <a:ea typeface="+mn-ea"/>
                <a:cs typeface="+mn-cs"/>
              </a:rPr>
              <a:t>htm</a:t>
            </a:r>
            <a:r>
              <a:rPr kumimoji="0" lang="en-US" sz="2200" b="0" i="0" u="none" strike="noStrike" kern="1200" cap="none" spc="0" normalizeH="0" baseline="0" noProof="0" dirty="0">
                <a:ln>
                  <a:noFill/>
                </a:ln>
                <a:solidFill>
                  <a:schemeClr val="tx1"/>
                </a:solidFill>
                <a:effectLst/>
                <a:uLnTx/>
                <a:uFillTx/>
                <a:latin typeface="+mn-lt"/>
                <a:ea typeface="+mn-ea"/>
                <a:cs typeface="+mn-cs"/>
              </a:rPr>
              <a:t>” but </a:t>
            </a:r>
            <a:r>
              <a:rPr kumimoji="0" lang="en-US" sz="2200" b="0" i="0" u="none" strike="noStrike" kern="1200" cap="none" spc="0" normalizeH="0" baseline="0" noProof="0" dirty="0">
                <a:ln>
                  <a:noFill/>
                </a:ln>
                <a:solidFill>
                  <a:schemeClr val="tx1"/>
                </a:solidFill>
                <a:effectLst/>
                <a:uLnTx/>
                <a:uFillTx/>
                <a:latin typeface="Courier" pitchFamily="1" charset="0"/>
                <a:ea typeface="+mn-ea"/>
                <a:cs typeface="+mn-cs"/>
              </a:rPr>
              <a:t>“.html</a:t>
            </a:r>
            <a:r>
              <a:rPr kumimoji="0" lang="en-US" sz="2200" b="0" i="0" u="none" strike="noStrike" kern="1200" cap="none" spc="0" normalizeH="0" baseline="0" noProof="0" dirty="0">
                <a:ln>
                  <a:noFill/>
                </a:ln>
                <a:solidFill>
                  <a:schemeClr val="tx1"/>
                </a:solidFill>
                <a:effectLst/>
                <a:uLnTx/>
                <a:uFillTx/>
                <a:latin typeface="+mn-lt"/>
                <a:ea typeface="+mn-ea"/>
                <a:cs typeface="+mn-cs"/>
              </a:rPr>
              <a:t>” will also work just fine.</a:t>
            </a:r>
            <a:endParaRPr kumimoji="0" lang="en-US" sz="2200" b="0" i="0" u="none" strike="noStrike" kern="1200" cap="none" spc="0" normalizeH="0" baseline="0" noProof="0" dirty="0">
              <a:ln>
                <a:noFill/>
              </a:ln>
              <a:solidFill>
                <a:schemeClr val="tx1"/>
              </a:solidFill>
              <a:effectLst/>
              <a:uLnTx/>
              <a:uFillTx/>
              <a:latin typeface="Courier" pitchFamily="1" charset="0"/>
              <a:ea typeface="+mn-ea"/>
              <a:cs typeface="+mn-cs"/>
            </a:endParaRPr>
          </a:p>
          <a:p>
            <a:pPr marL="342900" marR="0" lvl="0" indent="-342900" algn="l" defTabSz="914400" rtl="0" eaLnBrk="1" fontAlgn="auto" latinLnBrk="0" hangingPunct="1">
              <a:lnSpc>
                <a:spcPct val="90000"/>
              </a:lnSpc>
              <a:spcBef>
                <a:spcPct val="20000"/>
              </a:spcBef>
              <a:spcAft>
                <a:spcPts val="0"/>
              </a:spcAft>
              <a:buClrTx/>
              <a:buSzTx/>
              <a:buFont typeface="Arial" panose="020B0604020202020204" pitchFamily="34" charset="0"/>
              <a:buChar char="•"/>
              <a:defRPr/>
            </a:pPr>
            <a:endParaRPr kumimoji="0" lang="en-US" sz="26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90000"/>
              </a:lnSpc>
              <a:spcBef>
                <a:spcPct val="20000"/>
              </a:spcBef>
              <a:spcAft>
                <a:spcPts val="0"/>
              </a:spcAft>
              <a:buClrTx/>
              <a:buSzTx/>
              <a:buFont typeface="Arial" panose="020B0604020202020204" pitchFamily="34" charset="0"/>
              <a:buChar char="•"/>
              <a:defRPr/>
            </a:pPr>
            <a:endParaRPr kumimoji="0" lang="en-US" sz="26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Date Placeholder 4"/>
          <p:cNvSpPr txBox="1">
            <a:spLocks noGrp="1"/>
          </p:cNvSpPr>
          <p:nvPr>
            <p:ph type="dt" sz="half" idx="10"/>
          </p:nvPr>
        </p:nvSpPr>
        <p:spPr>
          <a:noFill/>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defRPr/>
            </a:pPr>
            <a:fld id="{475CCF1F-0BD6-48F2-9B99-361CC66E8A99}"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18-May-20</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4341" name="Slide Number Placeholder 5"/>
          <p:cNvSpPr>
            <a:spLocks noGrp="1"/>
          </p:cNvSpPr>
          <p:nvPr>
            <p:ph type="sldNum" sz="quarter" idx="12"/>
          </p:nvPr>
        </p:nvSpPr>
        <p:spPr>
          <a:noFill/>
          <a:ln>
            <a:noFill/>
          </a:ln>
        </p:spPr>
        <p:txBody>
          <a:bodyPr vert="horz" lIns="91440" tIns="45720" rIns="91440" bIns="45720" anchor="ct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a:fld id="{9A0DB2DC-4C9A-4742-B13C-FB6460FD3503}" type="slidenum">
              <a:rPr lang="en-US" altLang="zh-CN" sz="1200" dirty="0">
                <a:solidFill>
                  <a:srgbClr val="898989"/>
                </a:solidFill>
                <a:latin typeface="Calibri" panose="020F0502020204030204" pitchFamily="34" charset="0"/>
              </a:rPr>
              <a:t>8</a:t>
            </a:fld>
            <a:endParaRPr lang="en-US" altLang="zh-CN" sz="1200" dirty="0">
              <a:solidFill>
                <a:srgbClr val="898989"/>
              </a:solidFill>
              <a:latin typeface="Calibri" panose="020F0502020204030204"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p:cNvSpPr>
          <p:nvPr>
            <p:ph type="title"/>
          </p:nvPr>
        </p:nvSpPr>
        <p:spPr>
          <a:ln/>
        </p:spPr>
        <p:txBody>
          <a:bodyPr vert="horz" wrap="square" lIns="91440" tIns="45720" rIns="91440" bIns="45720" anchor="ctr"/>
          <a:lstStyle/>
          <a:p>
            <a:pPr eaLnBrk="1" hangingPunct="1"/>
            <a:r>
              <a:rPr lang="en-US" altLang="zh-CN" dirty="0">
                <a:ea typeface="SimSun" panose="02010600030101010101" pitchFamily="2" charset="-122"/>
              </a:rPr>
              <a:t>HTML Document Structure</a:t>
            </a:r>
          </a:p>
        </p:txBody>
      </p:sp>
      <p:sp>
        <p:nvSpPr>
          <p:cNvPr id="18434" name="Rectangle 3"/>
          <p:cNvSpPr>
            <a:spLocks noGrp="1"/>
          </p:cNvSpPr>
          <p:nvPr>
            <p:ph idx="1"/>
          </p:nvPr>
        </p:nvSpPr>
        <p:spPr>
          <a:ln/>
        </p:spPr>
        <p:txBody>
          <a:bodyPr vert="horz" wrap="square" lIns="91440" tIns="45720" rIns="91440" bIns="45720" anchor="t"/>
          <a:lstStyle/>
          <a:p>
            <a:pPr eaLnBrk="1" hangingPunct="1">
              <a:lnSpc>
                <a:spcPct val="90000"/>
              </a:lnSpc>
              <a:buFontTx/>
              <a:buNone/>
            </a:pPr>
            <a:r>
              <a:rPr lang="en-US" altLang="zh-CN" sz="2800" dirty="0">
                <a:solidFill>
                  <a:srgbClr val="0070C0"/>
                </a:solidFill>
                <a:ea typeface="SimSun" panose="02010600030101010101" pitchFamily="2" charset="-122"/>
              </a:rPr>
              <a:t>&lt;html&gt; </a:t>
            </a:r>
          </a:p>
          <a:p>
            <a:pPr eaLnBrk="1" hangingPunct="1">
              <a:lnSpc>
                <a:spcPct val="90000"/>
              </a:lnSpc>
              <a:buFontTx/>
              <a:buNone/>
            </a:pPr>
            <a:r>
              <a:rPr lang="en-US" altLang="zh-CN" sz="2800" dirty="0">
                <a:ea typeface="SimSun" panose="02010600030101010101" pitchFamily="2" charset="-122"/>
              </a:rPr>
              <a:t>&lt;head&gt; </a:t>
            </a:r>
          </a:p>
          <a:p>
            <a:pPr eaLnBrk="1" hangingPunct="1">
              <a:lnSpc>
                <a:spcPct val="90000"/>
              </a:lnSpc>
              <a:buFontTx/>
              <a:buNone/>
            </a:pPr>
            <a:r>
              <a:rPr lang="en-US" altLang="zh-CN" sz="2800" dirty="0">
                <a:ea typeface="SimSun" panose="02010600030101010101" pitchFamily="2" charset="-122"/>
              </a:rPr>
              <a:t>&lt;title&gt; </a:t>
            </a:r>
            <a:r>
              <a:rPr lang="en-US" altLang="zh-CN" sz="2800" i="1" dirty="0">
                <a:ea typeface="SimSun" panose="02010600030101010101" pitchFamily="2" charset="-122"/>
              </a:rPr>
              <a:t>Page Title Goes Here</a:t>
            </a:r>
            <a:r>
              <a:rPr lang="en-US" altLang="zh-CN" sz="2800" dirty="0">
                <a:ea typeface="SimSun" panose="02010600030101010101" pitchFamily="2" charset="-122"/>
              </a:rPr>
              <a:t> &lt;/title&gt;</a:t>
            </a:r>
          </a:p>
          <a:p>
            <a:pPr eaLnBrk="1" hangingPunct="1">
              <a:lnSpc>
                <a:spcPct val="90000"/>
              </a:lnSpc>
              <a:buFontTx/>
              <a:buNone/>
            </a:pPr>
            <a:r>
              <a:rPr lang="en-US" altLang="zh-CN" sz="2800" dirty="0">
                <a:ea typeface="SimSun" panose="02010600030101010101" pitchFamily="2" charset="-122"/>
              </a:rPr>
              <a:t>&lt;/head&gt; </a:t>
            </a:r>
          </a:p>
          <a:p>
            <a:pPr eaLnBrk="1" hangingPunct="1">
              <a:lnSpc>
                <a:spcPct val="90000"/>
              </a:lnSpc>
              <a:buFontTx/>
              <a:buNone/>
            </a:pPr>
            <a:endParaRPr lang="en-US" altLang="zh-CN" sz="2800" dirty="0">
              <a:ea typeface="SimSun" panose="02010600030101010101" pitchFamily="2" charset="-122"/>
            </a:endParaRPr>
          </a:p>
          <a:p>
            <a:pPr eaLnBrk="1" hangingPunct="1">
              <a:lnSpc>
                <a:spcPct val="90000"/>
              </a:lnSpc>
              <a:buFontTx/>
              <a:buNone/>
            </a:pPr>
            <a:r>
              <a:rPr lang="en-US" altLang="zh-CN" sz="2800" dirty="0">
                <a:ea typeface="SimSun" panose="02010600030101010101" pitchFamily="2" charset="-122"/>
              </a:rPr>
              <a:t>&lt;body&gt; </a:t>
            </a:r>
          </a:p>
          <a:p>
            <a:pPr eaLnBrk="1" hangingPunct="1">
              <a:lnSpc>
                <a:spcPct val="90000"/>
              </a:lnSpc>
              <a:buFontTx/>
              <a:buNone/>
            </a:pPr>
            <a:r>
              <a:rPr lang="en-US" altLang="zh-CN" sz="2800" i="1" dirty="0">
                <a:ea typeface="SimSun" panose="02010600030101010101" pitchFamily="2" charset="-122"/>
              </a:rPr>
              <a:t>content goes here</a:t>
            </a:r>
            <a:r>
              <a:rPr lang="en-US" altLang="zh-CN" sz="2800" dirty="0">
                <a:ea typeface="SimSun" panose="02010600030101010101" pitchFamily="2" charset="-122"/>
              </a:rPr>
              <a:t> </a:t>
            </a:r>
          </a:p>
          <a:p>
            <a:pPr eaLnBrk="1" hangingPunct="1">
              <a:lnSpc>
                <a:spcPct val="90000"/>
              </a:lnSpc>
              <a:buFontTx/>
              <a:buNone/>
            </a:pPr>
            <a:r>
              <a:rPr lang="en-US" altLang="zh-CN" sz="2800" dirty="0">
                <a:ea typeface="SimSun" panose="02010600030101010101" pitchFamily="2" charset="-122"/>
              </a:rPr>
              <a:t>&lt;/body&gt;</a:t>
            </a:r>
          </a:p>
          <a:p>
            <a:pPr eaLnBrk="1" hangingPunct="1">
              <a:lnSpc>
                <a:spcPct val="90000"/>
              </a:lnSpc>
              <a:buFontTx/>
              <a:buNone/>
            </a:pPr>
            <a:r>
              <a:rPr lang="en-US" altLang="zh-CN" sz="2800" dirty="0">
                <a:solidFill>
                  <a:srgbClr val="0070C0"/>
                </a:solidFill>
                <a:ea typeface="SimSun" panose="02010600030101010101" pitchFamily="2" charset="-122"/>
              </a:rPr>
              <a:t>&lt;/html&gt; </a:t>
            </a:r>
          </a:p>
        </p:txBody>
      </p:sp>
      <p:sp>
        <p:nvSpPr>
          <p:cNvPr id="5" name="Date Placeholder 4"/>
          <p:cNvSpPr txBox="1">
            <a:spLocks noGrp="1"/>
          </p:cNvSpPr>
          <p:nvPr>
            <p:ph type="dt" sz="half" idx="10"/>
          </p:nvPr>
        </p:nvSpPr>
        <p:spPr>
          <a:noFill/>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defRPr/>
            </a:pPr>
            <a:fld id="{B9E02374-B9F6-4E23-8EA5-061F0DE9DAF7}"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18-May-20</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8437" name="Slide Number Placeholder 5"/>
          <p:cNvSpPr>
            <a:spLocks noGrp="1"/>
          </p:cNvSpPr>
          <p:nvPr>
            <p:ph type="sldNum" sz="quarter" idx="12"/>
          </p:nvPr>
        </p:nvSpPr>
        <p:spPr>
          <a:noFill/>
          <a:ln>
            <a:noFill/>
          </a:ln>
        </p:spPr>
        <p:txBody>
          <a:bodyPr vert="horz" lIns="91440" tIns="45720" rIns="91440" bIns="45720" anchor="ct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r"/>
            <a:fld id="{9A0DB2DC-4C9A-4742-B13C-FB6460FD3503}" type="slidenum">
              <a:rPr lang="en-US" altLang="zh-CN" sz="1200" dirty="0">
                <a:solidFill>
                  <a:srgbClr val="898989"/>
                </a:solidFill>
                <a:latin typeface="Calibri" panose="020F0502020204030204" pitchFamily="34" charset="0"/>
              </a:rPr>
              <a:t>9</a:t>
            </a:fld>
            <a:endParaRPr lang="en-US" altLang="zh-CN" sz="1200" dirty="0">
              <a:solidFill>
                <a:srgbClr val="898989"/>
              </a:solidFill>
              <a:latin typeface="Calibri" panose="020F0502020204030204" pitchFamily="34" charset="0"/>
            </a:endParaRPr>
          </a:p>
        </p:txBody>
      </p:sp>
    </p:spTree>
  </p:cSld>
  <p:clrMapOvr>
    <a:masterClrMapping/>
  </p:clrMapOvr>
  <p:transition>
    <p:circle/>
  </p:transition>
  <p:timing>
    <p:tnLst>
      <p:par>
        <p:cTn id="1" dur="indefinite" restart="never" nodeType="tmRoot"/>
      </p:par>
    </p:tnLst>
  </p:timing>
</p:sld>
</file>

<file path=ppt/theme/theme1.xml><?xml version="1.0" encoding="utf-8"?>
<a:theme xmlns:a="http://schemas.openxmlformats.org/drawingml/2006/main" name="Orange Waves">
  <a:themeElements>
    <a:clrScheme name="Orange Waves 13">
      <a:dk1>
        <a:srgbClr val="000000"/>
      </a:dk1>
      <a:lt1>
        <a:srgbClr val="FFFFFF"/>
      </a:lt1>
      <a:dk2>
        <a:srgbClr val="000000"/>
      </a:dk2>
      <a:lt2>
        <a:srgbClr val="969696"/>
      </a:lt2>
      <a:accent1>
        <a:srgbClr val="C73109"/>
      </a:accent1>
      <a:accent2>
        <a:srgbClr val="FF5050"/>
      </a:accent2>
      <a:accent3>
        <a:srgbClr val="FFFFFF"/>
      </a:accent3>
      <a:accent4>
        <a:srgbClr val="000000"/>
      </a:accent4>
      <a:accent5>
        <a:srgbClr val="E0ADAA"/>
      </a:accent5>
      <a:accent6>
        <a:srgbClr val="E74848"/>
      </a:accent6>
      <a:hlink>
        <a:srgbClr val="4D4D4D"/>
      </a:hlink>
      <a:folHlink>
        <a:srgbClr val="777777"/>
      </a:folHlink>
    </a:clrScheme>
    <a:fontScheme name="Orang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Orang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rang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rang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rang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rang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rang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ang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rang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rang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rang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rang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rang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Orange Waves 13">
        <a:dk1>
          <a:srgbClr val="000000"/>
        </a:dk1>
        <a:lt1>
          <a:srgbClr val="FFFFFF"/>
        </a:lt1>
        <a:dk2>
          <a:srgbClr val="000000"/>
        </a:dk2>
        <a:lt2>
          <a:srgbClr val="969696"/>
        </a:lt2>
        <a:accent1>
          <a:srgbClr val="C73109"/>
        </a:accent1>
        <a:accent2>
          <a:srgbClr val="FF5050"/>
        </a:accent2>
        <a:accent3>
          <a:srgbClr val="FFFFFF"/>
        </a:accent3>
        <a:accent4>
          <a:srgbClr val="000000"/>
        </a:accent4>
        <a:accent5>
          <a:srgbClr val="E0ADAA"/>
        </a:accent5>
        <a:accent6>
          <a:srgbClr val="E74848"/>
        </a:accent6>
        <a:hlink>
          <a:srgbClr val="4D4D4D"/>
        </a:hlink>
        <a:folHlink>
          <a:srgbClr val="77777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1569</Words>
  <Application>Microsoft Office PowerPoint</Application>
  <PresentationFormat>On-screen Show (4:3)</PresentationFormat>
  <Paragraphs>252</Paragraphs>
  <Slides>23</Slides>
  <Notes>9</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Orange Waves</vt:lpstr>
      <vt:lpstr>PowerPoint Presentation</vt:lpstr>
      <vt:lpstr>PowerPoint Presentation</vt:lpstr>
      <vt:lpstr>    History of HTML    </vt:lpstr>
      <vt:lpstr>PowerPoint Presentation</vt:lpstr>
      <vt:lpstr> HTML Generations</vt:lpstr>
      <vt:lpstr>PowerPoint Presentation</vt:lpstr>
      <vt:lpstr>What is HTML?</vt:lpstr>
      <vt:lpstr>Creating an HTML file</vt:lpstr>
      <vt:lpstr>HTML Document Structure</vt:lpstr>
      <vt:lpstr>Creating Text in HTML</vt:lpstr>
      <vt:lpstr>Text Example</vt:lpstr>
      <vt:lpstr>Prologue</vt:lpstr>
      <vt:lpstr>HTML Tags</vt:lpstr>
      <vt:lpstr>The Link color</vt:lpstr>
      <vt:lpstr>Text Formatting Tags</vt:lpstr>
      <vt:lpstr>Horizontal Ruler</vt:lpstr>
      <vt:lpstr>Lists</vt:lpstr>
      <vt:lpstr>Setting the table height and width</vt:lpstr>
      <vt:lpstr>Table</vt:lpstr>
      <vt:lpstr>Create Links</vt:lpstr>
      <vt:lpstr>Image Formats</vt:lpstr>
      <vt:lpstr>Image Size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Internet Concept</dc:title>
  <dc:creator>MahaShiv</dc:creator>
  <cp:lastModifiedBy>admin</cp:lastModifiedBy>
  <cp:revision>109</cp:revision>
  <dcterms:created xsi:type="dcterms:W3CDTF">2010-12-24T12:30:40Z</dcterms:created>
  <dcterms:modified xsi:type="dcterms:W3CDTF">2020-05-18T16:50:47Z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1033-11.2.0.9327</vt:lpwstr>
  </property>
</Properties>
</file>