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5" r:id="rId3"/>
    <p:sldId id="257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65" r:id="rId14"/>
    <p:sldId id="266" r:id="rId15"/>
    <p:sldId id="267" r:id="rId16"/>
    <p:sldId id="268" r:id="rId17"/>
    <p:sldId id="269" r:id="rId18"/>
    <p:sldId id="270" r:id="rId19"/>
    <p:sldId id="258" r:id="rId20"/>
    <p:sldId id="260" r:id="rId21"/>
    <p:sldId id="261" r:id="rId22"/>
    <p:sldId id="262" r:id="rId23"/>
    <p:sldId id="263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5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5211A8-B44C-4DF4-A0EB-C0CA8725EB1F}" type="datetimeFigureOut">
              <a:rPr lang="en-US" smtClean="0"/>
              <a:pPr/>
              <a:t>2/20/2019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57BB1-385F-47DC-86D7-9E3DDFF95651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58246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Fundamentals of Computer</a:t>
            </a:r>
            <a:endParaRPr lang="en-IN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7888062" cy="5000636"/>
          </a:xfrm>
        </p:spPr>
        <p:txBody>
          <a:bodyPr/>
          <a:lstStyle/>
          <a:p>
            <a:pPr algn="just"/>
            <a:r>
              <a:rPr lang="en-US" dirty="0" smtClean="0"/>
              <a:t>                             </a:t>
            </a:r>
          </a:p>
          <a:p>
            <a:pPr algn="just"/>
            <a:r>
              <a:rPr lang="en-US" dirty="0" smtClean="0"/>
              <a:t>                              </a:t>
            </a:r>
            <a:r>
              <a:rPr lang="en-US" dirty="0" smtClean="0"/>
              <a:t>    Prepared by</a:t>
            </a:r>
          </a:p>
          <a:p>
            <a:pPr algn="just"/>
            <a:r>
              <a:rPr lang="en-US" dirty="0" smtClean="0"/>
              <a:t>			 </a:t>
            </a:r>
            <a:r>
              <a:rPr lang="en-US" sz="3200" b="1" dirty="0" err="1" smtClean="0">
                <a:solidFill>
                  <a:srgbClr val="FFFF00"/>
                </a:solidFill>
              </a:rPr>
              <a:t>V.Santhi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"/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 smtClean="0"/>
              <a:t>        Assistant Professor</a:t>
            </a:r>
          </a:p>
          <a:p>
            <a:pPr algn="just"/>
            <a:r>
              <a:rPr lang="en-US" dirty="0" smtClean="0"/>
              <a:t>	</a:t>
            </a:r>
            <a:r>
              <a:rPr lang="en-US" dirty="0" smtClean="0"/>
              <a:t>	Department of Computer Applications</a:t>
            </a:r>
          </a:p>
          <a:p>
            <a:pPr algn="just"/>
            <a:r>
              <a:rPr lang="en-US" dirty="0" smtClean="0"/>
              <a:t>	</a:t>
            </a:r>
            <a:r>
              <a:rPr lang="en-US" dirty="0" smtClean="0"/>
              <a:t>	Bon Secours College for Women</a:t>
            </a:r>
          </a:p>
          <a:p>
            <a:pPr algn="just"/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Thanjavur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en-US" dirty="0" smtClean="0"/>
              <a:t>   MAIN FRAME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5257808" cy="496730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 smtClean="0"/>
              <a:t>Mainframe computers are those computers that offer faster processing </a:t>
            </a:r>
            <a:r>
              <a:rPr lang="en-IN" smtClean="0"/>
              <a:t>and greater </a:t>
            </a:r>
            <a:r>
              <a:rPr lang="en-IN" dirty="0" smtClean="0"/>
              <a:t>storage area.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The word “main frame” comes from the metal frames. It is also known as Father computer.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Application – Host computer, Central database server.</a:t>
            </a:r>
            <a:endParaRPr lang="en-IN" dirty="0"/>
          </a:p>
        </p:txBody>
      </p:sp>
      <p:pic>
        <p:nvPicPr>
          <p:cNvPr id="8194" name="Picture 2" descr="J:\images[1][5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428868"/>
            <a:ext cx="328615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en-US" dirty="0" smtClean="0"/>
              <a:t>       SUPER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4900618" cy="50387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N" dirty="0" smtClean="0"/>
              <a:t>Super computer are those computer which are designed for scientific job like whether forecasting and artificial intelligence etc. 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They are fastest and expensive.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A super computer contains a number of CPU which operate in parallel to make it faster.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It also known as grandfather computer.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Application – whether forecasting, weapons research and development.</a:t>
            </a: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24765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en-US" dirty="0" smtClean="0"/>
              <a:t>         HYBRID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5400684" cy="48244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hybrid computer is a type of computer that offer the functionalities of  both a digital and  an analog computer.</a:t>
            </a:r>
          </a:p>
          <a:p>
            <a:r>
              <a:rPr lang="en-US" dirty="0" smtClean="0"/>
              <a:t>It is a design to include a working analog unit that is powerful for calculations, yet has a readily available digital memory.</a:t>
            </a:r>
          </a:p>
          <a:p>
            <a:r>
              <a:rPr lang="en-US" dirty="0" smtClean="0"/>
              <a:t>In large industries and business,</a:t>
            </a:r>
            <a:r>
              <a:rPr lang="en-IN" dirty="0" smtClean="0"/>
              <a:t> a hybrid computer can be used to incorporate logical operations as well as provide efficient processing of differential equations.</a:t>
            </a:r>
            <a:endParaRPr lang="en-US" dirty="0" smtClean="0"/>
          </a:p>
        </p:txBody>
      </p:sp>
      <p:pic>
        <p:nvPicPr>
          <p:cNvPr id="2050" name="Picture 2" descr="J:\images[1]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0"/>
            <a:ext cx="3143272" cy="2347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en-US" dirty="0" smtClean="0"/>
              <a:t> GENERATION  OF COMPUTERS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    The computer has developed through five generations. they are </a:t>
            </a:r>
          </a:p>
          <a:p>
            <a:pPr>
              <a:buNone/>
            </a:pPr>
            <a:r>
              <a:rPr lang="en-US" dirty="0" smtClean="0"/>
              <a:t>     </a:t>
            </a:r>
          </a:p>
        </p:txBody>
      </p:sp>
      <p:sp>
        <p:nvSpPr>
          <p:cNvPr id="6" name="Cloud 5"/>
          <p:cNvSpPr/>
          <p:nvPr/>
        </p:nvSpPr>
        <p:spPr>
          <a:xfrm>
            <a:off x="0" y="4500570"/>
            <a:ext cx="1785918" cy="1500198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FIRST GENERATION</a:t>
            </a:r>
            <a:endParaRPr lang="en-IN" sz="1200" dirty="0"/>
          </a:p>
        </p:txBody>
      </p:sp>
      <p:sp>
        <p:nvSpPr>
          <p:cNvPr id="7" name="Cloud 6"/>
          <p:cNvSpPr/>
          <p:nvPr/>
        </p:nvSpPr>
        <p:spPr>
          <a:xfrm>
            <a:off x="1857356" y="4429132"/>
            <a:ext cx="1785950" cy="1643074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SECOND GENERATION</a:t>
            </a:r>
            <a:endParaRPr lang="en-IN" sz="1200" dirty="0"/>
          </a:p>
        </p:txBody>
      </p:sp>
      <p:sp>
        <p:nvSpPr>
          <p:cNvPr id="8" name="Cloud 7"/>
          <p:cNvSpPr/>
          <p:nvPr/>
        </p:nvSpPr>
        <p:spPr>
          <a:xfrm>
            <a:off x="3786182" y="4357694"/>
            <a:ext cx="1785950" cy="1643074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THIRD GENERATION</a:t>
            </a:r>
            <a:endParaRPr lang="en-IN" sz="1200" dirty="0"/>
          </a:p>
        </p:txBody>
      </p:sp>
      <p:sp>
        <p:nvSpPr>
          <p:cNvPr id="9" name="Cloud 8"/>
          <p:cNvSpPr/>
          <p:nvPr/>
        </p:nvSpPr>
        <p:spPr>
          <a:xfrm>
            <a:off x="5643570" y="4286256"/>
            <a:ext cx="1643074" cy="1643074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FOURTH GENERATION</a:t>
            </a:r>
            <a:endParaRPr lang="en-IN" sz="1050" dirty="0"/>
          </a:p>
        </p:txBody>
      </p:sp>
      <p:sp>
        <p:nvSpPr>
          <p:cNvPr id="10" name="Cloud 9"/>
          <p:cNvSpPr/>
          <p:nvPr/>
        </p:nvSpPr>
        <p:spPr>
          <a:xfrm>
            <a:off x="7358050" y="4286256"/>
            <a:ext cx="1785950" cy="1643074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FIFTH GENERATION</a:t>
            </a:r>
            <a:endParaRPr lang="en-IN" sz="1200" dirty="0"/>
          </a:p>
        </p:txBody>
      </p:sp>
      <p:sp>
        <p:nvSpPr>
          <p:cNvPr id="11" name="Cloud 10"/>
          <p:cNvSpPr/>
          <p:nvPr/>
        </p:nvSpPr>
        <p:spPr>
          <a:xfrm>
            <a:off x="2214546" y="2000240"/>
            <a:ext cx="4214842" cy="1357322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GENERATION OF COMPUTERS</a:t>
            </a:r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14348" y="3857628"/>
            <a:ext cx="75009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00034" y="414338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643571" y="4214421"/>
            <a:ext cx="570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525426" y="4189956"/>
            <a:ext cx="52177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072198" y="414338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7930777" y="4142189"/>
            <a:ext cx="570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001687" y="3570685"/>
            <a:ext cx="570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FIRST GENERATION OF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43560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The first generation computers are used vacuum tubes.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is large in size.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Slow operation speed.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High consumption of electricity.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dirty="0" smtClean="0"/>
              <a:t>: UNIVAC-I,IBM-650.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00240"/>
            <a:ext cx="2733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SECOND GENERATION OF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572560" cy="45386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second generations computers are used transistors.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Transistors were very small compared to vacuum tubes.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consumed less electricity.          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is reduced the  size of computer.         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dirty="0" smtClean="0"/>
              <a:t>: CDC-3600, UNIVAC-1108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8796" y="3500438"/>
            <a:ext cx="2704185" cy="269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GENERATION OF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5472122" cy="52149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third generation of computers are used integrated circuits(IC).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IC is made up of silicon.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These computers were thousand times faster than first generations.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memory capacity and storage capacity of these computers were very high. 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dirty="0" smtClean="0"/>
              <a:t>: CDC-1700,ICL-2903.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380" y="2214554"/>
            <a:ext cx="31272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sz="4000" dirty="0" smtClean="0"/>
              <a:t>FOURTH GENERATION OF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329246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fourth generations of computer used large scale integrated circuits.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reduced the size and increased the speed of computers.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is high processing speed and low heating effect.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dirty="0" smtClean="0"/>
              <a:t>: INTEL-4004,apples-I.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0460"/>
            <a:ext cx="2857520" cy="25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FIFTH GENERATION OF COMPUTER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72056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fifth generation of computer used very large scale integrated circuits.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These computer are capable of taking their own decisions without human invention.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These computers called “KIPS”(knowledge information processing system).</a:t>
            </a:r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2946644" cy="223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en-US" dirty="0" smtClean="0"/>
              <a:t>    Characteristics of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en-IN" b="1" dirty="0" smtClean="0"/>
              <a:t>The characteristics of computers that have made them so powerful and universally useful are speed, accuracy , diligence, versatility and storage capacity. Let us discuss them briefly</a:t>
            </a:r>
          </a:p>
          <a:p>
            <a:pPr>
              <a:buNone/>
            </a:pPr>
            <a:r>
              <a:rPr lang="en-US" b="1" dirty="0" smtClean="0"/>
              <a:t> </a:t>
            </a:r>
            <a:endParaRPr lang="en-IN" b="1" dirty="0" smtClean="0"/>
          </a:p>
          <a:p>
            <a:pPr>
              <a:buNone/>
            </a:pPr>
            <a:r>
              <a:rPr lang="en-US" b="1" dirty="0" smtClean="0"/>
              <a:t>  SPEED</a:t>
            </a:r>
            <a:endParaRPr lang="en-IN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</a:t>
            </a:r>
            <a:r>
              <a:rPr lang="en-IN" b="1" dirty="0" smtClean="0"/>
              <a:t>Computers work at an incredible speed.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  A powerful computer is capable of performing about 3-4 million simple instructions per second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58246" cy="16430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Basics of Computer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7888062" cy="5000636"/>
          </a:xfrm>
        </p:spPr>
        <p:txBody>
          <a:bodyPr/>
          <a:lstStyle/>
          <a:p>
            <a:pPr algn="just"/>
            <a:r>
              <a:rPr lang="en-US" dirty="0" smtClean="0"/>
              <a:t>                             </a:t>
            </a:r>
          </a:p>
          <a:p>
            <a:pPr algn="just"/>
            <a:r>
              <a:rPr lang="en-US" dirty="0" smtClean="0"/>
              <a:t>                               Computer</a:t>
            </a:r>
          </a:p>
          <a:p>
            <a:pPr algn="just"/>
            <a:r>
              <a:rPr lang="en-US" dirty="0" smtClean="0"/>
              <a:t>                               types of computer</a:t>
            </a:r>
          </a:p>
          <a:p>
            <a:pPr algn="just"/>
            <a:r>
              <a:rPr lang="en-US" dirty="0" smtClean="0"/>
              <a:t>                               Generation of  computer </a:t>
            </a:r>
          </a:p>
          <a:p>
            <a:pPr algn="just"/>
            <a:r>
              <a:rPr lang="en-US" dirty="0" smtClean="0"/>
              <a:t>                               characteristics of  computer</a:t>
            </a:r>
          </a:p>
          <a:p>
            <a:pPr algn="just"/>
            <a:r>
              <a:rPr lang="en-US" dirty="0" smtClean="0"/>
              <a:t>                               Components of computer</a:t>
            </a:r>
          </a:p>
          <a:p>
            <a:pPr algn="just"/>
            <a:r>
              <a:rPr lang="en-US" dirty="0" smtClean="0"/>
              <a:t>                               Input devices</a:t>
            </a:r>
          </a:p>
          <a:p>
            <a:pPr algn="just"/>
            <a:r>
              <a:rPr lang="en-US" dirty="0" smtClean="0"/>
              <a:t>                              Output devices</a:t>
            </a:r>
          </a:p>
          <a:p>
            <a:pPr algn="just"/>
            <a:r>
              <a:rPr lang="en-US" dirty="0" smtClean="0"/>
              <a:t>                               hardware and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00155"/>
            <a:ext cx="8229600" cy="7143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08"/>
            <a:ext cx="8229600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   </a:t>
            </a:r>
            <a:r>
              <a:rPr lang="en-IN" dirty="0" smtClean="0"/>
              <a:t>ACCURACY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      In addition to being fast, computers are also accurate.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      Errors that may occur can almost always be attributed to human error (inaccurate data, poorly designed system or faulty instructions/programs written by the programmer)</a:t>
            </a:r>
          </a:p>
          <a:p>
            <a:pPr>
              <a:buNone/>
            </a:pPr>
            <a:r>
              <a:rPr lang="en-US" dirty="0" smtClean="0"/>
              <a:t> DILIGENCE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IN" dirty="0" smtClean="0"/>
              <a:t>Unlike human beings, computers are highly consistent.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They do not suffer from human traits of boredom and tiredness resulting in lack of concentration.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Computers, therefore, are better than human beings in performing voluminous and repetitive jobs.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>
              <a:buNone/>
            </a:pPr>
            <a:r>
              <a:rPr lang="en-US" dirty="0" smtClean="0"/>
              <a:t> VERSATILITY</a:t>
            </a: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Computers are versatile machines and are capable of performing any task as long as it can be broken down into a series of logical steps.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The presence of computers can be seen in almost every sphere – Railway/Air reservation, Banks , Hotels, Weather forecasting and many more.</a:t>
            </a:r>
          </a:p>
          <a:p>
            <a:pPr>
              <a:buNone/>
            </a:pPr>
            <a:r>
              <a:rPr lang="en-US" dirty="0" smtClean="0"/>
              <a:t>STORAGE CAPACITY</a:t>
            </a: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   Today’s computers can store large volumes of data.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   A piece of information once recorded (or stored) in the computer , can never be forgotten and can be retrieved almost Instantaneously.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</a:t>
            </a:r>
            <a:r>
              <a:rPr lang="en-IN" b="1" dirty="0" smtClean="0"/>
              <a:t>A computer performs five major operations or functions irrespective of its size and make. These are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 It accepts data or instructions as input,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 It stores data and instruction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 It processes data as per the instructions,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It controls all operations inside a computer, and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 It gives results in the form of output.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601614" flipV="1">
            <a:off x="698918" y="-1106104"/>
            <a:ext cx="7939248" cy="30587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72" y="285728"/>
            <a:ext cx="8143932" cy="65722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CPU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500166" y="2928934"/>
            <a:ext cx="92869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7554" y="1214422"/>
            <a:ext cx="2928958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48" y="1643050"/>
            <a:ext cx="92869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ALU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48" y="2928934"/>
            <a:ext cx="92869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248" y="4214818"/>
            <a:ext cx="92869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MMU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050" y="6072206"/>
            <a:ext cx="400052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SECONDARY MEMORY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9454" y="2928934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286248" y="264318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321967" y="38933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214810" y="58578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00298" y="328612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4" idx="1"/>
          </p:cNvCxnSpPr>
          <p:nvPr/>
        </p:nvCxnSpPr>
        <p:spPr>
          <a:xfrm>
            <a:off x="6357950" y="3214686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750595" y="267890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786314" y="392906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143504" y="57864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THREE COMPONENTS OF 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Input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Output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Central processing unit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4400" dirty="0" smtClean="0"/>
              <a:t>  Input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This unit is used for entering data and programs into the computer system by the user for processing.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sz="4400" dirty="0" smtClean="0"/>
          </a:p>
          <a:p>
            <a:pPr>
              <a:buFont typeface="Wingdings" pitchFamily="2" charset="2"/>
              <a:buChar char="v"/>
            </a:pPr>
            <a:endParaRPr lang="en-IN" dirty="0" smtClean="0"/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Output</a:t>
            </a:r>
            <a:endParaRPr lang="en-IN" sz="36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IN" sz="2800" dirty="0" smtClean="0"/>
              <a:t>The output unit is used for storing the result as output produced by the computer after processing.</a:t>
            </a:r>
          </a:p>
          <a:p>
            <a:pPr>
              <a:buNone/>
            </a:pPr>
            <a:r>
              <a:rPr lang="en-US" sz="3200" dirty="0" smtClean="0"/>
              <a:t>Central processing unit </a:t>
            </a:r>
          </a:p>
          <a:p>
            <a:r>
              <a:rPr lang="en-IN" sz="2800" dirty="0" smtClean="0"/>
              <a:t>The Central Processing Unit (CPU) takes data and instructions from the storage unit and makes all sorts of calculations based on the instructions given and the type of data provided. </a:t>
            </a:r>
          </a:p>
          <a:p>
            <a:r>
              <a:rPr lang="en-IN" sz="2800" dirty="0" smtClean="0"/>
              <a:t>It is then sent back to the storage unit.</a:t>
            </a:r>
          </a:p>
          <a:p>
            <a:r>
              <a:rPr lang="en-IN" sz="2800" dirty="0" smtClean="0"/>
              <a:t>CPU includes Arithmetic logic unit (ALU) and control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/>
          <a:lstStyle/>
          <a:p>
            <a:r>
              <a:rPr lang="en-US" dirty="0" smtClean="0"/>
              <a:t>    CENTRAL PROCESSING UNIT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The units contains are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Arithmetic and logic unit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control unit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main memory unit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Arithmetic and logic unit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IN" sz="2800" dirty="0" smtClean="0"/>
              <a:t>It performs arithmetic functions like addition, subtraction, multiplication , division and also logical operations like greater than , less than and equal to etc.</a:t>
            </a:r>
          </a:p>
          <a:p>
            <a:pPr>
              <a:buNone/>
            </a:pPr>
            <a:r>
              <a:rPr lang="en-US" sz="3600" dirty="0" smtClean="0"/>
              <a:t>Control unit</a:t>
            </a:r>
          </a:p>
          <a:p>
            <a:pPr>
              <a:buNone/>
            </a:pPr>
            <a:r>
              <a:rPr lang="en-US" sz="2800" dirty="0" smtClean="0"/>
              <a:t>  </a:t>
            </a:r>
            <a:r>
              <a:rPr lang="en-IN" sz="2800" dirty="0" smtClean="0"/>
              <a:t>  Controlling of all operations like input , processing and output are performed by control unit. It takes care of step by step processing of all operations inside the computer.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8229600" cy="42865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Main memory unit</a:t>
            </a:r>
          </a:p>
          <a:p>
            <a:pPr>
              <a:buNone/>
            </a:pPr>
            <a:r>
              <a:rPr lang="en-US" sz="2400" dirty="0" smtClean="0"/>
              <a:t>    It holds all data and instructions temporarily. it is otherwise called primary memory or internal memory. There are two types of main memory.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primary memory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secondary memory</a:t>
            </a:r>
          </a:p>
          <a:p>
            <a:pPr>
              <a:buNone/>
            </a:pPr>
            <a:r>
              <a:rPr lang="en-US" sz="3200" dirty="0" smtClean="0"/>
              <a:t>primary memory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Random access memory(RAM)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Read only memory(ROM)</a:t>
            </a:r>
          </a:p>
          <a:p>
            <a:pPr>
              <a:buNone/>
            </a:pPr>
            <a:r>
              <a:rPr lang="en-US" sz="3200" dirty="0" smtClean="0"/>
              <a:t>Random access memory(RAM)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It is a volatile memory.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IN" sz="2400" dirty="0" smtClean="0"/>
              <a:t>The contents of RAM are no more available once the computer is turned off.</a:t>
            </a:r>
          </a:p>
          <a:p>
            <a:pPr>
              <a:buFont typeface="Wingdings" pitchFamily="2" charset="2"/>
              <a:buChar char="v"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785842"/>
            <a:ext cx="8229600" cy="28575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Read only memory(ROM)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It is non volatile memory.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Read Only Memory is a special type of memory which can only be read and contents of which are not lost even when the computer is switched off. It typically contains manufacturer’s instructions.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other types of ROM are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EPROM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EEPROM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A computer is an electronic machine.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Accepts user supplied data and instructions using various input methods.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performs arithmetic and logical operations using the given data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stores the data in storage devices.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714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PROM</a:t>
            </a:r>
            <a:endParaRPr lang="en-IN" sz="32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It stands for programmable read only memory.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It is user records its content only one time.</a:t>
            </a:r>
          </a:p>
          <a:p>
            <a:pPr>
              <a:buNone/>
            </a:pPr>
            <a:r>
              <a:rPr lang="en-US" sz="3200" dirty="0" smtClean="0"/>
              <a:t>EPROM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</a:t>
            </a:r>
            <a:r>
              <a:rPr lang="en-US" sz="2800" dirty="0" smtClean="0"/>
              <a:t>It stands for erasable programmable read only memory.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The contents of EPROM are removed by focusing the chip ultra violet light.</a:t>
            </a:r>
          </a:p>
          <a:p>
            <a:pPr>
              <a:buNone/>
            </a:pPr>
            <a:r>
              <a:rPr lang="en-US" sz="3200" dirty="0" smtClean="0"/>
              <a:t>EEPROM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It stands for  electrical erasable programmable read only memory.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The contents of  are removed by  applying electrical charge.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smtClean="0"/>
              <a:t>Secondary memory</a:t>
            </a:r>
          </a:p>
          <a:p>
            <a:pPr>
              <a:buFont typeface="Wingdings" pitchFamily="2" charset="2"/>
              <a:buChar char="v"/>
            </a:pPr>
            <a:r>
              <a:rPr lang="en-IN" sz="2800" smtClean="0"/>
              <a:t>Secondary/auxiliary memory is storage other than the RAM. </a:t>
            </a:r>
          </a:p>
          <a:p>
            <a:pPr>
              <a:buFont typeface="Wingdings" pitchFamily="2" charset="2"/>
              <a:buChar char="v"/>
            </a:pPr>
            <a:r>
              <a:rPr lang="en-IN" sz="2800" smtClean="0"/>
              <a:t>These include devices that are peripheral and are connected and controlled by the computer to enable permanent storage of programs and data.</a:t>
            </a:r>
          </a:p>
          <a:p>
            <a:pPr>
              <a:buFont typeface="Wingdings" pitchFamily="2" charset="2"/>
              <a:buChar char="v"/>
            </a:pPr>
            <a:r>
              <a:rPr lang="en-IN" sz="2800" smtClean="0"/>
              <a:t>Secondary storage devices are of two types; magnetic and optical. Magnetic devices include hard disks and optical storage devices are CDs, DVDs, Pen drive, Zip drive etc.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en-US" dirty="0" smtClean="0"/>
              <a:t>             Input devices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Keyboard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Mouse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Joystick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Light pen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Track ball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Track ball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OCR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OMR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MICR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INPUT DEVICES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MICR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BCR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Scanner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digital camera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Digitizing tablet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Touch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Output  devices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Printer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Plotter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Monitor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2708"/>
          </a:xfrm>
        </p:spPr>
        <p:txBody>
          <a:bodyPr/>
          <a:lstStyle/>
          <a:p>
            <a:r>
              <a:rPr lang="en-US" smtClean="0"/>
              <a:t>    Hardware </a:t>
            </a:r>
            <a:r>
              <a:rPr lang="en-US" dirty="0" smtClean="0"/>
              <a:t>and software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200" dirty="0" smtClean="0"/>
              <a:t>Hardware</a:t>
            </a:r>
          </a:p>
          <a:p>
            <a:pPr>
              <a:buNone/>
            </a:pPr>
            <a:r>
              <a:rPr lang="en-US" sz="2800" dirty="0" smtClean="0"/>
              <a:t>     The physical components of a computer are </a:t>
            </a:r>
            <a:r>
              <a:rPr lang="en-US" sz="2800" dirty="0" err="1" smtClean="0"/>
              <a:t>callefd</a:t>
            </a:r>
            <a:r>
              <a:rPr lang="en-US" sz="2800" dirty="0" smtClean="0"/>
              <a:t> hardware.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Keyboard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Mouse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Microprocessor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Floppy disk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Hard disk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Optical disk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Modem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Software</a:t>
            </a:r>
          </a:p>
          <a:p>
            <a:pPr>
              <a:buNone/>
            </a:pPr>
            <a:r>
              <a:rPr lang="en-US" dirty="0" smtClean="0"/>
              <a:t>  a set of computer program is called software. There are two software are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system software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Application software</a:t>
            </a:r>
          </a:p>
          <a:p>
            <a:pPr>
              <a:buNone/>
            </a:pPr>
            <a:r>
              <a:rPr lang="en-US" dirty="0" smtClean="0"/>
              <a:t>System software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IN" dirty="0" smtClean="0"/>
              <a:t>System software consists of a group of programs that control the operations of a computer equipment including functions like managing memory, managing peripherals, loading, storing, and is an interface between the application </a:t>
            </a:r>
            <a:r>
              <a:rPr lang="en-IN" dirty="0" err="1" smtClean="0"/>
              <a:t>programsand</a:t>
            </a:r>
            <a:r>
              <a:rPr lang="en-IN" dirty="0" smtClean="0"/>
              <a:t> the computer.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MS DOS (Microsoft’s Disk Operating System), UNIX are examples of system software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Application software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</a:t>
            </a:r>
            <a:r>
              <a:rPr lang="en-US" sz="3200" dirty="0" smtClean="0"/>
              <a:t>  </a:t>
            </a:r>
            <a:r>
              <a:rPr lang="en-IN" sz="3200" dirty="0" smtClean="0"/>
              <a:t>Software that can perform a specific task for the user, such as word processing, accounting, budgeting or payroll, fall under the category of application software. Word processors , spreadsheets, database management systems are all examples of general purpose application software.</a:t>
            </a:r>
          </a:p>
          <a:p>
            <a:pPr>
              <a:buFont typeface="Wingdings" pitchFamily="2" charset="2"/>
              <a:buChar char="v"/>
            </a:pP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en-US" dirty="0" smtClean="0"/>
              <a:t>            Types of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endParaRPr lang="en-IN" sz="2400" dirty="0"/>
          </a:p>
        </p:txBody>
      </p:sp>
      <p:sp>
        <p:nvSpPr>
          <p:cNvPr id="4" name="Oval 3"/>
          <p:cNvSpPr/>
          <p:nvPr/>
        </p:nvSpPr>
        <p:spPr>
          <a:xfrm>
            <a:off x="3500430" y="1428736"/>
            <a:ext cx="2286016" cy="10001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TYPES OF COMPUTERS</a:t>
            </a:r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714348" y="3071810"/>
            <a:ext cx="2286016" cy="10001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ANALOG COMPUTER</a:t>
            </a:r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3571868" y="3143248"/>
            <a:ext cx="2286016" cy="10001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COMPUTER</a:t>
            </a:r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6286512" y="3000372"/>
            <a:ext cx="2286016" cy="10001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HYBRID COMPUTER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928662" y="4643446"/>
            <a:ext cx="1428760" cy="9286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 </a:t>
            </a:r>
            <a:r>
              <a:rPr lang="en-US" sz="1600" dirty="0" smtClean="0"/>
              <a:t>COMPUTER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3071802" y="4643446"/>
            <a:ext cx="1428760" cy="9286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MINI COMPUTER</a:t>
            </a:r>
            <a:endParaRPr lang="en-IN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5000628" y="4572008"/>
            <a:ext cx="1428760" cy="9286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MAIN</a:t>
            </a:r>
          </a:p>
          <a:p>
            <a:pPr algn="ctr"/>
            <a:r>
              <a:rPr lang="en-US" sz="1600" dirty="0" smtClean="0"/>
              <a:t>FRAME COMPUTER</a:t>
            </a:r>
            <a:endParaRPr lang="en-IN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7000892" y="4643446"/>
            <a:ext cx="1428760" cy="9286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SUPER COMPUTER</a:t>
            </a:r>
            <a:endParaRPr lang="en-IN" sz="16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28728" y="4357694"/>
            <a:ext cx="600079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322365" y="4536289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08381" y="4535495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537207" y="4535495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7287041" y="4500173"/>
            <a:ext cx="2849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537075" y="4249743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4414" y="2714620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000100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58480" y="29281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287438" y="29281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358480" y="24995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en-US" dirty="0" smtClean="0"/>
              <a:t>       ANALOG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5543560" cy="475298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IN" dirty="0" err="1" smtClean="0"/>
              <a:t>Analog</a:t>
            </a:r>
            <a:r>
              <a:rPr lang="en-IN" dirty="0" smtClean="0"/>
              <a:t> computer measures  and answer the questions by the method of “HOWMUCH”.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The input data is not a number infect a physical quantity like temp, pressure, speed, velocity.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Accuracy 1% Approximately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High speed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Output is continuous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Signals are continuous of (0 to 10 V)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Time is wasted in transmission time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2651650" cy="44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r>
              <a:rPr lang="en-US" dirty="0" smtClean="0"/>
              <a:t>HYBRID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en-US" dirty="0" smtClean="0"/>
              <a:t>A hybrid computer is a type of computer that offers the functionalities of both a digital and analog computer.</a:t>
            </a:r>
          </a:p>
          <a:p>
            <a:r>
              <a:rPr lang="en-US" dirty="0" smtClean="0"/>
              <a:t> it is designed to include a working analog unit I that is powerful for calculations yet has a readily available digital memory.</a:t>
            </a:r>
          </a:p>
          <a:p>
            <a:r>
              <a:rPr lang="en-US" dirty="0" smtClean="0"/>
              <a:t>In large industries and business, a hybrid computer can be used to  incorporate logical operations as well as provide efficient processing of differential equations.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r>
              <a:rPr lang="en-US" dirty="0" smtClean="0"/>
              <a:t>       DIGITAL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5472122" cy="48244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N" dirty="0" smtClean="0"/>
              <a:t>Digital computer counts and answer the questions by the method of “HOW Many”.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The input data is represented by a number.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These are used for the logical and arithmetic operations.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Signals are two level of (0 V or 5 V)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Accuracy unlimited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low speed sequential as well as parallel processing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Output is continuous but obtain when computation is completed.</a:t>
            </a:r>
            <a:endParaRPr lang="en-IN" dirty="0"/>
          </a:p>
        </p:txBody>
      </p:sp>
      <p:pic>
        <p:nvPicPr>
          <p:cNvPr id="5122" name="Picture 2" descr="J:\images[1]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05" y="2285992"/>
            <a:ext cx="3474795" cy="217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en-US" dirty="0" smtClean="0"/>
              <a:t>       MICRO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4972056" cy="496730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 smtClean="0"/>
              <a:t>Micro computer are the smallest computer system.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There size range from calculator to desktop size.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Its CPU is microprocessor. It also known as Grand child Computer.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Application : - personal computer, Multi user system, offices.</a:t>
            </a:r>
            <a:endParaRPr lang="en-IN" dirty="0"/>
          </a:p>
        </p:txBody>
      </p:sp>
      <p:pic>
        <p:nvPicPr>
          <p:cNvPr id="6146" name="Picture 2" descr="J:\images[1][4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3929090" cy="3424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en-US" dirty="0" smtClean="0"/>
              <a:t>           MINI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5186370" cy="496730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 smtClean="0"/>
              <a:t>These are also small general purpose system.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They are generally more powerful and most useful as compared to microcomputer.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Mini computer are also known as mid range computer or Child computer.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  Application :- Departmental systems , Network Servers, work group system.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723051" cy="28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1781</Words>
  <Application>Microsoft Office PowerPoint</Application>
  <PresentationFormat>On-screen Show (4:3)</PresentationFormat>
  <Paragraphs>255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Fundamentals of Computer</vt:lpstr>
      <vt:lpstr>Basics of Computer</vt:lpstr>
      <vt:lpstr>                    COMPUTER</vt:lpstr>
      <vt:lpstr>            Types of computer</vt:lpstr>
      <vt:lpstr>       ANALOG COMPUTER</vt:lpstr>
      <vt:lpstr>HYBRID COMPUTER</vt:lpstr>
      <vt:lpstr>       DIGITAL COMPUTER</vt:lpstr>
      <vt:lpstr>       MICRO COMPUTER</vt:lpstr>
      <vt:lpstr>           MINI COMPUTER</vt:lpstr>
      <vt:lpstr>   MAIN FRAME COMPUTER</vt:lpstr>
      <vt:lpstr>       SUPER COMPUTER</vt:lpstr>
      <vt:lpstr>         HYBRID COMPUTER</vt:lpstr>
      <vt:lpstr> GENERATION  OF COMPUTERS</vt:lpstr>
      <vt:lpstr> FIRST GENERATION OF COMPUTER</vt:lpstr>
      <vt:lpstr>SECOND GENERATION OF COMPUTER</vt:lpstr>
      <vt:lpstr>THIRD GENERATION OF COMPUTER</vt:lpstr>
      <vt:lpstr>  FOURTH GENERATION OF COMPUTER</vt:lpstr>
      <vt:lpstr>  FIFTH GENERATION OF COMPUTER</vt:lpstr>
      <vt:lpstr>    Characteristics of computer</vt:lpstr>
      <vt:lpstr>Slide 20</vt:lpstr>
      <vt:lpstr>Slide 21</vt:lpstr>
      <vt:lpstr>COMPONENTS OF COMPUTER</vt:lpstr>
      <vt:lpstr>Slide 23</vt:lpstr>
      <vt:lpstr>        THREE COMPONENTS OF  COMPUTER</vt:lpstr>
      <vt:lpstr>Slide 25</vt:lpstr>
      <vt:lpstr>    CENTRAL PROCESSING UNIT</vt:lpstr>
      <vt:lpstr>Slide 27</vt:lpstr>
      <vt:lpstr>Slide 28</vt:lpstr>
      <vt:lpstr>Slide 29</vt:lpstr>
      <vt:lpstr>Slide 30</vt:lpstr>
      <vt:lpstr>Slide 31</vt:lpstr>
      <vt:lpstr>             Input devices</vt:lpstr>
      <vt:lpstr>               INPUT DEVICES</vt:lpstr>
      <vt:lpstr>             Output  devices</vt:lpstr>
      <vt:lpstr>    Hardware and software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Computerised</dc:title>
  <dc:creator>Admin</dc:creator>
  <cp:lastModifiedBy>s</cp:lastModifiedBy>
  <cp:revision>36</cp:revision>
  <dcterms:created xsi:type="dcterms:W3CDTF">2018-06-26T14:16:40Z</dcterms:created>
  <dcterms:modified xsi:type="dcterms:W3CDTF">2019-02-20T07:34:44Z</dcterms:modified>
</cp:coreProperties>
</file>