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sldIdLst>
    <p:sldId id="29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1.png"/><Relationship Id="rId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1.png"/><Relationship Id="rId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1.png"/><Relationship Id="rId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1.png"/><Relationship Id="rId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1.png"/><Relationship Id="rId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1.png"/><Relationship Id="rId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1.png"/><Relationship Id="rId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1.png"/><Relationship Id="rId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1.png"/><Relationship Id="rId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1.png"/><Relationship Id="rId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8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5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1.png"/><Relationship Id="rId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8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5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1.png"/><Relationship Id="rId5" Type="http://schemas.openxmlformats.org/officeDocument/2006/relationships/image" Target="../media/image7.png"/><Relationship Id="rId15" Type="http://schemas.openxmlformats.org/officeDocument/2006/relationships/image" Target="../media/image63.png"/><Relationship Id="rId10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8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5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1.png"/><Relationship Id="rId5" Type="http://schemas.openxmlformats.org/officeDocument/2006/relationships/image" Target="../media/image7.png"/><Relationship Id="rId15" Type="http://schemas.openxmlformats.org/officeDocument/2006/relationships/image" Target="../media/image64.png"/><Relationship Id="rId10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8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5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1.png"/><Relationship Id="rId5" Type="http://schemas.openxmlformats.org/officeDocument/2006/relationships/image" Target="../media/image7.png"/><Relationship Id="rId15" Type="http://schemas.openxmlformats.org/officeDocument/2006/relationships/image" Target="../media/image64.png"/><Relationship Id="rId10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58" y="285728"/>
            <a:ext cx="8358246" cy="164307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lgerian" pitchFamily="82" charset="0"/>
              </a:rPr>
              <a:t>INPUT DEVICES</a:t>
            </a:r>
            <a:endParaRPr lang="en-IN" dirty="0">
              <a:solidFill>
                <a:schemeClr val="tx1"/>
              </a:solidFill>
              <a:latin typeface="Algeria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76400"/>
            <a:ext cx="7888062" cy="5000636"/>
          </a:xfrm>
        </p:spPr>
        <p:txBody>
          <a:bodyPr/>
          <a:lstStyle/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Prepared</a:t>
            </a:r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V.Santhi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Assistant Professor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	Department of Computer Applications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Bon Secours College for Women,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Thanjavur</a:t>
            </a:r>
            <a:endParaRPr lang="en-US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Input</a:t>
            </a:r>
            <a:r>
              <a:rPr spc="-484" dirty="0"/>
              <a:t> </a:t>
            </a:r>
            <a:r>
              <a:rPr spc="300" dirty="0"/>
              <a:t>devices</a:t>
            </a:r>
          </a:p>
        </p:txBody>
      </p:sp>
      <p:sp>
        <p:nvSpPr>
          <p:cNvPr id="3" name="object 3"/>
          <p:cNvSpPr/>
          <p:nvPr/>
        </p:nvSpPr>
        <p:spPr>
          <a:xfrm>
            <a:off x="227075" y="2049779"/>
            <a:ext cx="8385048" cy="472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22860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2647" y="1307591"/>
            <a:ext cx="298703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1238" y="1448561"/>
            <a:ext cx="1905" cy="838200"/>
          </a:xfrm>
          <a:custGeom>
            <a:avLst/>
            <a:gdLst/>
            <a:ahLst/>
            <a:cxnLst/>
            <a:rect l="l" t="t" r="r" b="b"/>
            <a:pathLst>
              <a:path w="1904" h="838200">
                <a:moveTo>
                  <a:pt x="1524" y="0"/>
                </a:moveTo>
                <a:lnTo>
                  <a:pt x="0" y="8382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2795" y="2180844"/>
            <a:ext cx="367284" cy="1508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4761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086" y="1123950"/>
                </a:moveTo>
                <a:lnTo>
                  <a:pt x="1028" y="1127505"/>
                </a:lnTo>
                <a:lnTo>
                  <a:pt x="0" y="1131315"/>
                </a:lnTo>
                <a:lnTo>
                  <a:pt x="51638" y="1219962"/>
                </a:lnTo>
                <a:lnTo>
                  <a:pt x="58993" y="1207389"/>
                </a:lnTo>
                <a:lnTo>
                  <a:pt x="45300" y="1207389"/>
                </a:lnTo>
                <a:lnTo>
                  <a:pt x="45314" y="1183919"/>
                </a:lnTo>
                <a:lnTo>
                  <a:pt x="10972" y="1124965"/>
                </a:lnTo>
                <a:lnTo>
                  <a:pt x="7086" y="1123950"/>
                </a:lnTo>
                <a:close/>
              </a:path>
              <a:path w="103504" h="1220470">
                <a:moveTo>
                  <a:pt x="45316" y="1183921"/>
                </a:moveTo>
                <a:lnTo>
                  <a:pt x="45300" y="1207389"/>
                </a:lnTo>
                <a:lnTo>
                  <a:pt x="58000" y="1207389"/>
                </a:lnTo>
                <a:lnTo>
                  <a:pt x="58002" y="1204214"/>
                </a:lnTo>
                <a:lnTo>
                  <a:pt x="46164" y="1204214"/>
                </a:lnTo>
                <a:lnTo>
                  <a:pt x="51657" y="1194807"/>
                </a:lnTo>
                <a:lnTo>
                  <a:pt x="45316" y="1183921"/>
                </a:lnTo>
                <a:close/>
              </a:path>
              <a:path w="103504" h="1220470">
                <a:moveTo>
                  <a:pt x="96329" y="1123950"/>
                </a:moveTo>
                <a:lnTo>
                  <a:pt x="92443" y="1124965"/>
                </a:lnTo>
                <a:lnTo>
                  <a:pt x="58016" y="1183919"/>
                </a:lnTo>
                <a:lnTo>
                  <a:pt x="58000" y="1207389"/>
                </a:lnTo>
                <a:lnTo>
                  <a:pt x="58993" y="1207389"/>
                </a:lnTo>
                <a:lnTo>
                  <a:pt x="101638" y="1134490"/>
                </a:lnTo>
                <a:lnTo>
                  <a:pt x="103403" y="1131442"/>
                </a:lnTo>
                <a:lnTo>
                  <a:pt x="102387" y="1127505"/>
                </a:lnTo>
                <a:lnTo>
                  <a:pt x="96329" y="1123950"/>
                </a:lnTo>
                <a:close/>
              </a:path>
              <a:path w="103504" h="1220470">
                <a:moveTo>
                  <a:pt x="51657" y="1194807"/>
                </a:moveTo>
                <a:lnTo>
                  <a:pt x="46164" y="1204214"/>
                </a:lnTo>
                <a:lnTo>
                  <a:pt x="57137" y="1204214"/>
                </a:lnTo>
                <a:lnTo>
                  <a:pt x="51657" y="1194807"/>
                </a:lnTo>
                <a:close/>
              </a:path>
              <a:path w="103504" h="1220470">
                <a:moveTo>
                  <a:pt x="58016" y="1183919"/>
                </a:moveTo>
                <a:lnTo>
                  <a:pt x="51657" y="1194807"/>
                </a:lnTo>
                <a:lnTo>
                  <a:pt x="57137" y="1204214"/>
                </a:lnTo>
                <a:lnTo>
                  <a:pt x="58002" y="1204214"/>
                </a:lnTo>
                <a:lnTo>
                  <a:pt x="58016" y="1183919"/>
                </a:lnTo>
                <a:close/>
              </a:path>
              <a:path w="103504" h="1220470">
                <a:moveTo>
                  <a:pt x="58788" y="0"/>
                </a:moveTo>
                <a:lnTo>
                  <a:pt x="46088" y="0"/>
                </a:lnTo>
                <a:lnTo>
                  <a:pt x="45316" y="1183921"/>
                </a:lnTo>
                <a:lnTo>
                  <a:pt x="51657" y="1194807"/>
                </a:lnTo>
                <a:lnTo>
                  <a:pt x="58014" y="1183921"/>
                </a:lnTo>
                <a:lnTo>
                  <a:pt x="587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975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304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4" y="742188"/>
                </a:moveTo>
                <a:lnTo>
                  <a:pt x="3936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1" y="838200"/>
                </a:lnTo>
                <a:lnTo>
                  <a:pt x="58922" y="825626"/>
                </a:lnTo>
                <a:lnTo>
                  <a:pt x="45211" y="825626"/>
                </a:lnTo>
                <a:lnTo>
                  <a:pt x="45222" y="802167"/>
                </a:lnTo>
                <a:lnTo>
                  <a:pt x="10921" y="743203"/>
                </a:lnTo>
                <a:lnTo>
                  <a:pt x="6984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1" y="825626"/>
                </a:lnTo>
                <a:lnTo>
                  <a:pt x="57911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1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1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2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2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3" y="0"/>
                </a:moveTo>
                <a:lnTo>
                  <a:pt x="45973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491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82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5" h="838200">
                <a:moveTo>
                  <a:pt x="6985" y="742188"/>
                </a:moveTo>
                <a:lnTo>
                  <a:pt x="3937" y="743838"/>
                </a:lnTo>
                <a:lnTo>
                  <a:pt x="1016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5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5" h="838200">
                <a:moveTo>
                  <a:pt x="96266" y="742188"/>
                </a:moveTo>
                <a:lnTo>
                  <a:pt x="92329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8" y="749680"/>
                </a:lnTo>
                <a:lnTo>
                  <a:pt x="102362" y="745744"/>
                </a:lnTo>
                <a:lnTo>
                  <a:pt x="96266" y="742188"/>
                </a:lnTo>
                <a:close/>
              </a:path>
              <a:path w="103505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5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5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49396" y="2180844"/>
            <a:ext cx="368808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82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5" y="1127505"/>
                </a:lnTo>
                <a:lnTo>
                  <a:pt x="0" y="1131315"/>
                </a:lnTo>
                <a:lnTo>
                  <a:pt x="51688" y="1219962"/>
                </a:lnTo>
                <a:lnTo>
                  <a:pt x="59049" y="1207389"/>
                </a:lnTo>
                <a:lnTo>
                  <a:pt x="45338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8" y="1207389"/>
                </a:lnTo>
                <a:lnTo>
                  <a:pt x="58038" y="1207389"/>
                </a:lnTo>
                <a:lnTo>
                  <a:pt x="58041" y="1204214"/>
                </a:lnTo>
                <a:lnTo>
                  <a:pt x="46227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2" y="1123950"/>
                </a:moveTo>
                <a:lnTo>
                  <a:pt x="92455" y="1124965"/>
                </a:lnTo>
                <a:lnTo>
                  <a:pt x="58056" y="1183936"/>
                </a:lnTo>
                <a:lnTo>
                  <a:pt x="58038" y="1207389"/>
                </a:lnTo>
                <a:lnTo>
                  <a:pt x="59049" y="1207389"/>
                </a:lnTo>
                <a:lnTo>
                  <a:pt x="103504" y="1131442"/>
                </a:lnTo>
                <a:lnTo>
                  <a:pt x="102488" y="1127505"/>
                </a:lnTo>
                <a:lnTo>
                  <a:pt x="96392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7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97196" y="2180844"/>
            <a:ext cx="368808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30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5" y="742188"/>
                </a:moveTo>
                <a:lnTo>
                  <a:pt x="3937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2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97395" y="2180844"/>
            <a:ext cx="368807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30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6" y="1127505"/>
                </a:lnTo>
                <a:lnTo>
                  <a:pt x="0" y="1131315"/>
                </a:lnTo>
                <a:lnTo>
                  <a:pt x="51689" y="1219962"/>
                </a:lnTo>
                <a:lnTo>
                  <a:pt x="59049" y="1207389"/>
                </a:lnTo>
                <a:lnTo>
                  <a:pt x="45339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9" y="1207389"/>
                </a:lnTo>
                <a:lnTo>
                  <a:pt x="58039" y="1207389"/>
                </a:lnTo>
                <a:lnTo>
                  <a:pt x="58041" y="1204214"/>
                </a:lnTo>
                <a:lnTo>
                  <a:pt x="46228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3" y="1123950"/>
                </a:moveTo>
                <a:lnTo>
                  <a:pt x="92456" y="1124965"/>
                </a:lnTo>
                <a:lnTo>
                  <a:pt x="58056" y="1183936"/>
                </a:lnTo>
                <a:lnTo>
                  <a:pt x="58039" y="1207389"/>
                </a:lnTo>
                <a:lnTo>
                  <a:pt x="59049" y="1207389"/>
                </a:lnTo>
                <a:lnTo>
                  <a:pt x="103505" y="1131442"/>
                </a:lnTo>
                <a:lnTo>
                  <a:pt x="102362" y="1127505"/>
                </a:lnTo>
                <a:lnTo>
                  <a:pt x="99441" y="1125727"/>
                </a:lnTo>
                <a:lnTo>
                  <a:pt x="96393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8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3275076"/>
            <a:ext cx="2135124" cy="8610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8739" y="3125586"/>
            <a:ext cx="2506345" cy="73342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536700">
              <a:lnSpc>
                <a:spcPct val="100000"/>
              </a:lnSpc>
              <a:spcBef>
                <a:spcPts val="254"/>
              </a:spcBef>
            </a:pPr>
            <a:r>
              <a:rPr sz="2400" b="0" spc="-45" dirty="0">
                <a:latin typeface="Bookman Old Style"/>
                <a:cs typeface="Bookman Old Style"/>
              </a:rPr>
              <a:t>mouse</a:t>
            </a:r>
            <a:endParaRPr sz="2400"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000" b="0" spc="175" dirty="0">
                <a:latin typeface="Bookman Old Style"/>
                <a:cs typeface="Bookman Old Style"/>
              </a:rPr>
              <a:t>keyboard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0" y="3654552"/>
            <a:ext cx="845819" cy="15316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81444" y="3884295"/>
            <a:ext cx="334645" cy="992505"/>
          </a:xfrm>
          <a:custGeom>
            <a:avLst/>
            <a:gdLst/>
            <a:ahLst/>
            <a:cxnLst/>
            <a:rect l="l" t="t" r="r" b="b"/>
            <a:pathLst>
              <a:path w="334645" h="992504">
                <a:moveTo>
                  <a:pt x="8940" y="887602"/>
                </a:moveTo>
                <a:lnTo>
                  <a:pt x="5537" y="888364"/>
                </a:lnTo>
                <a:lnTo>
                  <a:pt x="2120" y="889253"/>
                </a:lnTo>
                <a:lnTo>
                  <a:pt x="0" y="892555"/>
                </a:lnTo>
                <a:lnTo>
                  <a:pt x="23342" y="992504"/>
                </a:lnTo>
                <a:lnTo>
                  <a:pt x="34387" y="982344"/>
                </a:lnTo>
                <a:lnTo>
                  <a:pt x="33121" y="982344"/>
                </a:lnTo>
                <a:lnTo>
                  <a:pt x="20980" y="978661"/>
                </a:lnTo>
                <a:lnTo>
                  <a:pt x="27892" y="956195"/>
                </a:lnTo>
                <a:lnTo>
                  <a:pt x="12357" y="889761"/>
                </a:lnTo>
                <a:lnTo>
                  <a:pt x="8940" y="887602"/>
                </a:lnTo>
                <a:close/>
              </a:path>
              <a:path w="334645" h="992504">
                <a:moveTo>
                  <a:pt x="27892" y="956195"/>
                </a:moveTo>
                <a:lnTo>
                  <a:pt x="20980" y="978661"/>
                </a:lnTo>
                <a:lnTo>
                  <a:pt x="33121" y="982344"/>
                </a:lnTo>
                <a:lnTo>
                  <a:pt x="34137" y="979042"/>
                </a:lnTo>
                <a:lnTo>
                  <a:pt x="33235" y="979042"/>
                </a:lnTo>
                <a:lnTo>
                  <a:pt x="22745" y="975867"/>
                </a:lnTo>
                <a:lnTo>
                  <a:pt x="30764" y="968476"/>
                </a:lnTo>
                <a:lnTo>
                  <a:pt x="27892" y="956195"/>
                </a:lnTo>
                <a:close/>
              </a:path>
              <a:path w="334645" h="992504">
                <a:moveTo>
                  <a:pt x="90220" y="913637"/>
                </a:moveTo>
                <a:lnTo>
                  <a:pt x="87642" y="916050"/>
                </a:lnTo>
                <a:lnTo>
                  <a:pt x="40011" y="959953"/>
                </a:lnTo>
                <a:lnTo>
                  <a:pt x="33121" y="982344"/>
                </a:lnTo>
                <a:lnTo>
                  <a:pt x="34387" y="982344"/>
                </a:lnTo>
                <a:lnTo>
                  <a:pt x="96240" y="925448"/>
                </a:lnTo>
                <a:lnTo>
                  <a:pt x="98831" y="923035"/>
                </a:lnTo>
                <a:lnTo>
                  <a:pt x="98996" y="918971"/>
                </a:lnTo>
                <a:lnTo>
                  <a:pt x="94246" y="913891"/>
                </a:lnTo>
                <a:lnTo>
                  <a:pt x="90220" y="913637"/>
                </a:lnTo>
                <a:close/>
              </a:path>
              <a:path w="334645" h="992504">
                <a:moveTo>
                  <a:pt x="30764" y="968476"/>
                </a:moveTo>
                <a:lnTo>
                  <a:pt x="22745" y="975867"/>
                </a:lnTo>
                <a:lnTo>
                  <a:pt x="33235" y="979042"/>
                </a:lnTo>
                <a:lnTo>
                  <a:pt x="30764" y="968476"/>
                </a:lnTo>
                <a:close/>
              </a:path>
              <a:path w="334645" h="992504">
                <a:moveTo>
                  <a:pt x="40011" y="959953"/>
                </a:moveTo>
                <a:lnTo>
                  <a:pt x="30764" y="968476"/>
                </a:lnTo>
                <a:lnTo>
                  <a:pt x="33235" y="979042"/>
                </a:lnTo>
                <a:lnTo>
                  <a:pt x="34137" y="979042"/>
                </a:lnTo>
                <a:lnTo>
                  <a:pt x="40011" y="959953"/>
                </a:lnTo>
                <a:close/>
              </a:path>
              <a:path w="334645" h="992504">
                <a:moveTo>
                  <a:pt x="322084" y="0"/>
                </a:moveTo>
                <a:lnTo>
                  <a:pt x="27892" y="956195"/>
                </a:lnTo>
                <a:lnTo>
                  <a:pt x="30764" y="968476"/>
                </a:lnTo>
                <a:lnTo>
                  <a:pt x="40011" y="959953"/>
                </a:lnTo>
                <a:lnTo>
                  <a:pt x="334225" y="3809"/>
                </a:lnTo>
                <a:lnTo>
                  <a:pt x="3220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74904" y="3653028"/>
            <a:ext cx="1382268" cy="1685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04481" y="3882390"/>
            <a:ext cx="843915" cy="1146810"/>
          </a:xfrm>
          <a:custGeom>
            <a:avLst/>
            <a:gdLst/>
            <a:ahLst/>
            <a:cxnLst/>
            <a:rect l="l" t="t" r="r" b="b"/>
            <a:pathLst>
              <a:path w="843915" h="1146810">
                <a:moveTo>
                  <a:pt x="754291" y="1094232"/>
                </a:moveTo>
                <a:lnTo>
                  <a:pt x="750608" y="1095756"/>
                </a:lnTo>
                <a:lnTo>
                  <a:pt x="749211" y="1098931"/>
                </a:lnTo>
                <a:lnTo>
                  <a:pt x="747814" y="1102233"/>
                </a:lnTo>
                <a:lnTo>
                  <a:pt x="749211" y="1105916"/>
                </a:lnTo>
                <a:lnTo>
                  <a:pt x="843318" y="1146810"/>
                </a:lnTo>
                <a:lnTo>
                  <a:pt x="842655" y="1140460"/>
                </a:lnTo>
                <a:lnTo>
                  <a:pt x="830745" y="1140460"/>
                </a:lnTo>
                <a:lnTo>
                  <a:pt x="816785" y="1121424"/>
                </a:lnTo>
                <a:lnTo>
                  <a:pt x="754291" y="1094232"/>
                </a:lnTo>
                <a:close/>
              </a:path>
              <a:path w="843915" h="1146810">
                <a:moveTo>
                  <a:pt x="816785" y="1121424"/>
                </a:moveTo>
                <a:lnTo>
                  <a:pt x="830745" y="1140460"/>
                </a:lnTo>
                <a:lnTo>
                  <a:pt x="835103" y="1137285"/>
                </a:lnTo>
                <a:lnTo>
                  <a:pt x="829602" y="1137285"/>
                </a:lnTo>
                <a:lnTo>
                  <a:pt x="828460" y="1126501"/>
                </a:lnTo>
                <a:lnTo>
                  <a:pt x="816785" y="1121424"/>
                </a:lnTo>
                <a:close/>
              </a:path>
              <a:path w="843915" h="1146810">
                <a:moveTo>
                  <a:pt x="829475" y="1042289"/>
                </a:moveTo>
                <a:lnTo>
                  <a:pt x="826046" y="1042670"/>
                </a:lnTo>
                <a:lnTo>
                  <a:pt x="822490" y="1042924"/>
                </a:lnTo>
                <a:lnTo>
                  <a:pt x="819950" y="1046099"/>
                </a:lnTo>
                <a:lnTo>
                  <a:pt x="827139" y="1114021"/>
                </a:lnTo>
                <a:lnTo>
                  <a:pt x="841032" y="1132967"/>
                </a:lnTo>
                <a:lnTo>
                  <a:pt x="830745" y="1140460"/>
                </a:lnTo>
                <a:lnTo>
                  <a:pt x="842655" y="1140460"/>
                </a:lnTo>
                <a:lnTo>
                  <a:pt x="833031" y="1048258"/>
                </a:lnTo>
                <a:lnTo>
                  <a:pt x="832650" y="1044829"/>
                </a:lnTo>
                <a:lnTo>
                  <a:pt x="829475" y="1042289"/>
                </a:lnTo>
                <a:close/>
              </a:path>
              <a:path w="843915" h="1146810">
                <a:moveTo>
                  <a:pt x="828460" y="1126501"/>
                </a:moveTo>
                <a:lnTo>
                  <a:pt x="829602" y="1137285"/>
                </a:lnTo>
                <a:lnTo>
                  <a:pt x="838365" y="1130808"/>
                </a:lnTo>
                <a:lnTo>
                  <a:pt x="828460" y="1126501"/>
                </a:lnTo>
                <a:close/>
              </a:path>
              <a:path w="843915" h="1146810">
                <a:moveTo>
                  <a:pt x="827139" y="1114021"/>
                </a:moveTo>
                <a:lnTo>
                  <a:pt x="828460" y="1126501"/>
                </a:lnTo>
                <a:lnTo>
                  <a:pt x="838365" y="1130808"/>
                </a:lnTo>
                <a:lnTo>
                  <a:pt x="829602" y="1137285"/>
                </a:lnTo>
                <a:lnTo>
                  <a:pt x="835103" y="1137285"/>
                </a:lnTo>
                <a:lnTo>
                  <a:pt x="841032" y="1132967"/>
                </a:lnTo>
                <a:lnTo>
                  <a:pt x="827139" y="1114021"/>
                </a:lnTo>
                <a:close/>
              </a:path>
              <a:path w="843915" h="1146810">
                <a:moveTo>
                  <a:pt x="10236" y="0"/>
                </a:moveTo>
                <a:lnTo>
                  <a:pt x="0" y="7620"/>
                </a:lnTo>
                <a:lnTo>
                  <a:pt x="816785" y="1121424"/>
                </a:lnTo>
                <a:lnTo>
                  <a:pt x="828460" y="1126501"/>
                </a:lnTo>
                <a:lnTo>
                  <a:pt x="827139" y="1114021"/>
                </a:lnTo>
                <a:lnTo>
                  <a:pt x="10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8739" y="5053965"/>
            <a:ext cx="12172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00" dirty="0">
                <a:solidFill>
                  <a:srgbClr val="943735"/>
                </a:solidFill>
                <a:latin typeface="Bookman Old Style"/>
                <a:cs typeface="Bookman Old Style"/>
              </a:rPr>
              <a:t>Normal</a:t>
            </a:r>
            <a:endParaRPr sz="1800"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</a:pPr>
            <a:r>
              <a:rPr sz="1800" b="0" spc="155" dirty="0">
                <a:solidFill>
                  <a:srgbClr val="943735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74394" y="5053965"/>
            <a:ext cx="2592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40" dirty="0">
                <a:solidFill>
                  <a:srgbClr val="403052"/>
                </a:solidFill>
                <a:latin typeface="Bookman Old Style"/>
                <a:cs typeface="Bookman Old Style"/>
              </a:rPr>
              <a:t>Multimedia</a:t>
            </a:r>
            <a:r>
              <a:rPr sz="1800" b="0" spc="-215" dirty="0">
                <a:solidFill>
                  <a:srgbClr val="403052"/>
                </a:solidFill>
                <a:latin typeface="Bookman Old Style"/>
                <a:cs typeface="Bookman Old Style"/>
              </a:rPr>
              <a:t> </a:t>
            </a:r>
            <a:r>
              <a:rPr sz="1800" b="0" spc="155" dirty="0">
                <a:solidFill>
                  <a:srgbClr val="403052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43833" y="295478"/>
            <a:ext cx="2656205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u="heavy" spc="-9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MOUSE</a:t>
            </a:r>
            <a:endParaRPr sz="6600"/>
          </a:p>
        </p:txBody>
      </p:sp>
      <p:sp>
        <p:nvSpPr>
          <p:cNvPr id="4" name="object 4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19819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5600" algn="l"/>
              </a:tabLst>
            </a:pPr>
            <a:r>
              <a:rPr spc="-5" dirty="0">
                <a:solidFill>
                  <a:schemeClr val="bg1"/>
                </a:solidFill>
              </a:rPr>
              <a:t>It </a:t>
            </a:r>
            <a:r>
              <a:rPr spc="-10" dirty="0">
                <a:solidFill>
                  <a:schemeClr val="bg1"/>
                </a:solidFill>
              </a:rPr>
              <a:t>is </a:t>
            </a:r>
            <a:r>
              <a:rPr spc="-5" dirty="0">
                <a:solidFill>
                  <a:schemeClr val="bg1"/>
                </a:solidFill>
              </a:rPr>
              <a:t>a </a:t>
            </a:r>
            <a:r>
              <a:rPr spc="-10" dirty="0">
                <a:solidFill>
                  <a:schemeClr val="bg1"/>
                </a:solidFill>
              </a:rPr>
              <a:t>pointing device</a:t>
            </a:r>
            <a:r>
              <a:rPr spc="525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used  </a:t>
            </a:r>
            <a:r>
              <a:rPr spc="-20" dirty="0">
                <a:solidFill>
                  <a:schemeClr val="bg1"/>
                </a:solidFill>
              </a:rPr>
              <a:t>to </a:t>
            </a:r>
            <a:r>
              <a:rPr spc="-10" dirty="0">
                <a:solidFill>
                  <a:schemeClr val="bg1"/>
                </a:solidFill>
              </a:rPr>
              <a:t>insert </a:t>
            </a:r>
            <a:r>
              <a:rPr spc="-5" dirty="0">
                <a:solidFill>
                  <a:schemeClr val="bg1"/>
                </a:solidFill>
              </a:rPr>
              <a:t>instructions </a:t>
            </a:r>
            <a:r>
              <a:rPr spc="-20" dirty="0">
                <a:solidFill>
                  <a:schemeClr val="bg1"/>
                </a:solidFill>
              </a:rPr>
              <a:t>into  </a:t>
            </a:r>
            <a:r>
              <a:rPr spc="-5" dirty="0">
                <a:solidFill>
                  <a:schemeClr val="bg1"/>
                </a:solidFill>
              </a:rPr>
              <a:t>the </a:t>
            </a:r>
            <a:r>
              <a:rPr spc="-15" dirty="0">
                <a:solidFill>
                  <a:schemeClr val="bg1"/>
                </a:solidFill>
              </a:rPr>
              <a:t>computers. </a:t>
            </a:r>
            <a:r>
              <a:rPr spc="-5" dirty="0">
                <a:solidFill>
                  <a:schemeClr val="bg1"/>
                </a:solidFill>
              </a:rPr>
              <a:t>It </a:t>
            </a:r>
            <a:r>
              <a:rPr dirty="0">
                <a:solidFill>
                  <a:schemeClr val="bg1"/>
                </a:solidFill>
              </a:rPr>
              <a:t>is </a:t>
            </a:r>
            <a:r>
              <a:rPr spc="-5" dirty="0">
                <a:solidFill>
                  <a:schemeClr val="bg1"/>
                </a:solidFill>
              </a:rPr>
              <a:t>a hand  </a:t>
            </a:r>
            <a:r>
              <a:rPr spc="-10" dirty="0">
                <a:solidFill>
                  <a:schemeClr val="bg1"/>
                </a:solidFill>
              </a:rPr>
              <a:t>held device that </a:t>
            </a:r>
            <a:r>
              <a:rPr spc="-15" dirty="0">
                <a:solidFill>
                  <a:schemeClr val="bg1"/>
                </a:solidFill>
              </a:rPr>
              <a:t>controls </a:t>
            </a:r>
            <a:r>
              <a:rPr spc="-5" dirty="0">
                <a:solidFill>
                  <a:schemeClr val="bg1"/>
                </a:solidFill>
              </a:rPr>
              <a:t>the  </a:t>
            </a:r>
            <a:r>
              <a:rPr spc="-15" dirty="0">
                <a:solidFill>
                  <a:schemeClr val="bg1"/>
                </a:solidFill>
              </a:rPr>
              <a:t>pointer </a:t>
            </a:r>
            <a:r>
              <a:rPr spc="-5" dirty="0">
                <a:solidFill>
                  <a:schemeClr val="bg1"/>
                </a:solidFill>
              </a:rPr>
              <a:t>on the </a:t>
            </a:r>
            <a:r>
              <a:rPr spc="-10" dirty="0">
                <a:solidFill>
                  <a:schemeClr val="bg1"/>
                </a:solidFill>
              </a:rPr>
              <a:t>screen. </a:t>
            </a:r>
            <a:r>
              <a:rPr spc="-5" dirty="0">
                <a:solidFill>
                  <a:schemeClr val="bg1"/>
                </a:solidFill>
              </a:rPr>
              <a:t>It </a:t>
            </a:r>
            <a:r>
              <a:rPr spc="-10" dirty="0">
                <a:solidFill>
                  <a:schemeClr val="bg1"/>
                </a:solidFill>
              </a:rPr>
              <a:t>has  two </a:t>
            </a:r>
            <a:r>
              <a:rPr spc="-15" dirty="0">
                <a:solidFill>
                  <a:schemeClr val="bg1"/>
                </a:solidFill>
              </a:rPr>
              <a:t>buttons </a:t>
            </a:r>
            <a:r>
              <a:rPr spc="-5" dirty="0">
                <a:solidFill>
                  <a:schemeClr val="bg1"/>
                </a:solidFill>
              </a:rPr>
              <a:t>viz. </a:t>
            </a:r>
            <a:r>
              <a:rPr spc="-15" dirty="0">
                <a:solidFill>
                  <a:schemeClr val="bg1"/>
                </a:solidFill>
              </a:rPr>
              <a:t>left</a:t>
            </a:r>
            <a:r>
              <a:rPr spc="245" dirty="0">
                <a:solidFill>
                  <a:schemeClr val="bg1"/>
                </a:solidFill>
              </a:rPr>
              <a:t> </a:t>
            </a:r>
            <a:r>
              <a:rPr spc="-20" dirty="0">
                <a:solidFill>
                  <a:schemeClr val="bg1"/>
                </a:solidFill>
              </a:rPr>
              <a:t>button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02640" y="4095369"/>
            <a:ext cx="131826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631190" algn="l"/>
              </a:tabLst>
            </a:pP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&amp;	r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800" spc="-3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t 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scrolling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79650" y="4095369"/>
            <a:ext cx="119761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9304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bu</a:t>
            </a:r>
            <a:r>
              <a:rPr sz="2800" spc="-4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0" spc="-3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0" spc="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n  wheel.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29710" y="4095369"/>
            <a:ext cx="149606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99720">
              <a:lnSpc>
                <a:spcPct val="100000"/>
              </a:lnSpc>
              <a:spcBef>
                <a:spcPts val="95"/>
              </a:spcBef>
              <a:tabLst>
                <a:tab pos="931544" algn="l"/>
                <a:tab pos="998219" algn="l"/>
              </a:tabLst>
            </a:pP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&amp;	</a:t>
            </a:r>
            <a:r>
              <a:rPr sz="2800" spc="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ne 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		t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2640" y="4948808"/>
            <a:ext cx="422275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help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of mouse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can </a:t>
            </a:r>
            <a:r>
              <a:rPr sz="2800" spc="-25" dirty="0">
                <a:solidFill>
                  <a:srgbClr val="FFFFFF"/>
                </a:solidFill>
                <a:latin typeface="Calibri"/>
                <a:cs typeface="Calibri"/>
              </a:rPr>
              <a:t>draw 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images,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select options &amp; 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move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text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2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images.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81800" y="0"/>
            <a:ext cx="2590800" cy="1704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34000" y="4343400"/>
            <a:ext cx="3083052" cy="1428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Input</a:t>
            </a:r>
            <a:r>
              <a:rPr spc="-484" dirty="0"/>
              <a:t> </a:t>
            </a:r>
            <a:r>
              <a:rPr spc="300" dirty="0"/>
              <a:t>devices</a:t>
            </a:r>
          </a:p>
        </p:txBody>
      </p:sp>
      <p:sp>
        <p:nvSpPr>
          <p:cNvPr id="3" name="object 3"/>
          <p:cNvSpPr/>
          <p:nvPr/>
        </p:nvSpPr>
        <p:spPr>
          <a:xfrm>
            <a:off x="227075" y="2049779"/>
            <a:ext cx="8385048" cy="472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22860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2647" y="1307591"/>
            <a:ext cx="298703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1238" y="1448561"/>
            <a:ext cx="1905" cy="838200"/>
          </a:xfrm>
          <a:custGeom>
            <a:avLst/>
            <a:gdLst/>
            <a:ahLst/>
            <a:cxnLst/>
            <a:rect l="l" t="t" r="r" b="b"/>
            <a:pathLst>
              <a:path w="1904" h="838200">
                <a:moveTo>
                  <a:pt x="1524" y="0"/>
                </a:moveTo>
                <a:lnTo>
                  <a:pt x="0" y="8382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2795" y="2180844"/>
            <a:ext cx="367284" cy="1508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4761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086" y="1123950"/>
                </a:moveTo>
                <a:lnTo>
                  <a:pt x="1028" y="1127505"/>
                </a:lnTo>
                <a:lnTo>
                  <a:pt x="0" y="1131315"/>
                </a:lnTo>
                <a:lnTo>
                  <a:pt x="51638" y="1219962"/>
                </a:lnTo>
                <a:lnTo>
                  <a:pt x="58993" y="1207389"/>
                </a:lnTo>
                <a:lnTo>
                  <a:pt x="45300" y="1207389"/>
                </a:lnTo>
                <a:lnTo>
                  <a:pt x="45314" y="1183919"/>
                </a:lnTo>
                <a:lnTo>
                  <a:pt x="10972" y="1124965"/>
                </a:lnTo>
                <a:lnTo>
                  <a:pt x="7086" y="1123950"/>
                </a:lnTo>
                <a:close/>
              </a:path>
              <a:path w="103504" h="1220470">
                <a:moveTo>
                  <a:pt x="45316" y="1183921"/>
                </a:moveTo>
                <a:lnTo>
                  <a:pt x="45300" y="1207389"/>
                </a:lnTo>
                <a:lnTo>
                  <a:pt x="58000" y="1207389"/>
                </a:lnTo>
                <a:lnTo>
                  <a:pt x="58002" y="1204214"/>
                </a:lnTo>
                <a:lnTo>
                  <a:pt x="46164" y="1204214"/>
                </a:lnTo>
                <a:lnTo>
                  <a:pt x="51657" y="1194807"/>
                </a:lnTo>
                <a:lnTo>
                  <a:pt x="45316" y="1183921"/>
                </a:lnTo>
                <a:close/>
              </a:path>
              <a:path w="103504" h="1220470">
                <a:moveTo>
                  <a:pt x="96329" y="1123950"/>
                </a:moveTo>
                <a:lnTo>
                  <a:pt x="92443" y="1124965"/>
                </a:lnTo>
                <a:lnTo>
                  <a:pt x="58016" y="1183919"/>
                </a:lnTo>
                <a:lnTo>
                  <a:pt x="58000" y="1207389"/>
                </a:lnTo>
                <a:lnTo>
                  <a:pt x="58993" y="1207389"/>
                </a:lnTo>
                <a:lnTo>
                  <a:pt x="101638" y="1134490"/>
                </a:lnTo>
                <a:lnTo>
                  <a:pt x="103403" y="1131442"/>
                </a:lnTo>
                <a:lnTo>
                  <a:pt x="102387" y="1127505"/>
                </a:lnTo>
                <a:lnTo>
                  <a:pt x="96329" y="1123950"/>
                </a:lnTo>
                <a:close/>
              </a:path>
              <a:path w="103504" h="1220470">
                <a:moveTo>
                  <a:pt x="51657" y="1194807"/>
                </a:moveTo>
                <a:lnTo>
                  <a:pt x="46164" y="1204214"/>
                </a:lnTo>
                <a:lnTo>
                  <a:pt x="57137" y="1204214"/>
                </a:lnTo>
                <a:lnTo>
                  <a:pt x="51657" y="1194807"/>
                </a:lnTo>
                <a:close/>
              </a:path>
              <a:path w="103504" h="1220470">
                <a:moveTo>
                  <a:pt x="58016" y="1183919"/>
                </a:moveTo>
                <a:lnTo>
                  <a:pt x="51657" y="1194807"/>
                </a:lnTo>
                <a:lnTo>
                  <a:pt x="57137" y="1204214"/>
                </a:lnTo>
                <a:lnTo>
                  <a:pt x="58002" y="1204214"/>
                </a:lnTo>
                <a:lnTo>
                  <a:pt x="58016" y="1183919"/>
                </a:lnTo>
                <a:close/>
              </a:path>
              <a:path w="103504" h="1220470">
                <a:moveTo>
                  <a:pt x="58788" y="0"/>
                </a:moveTo>
                <a:lnTo>
                  <a:pt x="46088" y="0"/>
                </a:lnTo>
                <a:lnTo>
                  <a:pt x="45316" y="1183921"/>
                </a:lnTo>
                <a:lnTo>
                  <a:pt x="51657" y="1194807"/>
                </a:lnTo>
                <a:lnTo>
                  <a:pt x="58014" y="1183921"/>
                </a:lnTo>
                <a:lnTo>
                  <a:pt x="587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975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304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4" y="742188"/>
                </a:moveTo>
                <a:lnTo>
                  <a:pt x="3936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1" y="838200"/>
                </a:lnTo>
                <a:lnTo>
                  <a:pt x="58922" y="825626"/>
                </a:lnTo>
                <a:lnTo>
                  <a:pt x="45211" y="825626"/>
                </a:lnTo>
                <a:lnTo>
                  <a:pt x="45222" y="802167"/>
                </a:lnTo>
                <a:lnTo>
                  <a:pt x="10921" y="743203"/>
                </a:lnTo>
                <a:lnTo>
                  <a:pt x="6984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1" y="825626"/>
                </a:lnTo>
                <a:lnTo>
                  <a:pt x="57911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1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1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2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2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3" y="0"/>
                </a:moveTo>
                <a:lnTo>
                  <a:pt x="45973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491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82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5" h="838200">
                <a:moveTo>
                  <a:pt x="6985" y="742188"/>
                </a:moveTo>
                <a:lnTo>
                  <a:pt x="3937" y="743838"/>
                </a:lnTo>
                <a:lnTo>
                  <a:pt x="1016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5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5" h="838200">
                <a:moveTo>
                  <a:pt x="96266" y="742188"/>
                </a:moveTo>
                <a:lnTo>
                  <a:pt x="92329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8" y="749680"/>
                </a:lnTo>
                <a:lnTo>
                  <a:pt x="102362" y="745744"/>
                </a:lnTo>
                <a:lnTo>
                  <a:pt x="96266" y="742188"/>
                </a:lnTo>
                <a:close/>
              </a:path>
              <a:path w="103505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5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5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49396" y="2180844"/>
            <a:ext cx="368808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82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5" y="1127505"/>
                </a:lnTo>
                <a:lnTo>
                  <a:pt x="0" y="1131315"/>
                </a:lnTo>
                <a:lnTo>
                  <a:pt x="51688" y="1219962"/>
                </a:lnTo>
                <a:lnTo>
                  <a:pt x="59049" y="1207389"/>
                </a:lnTo>
                <a:lnTo>
                  <a:pt x="45338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8" y="1207389"/>
                </a:lnTo>
                <a:lnTo>
                  <a:pt x="58038" y="1207389"/>
                </a:lnTo>
                <a:lnTo>
                  <a:pt x="58041" y="1204214"/>
                </a:lnTo>
                <a:lnTo>
                  <a:pt x="46227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2" y="1123950"/>
                </a:moveTo>
                <a:lnTo>
                  <a:pt x="92455" y="1124965"/>
                </a:lnTo>
                <a:lnTo>
                  <a:pt x="58056" y="1183936"/>
                </a:lnTo>
                <a:lnTo>
                  <a:pt x="58038" y="1207389"/>
                </a:lnTo>
                <a:lnTo>
                  <a:pt x="59049" y="1207389"/>
                </a:lnTo>
                <a:lnTo>
                  <a:pt x="103504" y="1131442"/>
                </a:lnTo>
                <a:lnTo>
                  <a:pt x="102488" y="1127505"/>
                </a:lnTo>
                <a:lnTo>
                  <a:pt x="96392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7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97196" y="2180844"/>
            <a:ext cx="368808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30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5" y="742188"/>
                </a:moveTo>
                <a:lnTo>
                  <a:pt x="3937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2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97395" y="2180844"/>
            <a:ext cx="368807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30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6" y="1127505"/>
                </a:lnTo>
                <a:lnTo>
                  <a:pt x="0" y="1131315"/>
                </a:lnTo>
                <a:lnTo>
                  <a:pt x="51689" y="1219962"/>
                </a:lnTo>
                <a:lnTo>
                  <a:pt x="59049" y="1207389"/>
                </a:lnTo>
                <a:lnTo>
                  <a:pt x="45339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9" y="1207389"/>
                </a:lnTo>
                <a:lnTo>
                  <a:pt x="58039" y="1207389"/>
                </a:lnTo>
                <a:lnTo>
                  <a:pt x="58041" y="1204214"/>
                </a:lnTo>
                <a:lnTo>
                  <a:pt x="46228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3" y="1123950"/>
                </a:moveTo>
                <a:lnTo>
                  <a:pt x="92456" y="1124965"/>
                </a:lnTo>
                <a:lnTo>
                  <a:pt x="58056" y="1183936"/>
                </a:lnTo>
                <a:lnTo>
                  <a:pt x="58039" y="1207389"/>
                </a:lnTo>
                <a:lnTo>
                  <a:pt x="59049" y="1207389"/>
                </a:lnTo>
                <a:lnTo>
                  <a:pt x="103505" y="1131442"/>
                </a:lnTo>
                <a:lnTo>
                  <a:pt x="102362" y="1127505"/>
                </a:lnTo>
                <a:lnTo>
                  <a:pt x="99441" y="1125727"/>
                </a:lnTo>
                <a:lnTo>
                  <a:pt x="96393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8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3275076"/>
            <a:ext cx="2135124" cy="8610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3654552"/>
            <a:ext cx="845819" cy="15316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81444" y="3884295"/>
            <a:ext cx="334645" cy="992505"/>
          </a:xfrm>
          <a:custGeom>
            <a:avLst/>
            <a:gdLst/>
            <a:ahLst/>
            <a:cxnLst/>
            <a:rect l="l" t="t" r="r" b="b"/>
            <a:pathLst>
              <a:path w="334645" h="992504">
                <a:moveTo>
                  <a:pt x="8940" y="887602"/>
                </a:moveTo>
                <a:lnTo>
                  <a:pt x="5537" y="888364"/>
                </a:lnTo>
                <a:lnTo>
                  <a:pt x="2120" y="889253"/>
                </a:lnTo>
                <a:lnTo>
                  <a:pt x="0" y="892555"/>
                </a:lnTo>
                <a:lnTo>
                  <a:pt x="23342" y="992504"/>
                </a:lnTo>
                <a:lnTo>
                  <a:pt x="34387" y="982344"/>
                </a:lnTo>
                <a:lnTo>
                  <a:pt x="33121" y="982344"/>
                </a:lnTo>
                <a:lnTo>
                  <a:pt x="20980" y="978661"/>
                </a:lnTo>
                <a:lnTo>
                  <a:pt x="27892" y="956195"/>
                </a:lnTo>
                <a:lnTo>
                  <a:pt x="12357" y="889761"/>
                </a:lnTo>
                <a:lnTo>
                  <a:pt x="8940" y="887602"/>
                </a:lnTo>
                <a:close/>
              </a:path>
              <a:path w="334645" h="992504">
                <a:moveTo>
                  <a:pt x="27892" y="956195"/>
                </a:moveTo>
                <a:lnTo>
                  <a:pt x="20980" y="978661"/>
                </a:lnTo>
                <a:lnTo>
                  <a:pt x="33121" y="982344"/>
                </a:lnTo>
                <a:lnTo>
                  <a:pt x="34137" y="979042"/>
                </a:lnTo>
                <a:lnTo>
                  <a:pt x="33235" y="979042"/>
                </a:lnTo>
                <a:lnTo>
                  <a:pt x="22745" y="975867"/>
                </a:lnTo>
                <a:lnTo>
                  <a:pt x="30764" y="968476"/>
                </a:lnTo>
                <a:lnTo>
                  <a:pt x="27892" y="956195"/>
                </a:lnTo>
                <a:close/>
              </a:path>
              <a:path w="334645" h="992504">
                <a:moveTo>
                  <a:pt x="90220" y="913637"/>
                </a:moveTo>
                <a:lnTo>
                  <a:pt x="87642" y="916050"/>
                </a:lnTo>
                <a:lnTo>
                  <a:pt x="40011" y="959953"/>
                </a:lnTo>
                <a:lnTo>
                  <a:pt x="33121" y="982344"/>
                </a:lnTo>
                <a:lnTo>
                  <a:pt x="34387" y="982344"/>
                </a:lnTo>
                <a:lnTo>
                  <a:pt x="96240" y="925448"/>
                </a:lnTo>
                <a:lnTo>
                  <a:pt x="98831" y="923035"/>
                </a:lnTo>
                <a:lnTo>
                  <a:pt x="98996" y="918971"/>
                </a:lnTo>
                <a:lnTo>
                  <a:pt x="94246" y="913891"/>
                </a:lnTo>
                <a:lnTo>
                  <a:pt x="90220" y="913637"/>
                </a:lnTo>
                <a:close/>
              </a:path>
              <a:path w="334645" h="992504">
                <a:moveTo>
                  <a:pt x="30764" y="968476"/>
                </a:moveTo>
                <a:lnTo>
                  <a:pt x="22745" y="975867"/>
                </a:lnTo>
                <a:lnTo>
                  <a:pt x="33235" y="979042"/>
                </a:lnTo>
                <a:lnTo>
                  <a:pt x="30764" y="968476"/>
                </a:lnTo>
                <a:close/>
              </a:path>
              <a:path w="334645" h="992504">
                <a:moveTo>
                  <a:pt x="40011" y="959953"/>
                </a:moveTo>
                <a:lnTo>
                  <a:pt x="30764" y="968476"/>
                </a:lnTo>
                <a:lnTo>
                  <a:pt x="33235" y="979042"/>
                </a:lnTo>
                <a:lnTo>
                  <a:pt x="34137" y="979042"/>
                </a:lnTo>
                <a:lnTo>
                  <a:pt x="40011" y="959953"/>
                </a:lnTo>
                <a:close/>
              </a:path>
              <a:path w="334645" h="992504">
                <a:moveTo>
                  <a:pt x="322084" y="0"/>
                </a:moveTo>
                <a:lnTo>
                  <a:pt x="27892" y="956195"/>
                </a:lnTo>
                <a:lnTo>
                  <a:pt x="30764" y="968476"/>
                </a:lnTo>
                <a:lnTo>
                  <a:pt x="40011" y="959953"/>
                </a:lnTo>
                <a:lnTo>
                  <a:pt x="334225" y="3809"/>
                </a:lnTo>
                <a:lnTo>
                  <a:pt x="3220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74904" y="3653028"/>
            <a:ext cx="1382268" cy="1685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04481" y="3882390"/>
            <a:ext cx="843915" cy="1146810"/>
          </a:xfrm>
          <a:custGeom>
            <a:avLst/>
            <a:gdLst/>
            <a:ahLst/>
            <a:cxnLst/>
            <a:rect l="l" t="t" r="r" b="b"/>
            <a:pathLst>
              <a:path w="843915" h="1146810">
                <a:moveTo>
                  <a:pt x="754291" y="1094232"/>
                </a:moveTo>
                <a:lnTo>
                  <a:pt x="750608" y="1095756"/>
                </a:lnTo>
                <a:lnTo>
                  <a:pt x="749211" y="1098931"/>
                </a:lnTo>
                <a:lnTo>
                  <a:pt x="747814" y="1102233"/>
                </a:lnTo>
                <a:lnTo>
                  <a:pt x="749211" y="1105916"/>
                </a:lnTo>
                <a:lnTo>
                  <a:pt x="843318" y="1146810"/>
                </a:lnTo>
                <a:lnTo>
                  <a:pt x="842655" y="1140460"/>
                </a:lnTo>
                <a:lnTo>
                  <a:pt x="830745" y="1140460"/>
                </a:lnTo>
                <a:lnTo>
                  <a:pt x="816785" y="1121424"/>
                </a:lnTo>
                <a:lnTo>
                  <a:pt x="754291" y="1094232"/>
                </a:lnTo>
                <a:close/>
              </a:path>
              <a:path w="843915" h="1146810">
                <a:moveTo>
                  <a:pt x="816785" y="1121424"/>
                </a:moveTo>
                <a:lnTo>
                  <a:pt x="830745" y="1140460"/>
                </a:lnTo>
                <a:lnTo>
                  <a:pt x="835103" y="1137285"/>
                </a:lnTo>
                <a:lnTo>
                  <a:pt x="829602" y="1137285"/>
                </a:lnTo>
                <a:lnTo>
                  <a:pt x="828460" y="1126501"/>
                </a:lnTo>
                <a:lnTo>
                  <a:pt x="816785" y="1121424"/>
                </a:lnTo>
                <a:close/>
              </a:path>
              <a:path w="843915" h="1146810">
                <a:moveTo>
                  <a:pt x="829475" y="1042289"/>
                </a:moveTo>
                <a:lnTo>
                  <a:pt x="826046" y="1042670"/>
                </a:lnTo>
                <a:lnTo>
                  <a:pt x="822490" y="1042924"/>
                </a:lnTo>
                <a:lnTo>
                  <a:pt x="819950" y="1046099"/>
                </a:lnTo>
                <a:lnTo>
                  <a:pt x="827139" y="1114021"/>
                </a:lnTo>
                <a:lnTo>
                  <a:pt x="841032" y="1132967"/>
                </a:lnTo>
                <a:lnTo>
                  <a:pt x="830745" y="1140460"/>
                </a:lnTo>
                <a:lnTo>
                  <a:pt x="842655" y="1140460"/>
                </a:lnTo>
                <a:lnTo>
                  <a:pt x="833031" y="1048258"/>
                </a:lnTo>
                <a:lnTo>
                  <a:pt x="832650" y="1044829"/>
                </a:lnTo>
                <a:lnTo>
                  <a:pt x="829475" y="1042289"/>
                </a:lnTo>
                <a:close/>
              </a:path>
              <a:path w="843915" h="1146810">
                <a:moveTo>
                  <a:pt x="828460" y="1126501"/>
                </a:moveTo>
                <a:lnTo>
                  <a:pt x="829602" y="1137285"/>
                </a:lnTo>
                <a:lnTo>
                  <a:pt x="838365" y="1130808"/>
                </a:lnTo>
                <a:lnTo>
                  <a:pt x="828460" y="1126501"/>
                </a:lnTo>
                <a:close/>
              </a:path>
              <a:path w="843915" h="1146810">
                <a:moveTo>
                  <a:pt x="827139" y="1114021"/>
                </a:moveTo>
                <a:lnTo>
                  <a:pt x="828460" y="1126501"/>
                </a:lnTo>
                <a:lnTo>
                  <a:pt x="838365" y="1130808"/>
                </a:lnTo>
                <a:lnTo>
                  <a:pt x="829602" y="1137285"/>
                </a:lnTo>
                <a:lnTo>
                  <a:pt x="835103" y="1137285"/>
                </a:lnTo>
                <a:lnTo>
                  <a:pt x="841032" y="1132967"/>
                </a:lnTo>
                <a:lnTo>
                  <a:pt x="827139" y="1114021"/>
                </a:lnTo>
                <a:close/>
              </a:path>
              <a:path w="843915" h="1146810">
                <a:moveTo>
                  <a:pt x="10236" y="0"/>
                </a:moveTo>
                <a:lnTo>
                  <a:pt x="0" y="7620"/>
                </a:lnTo>
                <a:lnTo>
                  <a:pt x="816785" y="1121424"/>
                </a:lnTo>
                <a:lnTo>
                  <a:pt x="828460" y="1126501"/>
                </a:lnTo>
                <a:lnTo>
                  <a:pt x="827139" y="1114021"/>
                </a:lnTo>
                <a:lnTo>
                  <a:pt x="10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78739" y="5053965"/>
            <a:ext cx="12172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00" dirty="0">
                <a:solidFill>
                  <a:srgbClr val="943735"/>
                </a:solidFill>
                <a:latin typeface="Bookman Old Style"/>
                <a:cs typeface="Bookman Old Style"/>
              </a:rPr>
              <a:t>Normal</a:t>
            </a:r>
            <a:endParaRPr sz="1800"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</a:pPr>
            <a:r>
              <a:rPr sz="1800" b="0" spc="155" dirty="0">
                <a:solidFill>
                  <a:srgbClr val="943735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74394" y="5053965"/>
            <a:ext cx="2592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40" dirty="0">
                <a:solidFill>
                  <a:srgbClr val="403052"/>
                </a:solidFill>
                <a:latin typeface="Bookman Old Style"/>
                <a:cs typeface="Bookman Old Style"/>
              </a:rPr>
              <a:t>Multimedia</a:t>
            </a:r>
            <a:r>
              <a:rPr sz="1800" b="0" spc="-215" dirty="0">
                <a:solidFill>
                  <a:srgbClr val="403052"/>
                </a:solidFill>
                <a:latin typeface="Bookman Old Style"/>
                <a:cs typeface="Bookman Old Style"/>
              </a:rPr>
              <a:t> </a:t>
            </a:r>
            <a:r>
              <a:rPr sz="1800" b="0" spc="155" dirty="0">
                <a:solidFill>
                  <a:srgbClr val="403052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671827" y="3197351"/>
            <a:ext cx="774192" cy="12268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60117" y="3426967"/>
            <a:ext cx="255904" cy="688340"/>
          </a:xfrm>
          <a:custGeom>
            <a:avLst/>
            <a:gdLst/>
            <a:ahLst/>
            <a:cxnLst/>
            <a:rect l="l" t="t" r="r" b="b"/>
            <a:pathLst>
              <a:path w="255905" h="688339">
                <a:moveTo>
                  <a:pt x="9143" y="582676"/>
                </a:moveTo>
                <a:lnTo>
                  <a:pt x="5714" y="583311"/>
                </a:lnTo>
                <a:lnTo>
                  <a:pt x="2286" y="584073"/>
                </a:lnTo>
                <a:lnTo>
                  <a:pt x="0" y="587375"/>
                </a:lnTo>
                <a:lnTo>
                  <a:pt x="762" y="590804"/>
                </a:lnTo>
                <a:lnTo>
                  <a:pt x="21081" y="687832"/>
                </a:lnTo>
                <a:lnTo>
                  <a:pt x="32353" y="677926"/>
                </a:lnTo>
                <a:lnTo>
                  <a:pt x="31114" y="677926"/>
                </a:lnTo>
                <a:lnTo>
                  <a:pt x="19050" y="673862"/>
                </a:lnTo>
                <a:lnTo>
                  <a:pt x="26448" y="651670"/>
                </a:lnTo>
                <a:lnTo>
                  <a:pt x="13207" y="588264"/>
                </a:lnTo>
                <a:lnTo>
                  <a:pt x="12445" y="584835"/>
                </a:lnTo>
                <a:lnTo>
                  <a:pt x="9143" y="582676"/>
                </a:lnTo>
                <a:close/>
              </a:path>
              <a:path w="255905" h="688339">
                <a:moveTo>
                  <a:pt x="26448" y="651670"/>
                </a:moveTo>
                <a:lnTo>
                  <a:pt x="19050" y="673862"/>
                </a:lnTo>
                <a:lnTo>
                  <a:pt x="31114" y="677926"/>
                </a:lnTo>
                <a:lnTo>
                  <a:pt x="32215" y="674624"/>
                </a:lnTo>
                <a:lnTo>
                  <a:pt x="31242" y="674624"/>
                </a:lnTo>
                <a:lnTo>
                  <a:pt x="20827" y="671195"/>
                </a:lnTo>
                <a:lnTo>
                  <a:pt x="29021" y="663990"/>
                </a:lnTo>
                <a:lnTo>
                  <a:pt x="26448" y="651670"/>
                </a:lnTo>
                <a:close/>
              </a:path>
              <a:path w="255905" h="688339">
                <a:moveTo>
                  <a:pt x="89788" y="610616"/>
                </a:moveTo>
                <a:lnTo>
                  <a:pt x="87121" y="612902"/>
                </a:lnTo>
                <a:lnTo>
                  <a:pt x="38550" y="655611"/>
                </a:lnTo>
                <a:lnTo>
                  <a:pt x="31114" y="677926"/>
                </a:lnTo>
                <a:lnTo>
                  <a:pt x="32353" y="677926"/>
                </a:lnTo>
                <a:lnTo>
                  <a:pt x="95504" y="622427"/>
                </a:lnTo>
                <a:lnTo>
                  <a:pt x="98170" y="620141"/>
                </a:lnTo>
                <a:lnTo>
                  <a:pt x="98425" y="616077"/>
                </a:lnTo>
                <a:lnTo>
                  <a:pt x="93725" y="610870"/>
                </a:lnTo>
                <a:lnTo>
                  <a:pt x="89788" y="610616"/>
                </a:lnTo>
                <a:close/>
              </a:path>
              <a:path w="255905" h="688339">
                <a:moveTo>
                  <a:pt x="29021" y="663990"/>
                </a:moveTo>
                <a:lnTo>
                  <a:pt x="20827" y="671195"/>
                </a:lnTo>
                <a:lnTo>
                  <a:pt x="31242" y="674624"/>
                </a:lnTo>
                <a:lnTo>
                  <a:pt x="29021" y="663990"/>
                </a:lnTo>
                <a:close/>
              </a:path>
              <a:path w="255905" h="688339">
                <a:moveTo>
                  <a:pt x="38550" y="655611"/>
                </a:moveTo>
                <a:lnTo>
                  <a:pt x="29021" y="663990"/>
                </a:lnTo>
                <a:lnTo>
                  <a:pt x="31242" y="674624"/>
                </a:lnTo>
                <a:lnTo>
                  <a:pt x="32215" y="674624"/>
                </a:lnTo>
                <a:lnTo>
                  <a:pt x="38550" y="655611"/>
                </a:lnTo>
                <a:close/>
              </a:path>
              <a:path w="255905" h="688339">
                <a:moveTo>
                  <a:pt x="243712" y="0"/>
                </a:moveTo>
                <a:lnTo>
                  <a:pt x="26448" y="651670"/>
                </a:lnTo>
                <a:lnTo>
                  <a:pt x="29021" y="663990"/>
                </a:lnTo>
                <a:lnTo>
                  <a:pt x="38550" y="655611"/>
                </a:lnTo>
                <a:lnTo>
                  <a:pt x="255650" y="4064"/>
                </a:lnTo>
                <a:lnTo>
                  <a:pt x="2437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8739" y="3125586"/>
            <a:ext cx="2609215" cy="158813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536700">
              <a:lnSpc>
                <a:spcPct val="100000"/>
              </a:lnSpc>
              <a:spcBef>
                <a:spcPts val="254"/>
              </a:spcBef>
            </a:pPr>
            <a:r>
              <a:rPr sz="2400" b="0" spc="-45" dirty="0">
                <a:latin typeface="Bookman Old Style"/>
                <a:cs typeface="Bookman Old Style"/>
              </a:rPr>
              <a:t>mouse</a:t>
            </a:r>
            <a:endParaRPr sz="2400"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000" b="0" spc="175" dirty="0">
                <a:latin typeface="Bookman Old Style"/>
                <a:cs typeface="Bookman Old Style"/>
              </a:rPr>
              <a:t>keyboard</a:t>
            </a:r>
            <a:endParaRPr sz="2000">
              <a:latin typeface="Bookman Old Style"/>
              <a:cs typeface="Bookman Old Style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50">
              <a:latin typeface="Times New Roman"/>
              <a:cs typeface="Times New Roman"/>
            </a:endParaRPr>
          </a:p>
          <a:p>
            <a:pPr marL="1210310" marR="5080" indent="-55244">
              <a:lnSpc>
                <a:spcPct val="100000"/>
              </a:lnSpc>
            </a:pPr>
            <a:r>
              <a:rPr sz="1800" b="0" spc="135" dirty="0">
                <a:solidFill>
                  <a:srgbClr val="E36C09"/>
                </a:solidFill>
                <a:latin typeface="Bookman Old Style"/>
                <a:cs typeface="Bookman Old Style"/>
              </a:rPr>
              <a:t>Tra</a:t>
            </a:r>
            <a:r>
              <a:rPr sz="1800" b="0" spc="160" dirty="0">
                <a:solidFill>
                  <a:srgbClr val="E36C09"/>
                </a:solidFill>
                <a:latin typeface="Bookman Old Style"/>
                <a:cs typeface="Bookman Old Style"/>
              </a:rPr>
              <a:t>d</a:t>
            </a:r>
            <a:r>
              <a:rPr sz="1800" b="0" spc="100" dirty="0">
                <a:solidFill>
                  <a:srgbClr val="E36C09"/>
                </a:solidFill>
                <a:latin typeface="Bookman Old Style"/>
                <a:cs typeface="Bookman Old Style"/>
              </a:rPr>
              <a:t>iti</a:t>
            </a:r>
            <a:r>
              <a:rPr sz="1800" b="0" spc="180" dirty="0">
                <a:solidFill>
                  <a:srgbClr val="E36C09"/>
                </a:solidFill>
                <a:latin typeface="Bookman Old Style"/>
                <a:cs typeface="Bookman Old Style"/>
              </a:rPr>
              <a:t>o</a:t>
            </a:r>
            <a:r>
              <a:rPr sz="1800" b="0" spc="110" dirty="0">
                <a:solidFill>
                  <a:srgbClr val="E36C09"/>
                </a:solidFill>
                <a:latin typeface="Bookman Old Style"/>
                <a:cs typeface="Bookman Old Style"/>
              </a:rPr>
              <a:t>n</a:t>
            </a:r>
            <a:r>
              <a:rPr sz="1800" b="0" spc="85" dirty="0">
                <a:solidFill>
                  <a:srgbClr val="E36C09"/>
                </a:solidFill>
                <a:latin typeface="Bookman Old Style"/>
                <a:cs typeface="Bookman Old Style"/>
              </a:rPr>
              <a:t>a</a:t>
            </a:r>
            <a:r>
              <a:rPr sz="1800" b="0" spc="465" dirty="0">
                <a:solidFill>
                  <a:srgbClr val="E36C09"/>
                </a:solidFill>
                <a:latin typeface="Bookman Old Style"/>
                <a:cs typeface="Bookman Old Style"/>
              </a:rPr>
              <a:t>l  </a:t>
            </a:r>
            <a:r>
              <a:rPr sz="1800" b="0" spc="-35" dirty="0">
                <a:solidFill>
                  <a:srgbClr val="E36C09"/>
                </a:solidFill>
                <a:latin typeface="Bookman Old Style"/>
                <a:cs typeface="Bookman Old Style"/>
              </a:rPr>
              <a:t>mouse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975104" y="3194304"/>
            <a:ext cx="1687068" cy="16108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205482" y="3424301"/>
            <a:ext cx="1147445" cy="1071880"/>
          </a:xfrm>
          <a:custGeom>
            <a:avLst/>
            <a:gdLst/>
            <a:ahLst/>
            <a:cxnLst/>
            <a:rect l="l" t="t" r="r" b="b"/>
            <a:pathLst>
              <a:path w="1147445" h="1071879">
                <a:moveTo>
                  <a:pt x="1050035" y="1036447"/>
                </a:moveTo>
                <a:lnTo>
                  <a:pt x="1046733" y="1038606"/>
                </a:lnTo>
                <a:lnTo>
                  <a:pt x="1045797" y="1042250"/>
                </a:lnTo>
                <a:lnTo>
                  <a:pt x="1045082" y="1045463"/>
                </a:lnTo>
                <a:lnTo>
                  <a:pt x="1047242" y="1048893"/>
                </a:lnTo>
                <a:lnTo>
                  <a:pt x="1147318" y="1071499"/>
                </a:lnTo>
                <a:lnTo>
                  <a:pt x="1146137" y="1067562"/>
                </a:lnTo>
                <a:lnTo>
                  <a:pt x="1133856" y="1067562"/>
                </a:lnTo>
                <a:lnTo>
                  <a:pt x="1116729" y="1051578"/>
                </a:lnTo>
                <a:lnTo>
                  <a:pt x="1050035" y="1036447"/>
                </a:lnTo>
                <a:close/>
              </a:path>
              <a:path w="1147445" h="1071879">
                <a:moveTo>
                  <a:pt x="1116729" y="1051578"/>
                </a:moveTo>
                <a:lnTo>
                  <a:pt x="1133856" y="1067562"/>
                </a:lnTo>
                <a:lnTo>
                  <a:pt x="1136458" y="1064768"/>
                </a:lnTo>
                <a:lnTo>
                  <a:pt x="1132078" y="1064768"/>
                </a:lnTo>
                <a:lnTo>
                  <a:pt x="1128945" y="1054353"/>
                </a:lnTo>
                <a:lnTo>
                  <a:pt x="1116729" y="1051578"/>
                </a:lnTo>
                <a:close/>
              </a:path>
              <a:path w="1147445" h="1071879">
                <a:moveTo>
                  <a:pt x="1114297" y="971296"/>
                </a:moveTo>
                <a:lnTo>
                  <a:pt x="1110869" y="972312"/>
                </a:lnTo>
                <a:lnTo>
                  <a:pt x="1107567" y="973328"/>
                </a:lnTo>
                <a:lnTo>
                  <a:pt x="1105662" y="976884"/>
                </a:lnTo>
                <a:lnTo>
                  <a:pt x="1106678" y="980313"/>
                </a:lnTo>
                <a:lnTo>
                  <a:pt x="1125305" y="1042250"/>
                </a:lnTo>
                <a:lnTo>
                  <a:pt x="1142492" y="1058291"/>
                </a:lnTo>
                <a:lnTo>
                  <a:pt x="1133856" y="1067562"/>
                </a:lnTo>
                <a:lnTo>
                  <a:pt x="1146137" y="1067562"/>
                </a:lnTo>
                <a:lnTo>
                  <a:pt x="1117854" y="973201"/>
                </a:lnTo>
                <a:lnTo>
                  <a:pt x="1114297" y="971296"/>
                </a:lnTo>
                <a:close/>
              </a:path>
              <a:path w="1147445" h="1071879">
                <a:moveTo>
                  <a:pt x="1128945" y="1054353"/>
                </a:moveTo>
                <a:lnTo>
                  <a:pt x="1132078" y="1064768"/>
                </a:lnTo>
                <a:lnTo>
                  <a:pt x="1139570" y="1056767"/>
                </a:lnTo>
                <a:lnTo>
                  <a:pt x="1128945" y="1054353"/>
                </a:lnTo>
                <a:close/>
              </a:path>
              <a:path w="1147445" h="1071879">
                <a:moveTo>
                  <a:pt x="1125305" y="1042250"/>
                </a:moveTo>
                <a:lnTo>
                  <a:pt x="1128945" y="1054353"/>
                </a:lnTo>
                <a:lnTo>
                  <a:pt x="1139570" y="1056767"/>
                </a:lnTo>
                <a:lnTo>
                  <a:pt x="1132078" y="1064768"/>
                </a:lnTo>
                <a:lnTo>
                  <a:pt x="1136458" y="1064768"/>
                </a:lnTo>
                <a:lnTo>
                  <a:pt x="1142492" y="1058291"/>
                </a:lnTo>
                <a:lnTo>
                  <a:pt x="1125305" y="1042250"/>
                </a:lnTo>
                <a:close/>
              </a:path>
              <a:path w="1147445" h="1071879">
                <a:moveTo>
                  <a:pt x="8636" y="0"/>
                </a:moveTo>
                <a:lnTo>
                  <a:pt x="0" y="9398"/>
                </a:lnTo>
                <a:lnTo>
                  <a:pt x="1116729" y="1051578"/>
                </a:lnTo>
                <a:lnTo>
                  <a:pt x="1128945" y="1054353"/>
                </a:lnTo>
                <a:lnTo>
                  <a:pt x="1125305" y="1042250"/>
                </a:lnTo>
                <a:lnTo>
                  <a:pt x="86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0525" y="219075"/>
            <a:ext cx="8677275" cy="24479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52041" y="475310"/>
            <a:ext cx="544322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260" dirty="0"/>
              <a:t>TRADITIONAL</a:t>
            </a:r>
            <a:r>
              <a:rPr sz="4400" spc="-355" dirty="0"/>
              <a:t> </a:t>
            </a:r>
            <a:r>
              <a:rPr sz="4400" spc="-655" dirty="0"/>
              <a:t>MOUSE</a:t>
            </a:r>
            <a:endParaRPr sz="4400"/>
          </a:p>
        </p:txBody>
      </p:sp>
      <p:sp>
        <p:nvSpPr>
          <p:cNvPr id="5" name="object 5"/>
          <p:cNvSpPr txBox="1"/>
          <p:nvPr/>
        </p:nvSpPr>
        <p:spPr>
          <a:xfrm>
            <a:off x="535940" y="1572513"/>
            <a:ext cx="4404995" cy="434657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355600" marR="5080" indent="-342900">
              <a:lnSpc>
                <a:spcPct val="90000"/>
              </a:lnSpc>
              <a:spcBef>
                <a:spcPts val="415"/>
              </a:spcBef>
              <a:buFont typeface="Arial"/>
              <a:buChar char="•"/>
              <a:tabLst>
                <a:tab pos="354965" algn="l"/>
                <a:tab pos="355600" algn="l"/>
                <a:tab pos="3526154" algn="l"/>
              </a:tabLst>
            </a:pPr>
            <a:r>
              <a:rPr sz="2600" spc="-20" dirty="0">
                <a:latin typeface="Calibri"/>
                <a:cs typeface="Calibri"/>
              </a:rPr>
              <a:t>Traditional </a:t>
            </a:r>
            <a:r>
              <a:rPr sz="2600" spc="-5" dirty="0">
                <a:latin typeface="Calibri"/>
                <a:cs typeface="Calibri"/>
              </a:rPr>
              <a:t>mouse </a:t>
            </a:r>
            <a:r>
              <a:rPr sz="2600" dirty="0">
                <a:latin typeface="Calibri"/>
                <a:cs typeface="Calibri"/>
              </a:rPr>
              <a:t>is </a:t>
            </a:r>
            <a:r>
              <a:rPr sz="2600" spc="-5" dirty="0">
                <a:latin typeface="Calibri"/>
                <a:cs typeface="Calibri"/>
              </a:rPr>
              <a:t>used </a:t>
            </a:r>
            <a:r>
              <a:rPr sz="2600" dirty="0">
                <a:latin typeface="Calibri"/>
                <a:cs typeface="Calibri"/>
              </a:rPr>
              <a:t>a  </a:t>
            </a:r>
            <a:r>
              <a:rPr sz="2600" spc="-5" dirty="0">
                <a:latin typeface="Calibri"/>
                <a:cs typeface="Calibri"/>
              </a:rPr>
              <a:t>ball built </a:t>
            </a:r>
            <a:r>
              <a:rPr sz="2600" spc="-10" dirty="0">
                <a:latin typeface="Calibri"/>
                <a:cs typeface="Calibri"/>
              </a:rPr>
              <a:t>into </a:t>
            </a:r>
            <a:r>
              <a:rPr sz="2600" dirty="0">
                <a:latin typeface="Calibri"/>
                <a:cs typeface="Calibri"/>
              </a:rPr>
              <a:t>the </a:t>
            </a:r>
            <a:r>
              <a:rPr sz="2600" spc="-15" dirty="0">
                <a:latin typeface="Calibri"/>
                <a:cs typeface="Calibri"/>
              </a:rPr>
              <a:t>bottom </a:t>
            </a:r>
            <a:r>
              <a:rPr sz="2600" dirty="0">
                <a:latin typeface="Calibri"/>
                <a:cs typeface="Calibri"/>
              </a:rPr>
              <a:t>with  </a:t>
            </a:r>
            <a:r>
              <a:rPr sz="2600" spc="-10" dirty="0">
                <a:latin typeface="Calibri"/>
                <a:cs typeface="Calibri"/>
              </a:rPr>
              <a:t>two </a:t>
            </a:r>
            <a:r>
              <a:rPr sz="2600" spc="-5" dirty="0">
                <a:latin typeface="Calibri"/>
                <a:cs typeface="Calibri"/>
              </a:rPr>
              <a:t>small </a:t>
            </a:r>
            <a:r>
              <a:rPr sz="2600" spc="-15" dirty="0">
                <a:latin typeface="Calibri"/>
                <a:cs typeface="Calibri"/>
              </a:rPr>
              <a:t>rollers </a:t>
            </a:r>
            <a:r>
              <a:rPr sz="2600" spc="-5" dirty="0">
                <a:latin typeface="Calibri"/>
                <a:cs typeface="Calibri"/>
              </a:rPr>
              <a:t>placed </a:t>
            </a:r>
            <a:r>
              <a:rPr sz="2600" spc="-10" dirty="0">
                <a:latin typeface="Calibri"/>
                <a:cs typeface="Calibri"/>
              </a:rPr>
              <a:t>two  </a:t>
            </a:r>
            <a:r>
              <a:rPr sz="2600" spc="-5" dirty="0">
                <a:latin typeface="Calibri"/>
                <a:cs typeface="Calibri"/>
              </a:rPr>
              <a:t>sides of </a:t>
            </a:r>
            <a:r>
              <a:rPr sz="2600" dirty="0">
                <a:latin typeface="Calibri"/>
                <a:cs typeface="Calibri"/>
              </a:rPr>
              <a:t>the </a:t>
            </a:r>
            <a:r>
              <a:rPr sz="2600" spc="-5" dirty="0">
                <a:latin typeface="Calibri"/>
                <a:cs typeface="Calibri"/>
              </a:rPr>
              <a:t>ball </a:t>
            </a:r>
            <a:r>
              <a:rPr sz="2600" spc="-15" dirty="0">
                <a:latin typeface="Calibri"/>
                <a:cs typeface="Calibri"/>
              </a:rPr>
              <a:t>at </a:t>
            </a:r>
            <a:r>
              <a:rPr sz="2600" dirty="0">
                <a:latin typeface="Calibri"/>
                <a:cs typeface="Calibri"/>
              </a:rPr>
              <a:t>90 </a:t>
            </a:r>
            <a:r>
              <a:rPr sz="2600" spc="-10" dirty="0">
                <a:latin typeface="Calibri"/>
                <a:cs typeface="Calibri"/>
              </a:rPr>
              <a:t>degree  </a:t>
            </a:r>
            <a:r>
              <a:rPr sz="2600" dirty="0">
                <a:latin typeface="Calibri"/>
                <a:cs typeface="Calibri"/>
              </a:rPr>
              <a:t>angle </a:t>
            </a:r>
            <a:r>
              <a:rPr sz="2600" spc="-10" dirty="0">
                <a:latin typeface="Calibri"/>
                <a:cs typeface="Calibri"/>
              </a:rPr>
              <a:t>from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each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spc="-50" dirty="0">
                <a:latin typeface="Calibri"/>
                <a:cs typeface="Calibri"/>
              </a:rPr>
              <a:t>other.	</a:t>
            </a:r>
            <a:r>
              <a:rPr sz="2600" spc="-5" dirty="0">
                <a:latin typeface="Calibri"/>
                <a:cs typeface="Calibri"/>
              </a:rPr>
              <a:t>They  spin </a:t>
            </a:r>
            <a:r>
              <a:rPr sz="2600" dirty="0">
                <a:latin typeface="Calibri"/>
                <a:cs typeface="Calibri"/>
              </a:rPr>
              <a:t>when the </a:t>
            </a:r>
            <a:r>
              <a:rPr sz="2600" spc="-5" dirty="0">
                <a:latin typeface="Calibri"/>
                <a:cs typeface="Calibri"/>
              </a:rPr>
              <a:t>ball </a:t>
            </a:r>
            <a:r>
              <a:rPr sz="2600" spc="-10" dirty="0">
                <a:latin typeface="Calibri"/>
                <a:cs typeface="Calibri"/>
              </a:rPr>
              <a:t>rolls. </a:t>
            </a:r>
            <a:r>
              <a:rPr sz="2600" dirty="0">
                <a:latin typeface="Calibri"/>
                <a:cs typeface="Calibri"/>
              </a:rPr>
              <a:t>A  </a:t>
            </a:r>
            <a:r>
              <a:rPr sz="2600" spc="-5" dirty="0">
                <a:latin typeface="Calibri"/>
                <a:cs typeface="Calibri"/>
              </a:rPr>
              <a:t>sensor detects how much  </a:t>
            </a:r>
            <a:r>
              <a:rPr sz="2600" dirty="0">
                <a:latin typeface="Calibri"/>
                <a:cs typeface="Calibri"/>
              </a:rPr>
              <a:t>each </a:t>
            </a:r>
            <a:r>
              <a:rPr sz="2600" spc="-10" dirty="0">
                <a:latin typeface="Calibri"/>
                <a:cs typeface="Calibri"/>
              </a:rPr>
              <a:t>roller </a:t>
            </a:r>
            <a:r>
              <a:rPr sz="2600" spc="-5" dirty="0">
                <a:latin typeface="Calibri"/>
                <a:cs typeface="Calibri"/>
              </a:rPr>
              <a:t>spins </a:t>
            </a:r>
            <a:r>
              <a:rPr sz="2600" dirty="0">
                <a:latin typeface="Calibri"/>
                <a:cs typeface="Calibri"/>
              </a:rPr>
              <a:t>and </a:t>
            </a:r>
            <a:r>
              <a:rPr sz="2600" spc="-5" dirty="0">
                <a:latin typeface="Calibri"/>
                <a:cs typeface="Calibri"/>
              </a:rPr>
              <a:t>sends  </a:t>
            </a:r>
            <a:r>
              <a:rPr sz="2600" dirty="0">
                <a:latin typeface="Calibri"/>
                <a:cs typeface="Calibri"/>
              </a:rPr>
              <a:t>the </a:t>
            </a:r>
            <a:r>
              <a:rPr sz="2600" spc="-10" dirty="0">
                <a:latin typeface="Calibri"/>
                <a:cs typeface="Calibri"/>
              </a:rPr>
              <a:t>information to computer  </a:t>
            </a:r>
            <a:r>
              <a:rPr sz="2600" dirty="0">
                <a:latin typeface="Calibri"/>
                <a:cs typeface="Calibri"/>
              </a:rPr>
              <a:t>and the </a:t>
            </a:r>
            <a:r>
              <a:rPr sz="2600" spc="-10" dirty="0">
                <a:latin typeface="Calibri"/>
                <a:cs typeface="Calibri"/>
              </a:rPr>
              <a:t>pointer </a:t>
            </a:r>
            <a:r>
              <a:rPr sz="2600" spc="-5" dirty="0">
                <a:latin typeface="Calibri"/>
                <a:cs typeface="Calibri"/>
              </a:rPr>
              <a:t>on </a:t>
            </a:r>
            <a:r>
              <a:rPr sz="2600" dirty="0">
                <a:latin typeface="Calibri"/>
                <a:cs typeface="Calibri"/>
              </a:rPr>
              <a:t>the </a:t>
            </a:r>
            <a:r>
              <a:rPr sz="2600" spc="-5" dirty="0">
                <a:latin typeface="Calibri"/>
                <a:cs typeface="Calibri"/>
              </a:rPr>
              <a:t>screen  </a:t>
            </a:r>
            <a:r>
              <a:rPr sz="2600" spc="-10" dirty="0">
                <a:latin typeface="Calibri"/>
                <a:cs typeface="Calibri"/>
              </a:rPr>
              <a:t>moves into </a:t>
            </a:r>
            <a:r>
              <a:rPr sz="2600" dirty="0">
                <a:latin typeface="Calibri"/>
                <a:cs typeface="Calibri"/>
              </a:rPr>
              <a:t>the </a:t>
            </a:r>
            <a:r>
              <a:rPr sz="2600" spc="-5" dirty="0">
                <a:latin typeface="Calibri"/>
                <a:cs typeface="Calibri"/>
              </a:rPr>
              <a:t>same  direction.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513332"/>
            <a:ext cx="1539240" cy="15544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1524000" cy="1524000"/>
          </a:xfrm>
          <a:custGeom>
            <a:avLst/>
            <a:gdLst/>
            <a:ahLst/>
            <a:cxnLst/>
            <a:rect l="l" t="t" r="r" b="b"/>
            <a:pathLst>
              <a:path w="1524000" h="1524000">
                <a:moveTo>
                  <a:pt x="1393063" y="0"/>
                </a:moveTo>
                <a:lnTo>
                  <a:pt x="130975" y="0"/>
                </a:lnTo>
                <a:lnTo>
                  <a:pt x="79993" y="10296"/>
                </a:lnTo>
                <a:lnTo>
                  <a:pt x="38361" y="38369"/>
                </a:lnTo>
                <a:lnTo>
                  <a:pt x="10292" y="79992"/>
                </a:lnTo>
                <a:lnTo>
                  <a:pt x="0" y="130936"/>
                </a:lnTo>
                <a:lnTo>
                  <a:pt x="0" y="1393063"/>
                </a:lnTo>
                <a:lnTo>
                  <a:pt x="10292" y="1444007"/>
                </a:lnTo>
                <a:lnTo>
                  <a:pt x="38361" y="1485630"/>
                </a:lnTo>
                <a:lnTo>
                  <a:pt x="79993" y="1513703"/>
                </a:lnTo>
                <a:lnTo>
                  <a:pt x="130975" y="1524000"/>
                </a:lnTo>
                <a:lnTo>
                  <a:pt x="1393063" y="1524000"/>
                </a:lnTo>
                <a:lnTo>
                  <a:pt x="1444007" y="1513703"/>
                </a:lnTo>
                <a:lnTo>
                  <a:pt x="1485630" y="1485630"/>
                </a:lnTo>
                <a:lnTo>
                  <a:pt x="1513703" y="1444007"/>
                </a:lnTo>
                <a:lnTo>
                  <a:pt x="1524000" y="1393063"/>
                </a:lnTo>
                <a:lnTo>
                  <a:pt x="1524000" y="130936"/>
                </a:lnTo>
                <a:lnTo>
                  <a:pt x="1513703" y="79992"/>
                </a:lnTo>
                <a:lnTo>
                  <a:pt x="1485630" y="38369"/>
                </a:lnTo>
                <a:lnTo>
                  <a:pt x="1444007" y="10296"/>
                </a:lnTo>
                <a:lnTo>
                  <a:pt x="139306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524000" cy="1524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05400" y="1473200"/>
            <a:ext cx="4038600" cy="53847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70776" y="0"/>
            <a:ext cx="2173224" cy="26730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62748" y="0"/>
            <a:ext cx="1981250" cy="24806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Input</a:t>
            </a:r>
            <a:r>
              <a:rPr spc="-484" dirty="0"/>
              <a:t> </a:t>
            </a:r>
            <a:r>
              <a:rPr spc="300" dirty="0"/>
              <a:t>devices</a:t>
            </a:r>
          </a:p>
        </p:txBody>
      </p:sp>
      <p:sp>
        <p:nvSpPr>
          <p:cNvPr id="3" name="object 3"/>
          <p:cNvSpPr/>
          <p:nvPr/>
        </p:nvSpPr>
        <p:spPr>
          <a:xfrm>
            <a:off x="227075" y="2049779"/>
            <a:ext cx="8385048" cy="472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22860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2647" y="1307591"/>
            <a:ext cx="298703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1238" y="1448561"/>
            <a:ext cx="1905" cy="838200"/>
          </a:xfrm>
          <a:custGeom>
            <a:avLst/>
            <a:gdLst/>
            <a:ahLst/>
            <a:cxnLst/>
            <a:rect l="l" t="t" r="r" b="b"/>
            <a:pathLst>
              <a:path w="1904" h="838200">
                <a:moveTo>
                  <a:pt x="1524" y="0"/>
                </a:moveTo>
                <a:lnTo>
                  <a:pt x="0" y="8382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2795" y="2180844"/>
            <a:ext cx="367284" cy="1508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4761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086" y="1123950"/>
                </a:moveTo>
                <a:lnTo>
                  <a:pt x="1028" y="1127505"/>
                </a:lnTo>
                <a:lnTo>
                  <a:pt x="0" y="1131315"/>
                </a:lnTo>
                <a:lnTo>
                  <a:pt x="51638" y="1219962"/>
                </a:lnTo>
                <a:lnTo>
                  <a:pt x="58993" y="1207389"/>
                </a:lnTo>
                <a:lnTo>
                  <a:pt x="45300" y="1207389"/>
                </a:lnTo>
                <a:lnTo>
                  <a:pt x="45314" y="1183919"/>
                </a:lnTo>
                <a:lnTo>
                  <a:pt x="10972" y="1124965"/>
                </a:lnTo>
                <a:lnTo>
                  <a:pt x="7086" y="1123950"/>
                </a:lnTo>
                <a:close/>
              </a:path>
              <a:path w="103504" h="1220470">
                <a:moveTo>
                  <a:pt x="45316" y="1183921"/>
                </a:moveTo>
                <a:lnTo>
                  <a:pt x="45300" y="1207389"/>
                </a:lnTo>
                <a:lnTo>
                  <a:pt x="58000" y="1207389"/>
                </a:lnTo>
                <a:lnTo>
                  <a:pt x="58002" y="1204214"/>
                </a:lnTo>
                <a:lnTo>
                  <a:pt x="46164" y="1204214"/>
                </a:lnTo>
                <a:lnTo>
                  <a:pt x="51657" y="1194807"/>
                </a:lnTo>
                <a:lnTo>
                  <a:pt x="45316" y="1183921"/>
                </a:lnTo>
                <a:close/>
              </a:path>
              <a:path w="103504" h="1220470">
                <a:moveTo>
                  <a:pt x="96329" y="1123950"/>
                </a:moveTo>
                <a:lnTo>
                  <a:pt x="92443" y="1124965"/>
                </a:lnTo>
                <a:lnTo>
                  <a:pt x="58016" y="1183919"/>
                </a:lnTo>
                <a:lnTo>
                  <a:pt x="58000" y="1207389"/>
                </a:lnTo>
                <a:lnTo>
                  <a:pt x="58993" y="1207389"/>
                </a:lnTo>
                <a:lnTo>
                  <a:pt x="101638" y="1134490"/>
                </a:lnTo>
                <a:lnTo>
                  <a:pt x="103403" y="1131442"/>
                </a:lnTo>
                <a:lnTo>
                  <a:pt x="102387" y="1127505"/>
                </a:lnTo>
                <a:lnTo>
                  <a:pt x="96329" y="1123950"/>
                </a:lnTo>
                <a:close/>
              </a:path>
              <a:path w="103504" h="1220470">
                <a:moveTo>
                  <a:pt x="51657" y="1194807"/>
                </a:moveTo>
                <a:lnTo>
                  <a:pt x="46164" y="1204214"/>
                </a:lnTo>
                <a:lnTo>
                  <a:pt x="57137" y="1204214"/>
                </a:lnTo>
                <a:lnTo>
                  <a:pt x="51657" y="1194807"/>
                </a:lnTo>
                <a:close/>
              </a:path>
              <a:path w="103504" h="1220470">
                <a:moveTo>
                  <a:pt x="58016" y="1183919"/>
                </a:moveTo>
                <a:lnTo>
                  <a:pt x="51657" y="1194807"/>
                </a:lnTo>
                <a:lnTo>
                  <a:pt x="57137" y="1204214"/>
                </a:lnTo>
                <a:lnTo>
                  <a:pt x="58002" y="1204214"/>
                </a:lnTo>
                <a:lnTo>
                  <a:pt x="58016" y="1183919"/>
                </a:lnTo>
                <a:close/>
              </a:path>
              <a:path w="103504" h="1220470">
                <a:moveTo>
                  <a:pt x="58788" y="0"/>
                </a:moveTo>
                <a:lnTo>
                  <a:pt x="46088" y="0"/>
                </a:lnTo>
                <a:lnTo>
                  <a:pt x="45316" y="1183921"/>
                </a:lnTo>
                <a:lnTo>
                  <a:pt x="51657" y="1194807"/>
                </a:lnTo>
                <a:lnTo>
                  <a:pt x="58014" y="1183921"/>
                </a:lnTo>
                <a:lnTo>
                  <a:pt x="587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975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304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4" y="742188"/>
                </a:moveTo>
                <a:lnTo>
                  <a:pt x="3936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1" y="838200"/>
                </a:lnTo>
                <a:lnTo>
                  <a:pt x="58922" y="825626"/>
                </a:lnTo>
                <a:lnTo>
                  <a:pt x="45211" y="825626"/>
                </a:lnTo>
                <a:lnTo>
                  <a:pt x="45222" y="802167"/>
                </a:lnTo>
                <a:lnTo>
                  <a:pt x="10921" y="743203"/>
                </a:lnTo>
                <a:lnTo>
                  <a:pt x="6984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1" y="825626"/>
                </a:lnTo>
                <a:lnTo>
                  <a:pt x="57911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1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1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2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2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3" y="0"/>
                </a:moveTo>
                <a:lnTo>
                  <a:pt x="45973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491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82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5" h="838200">
                <a:moveTo>
                  <a:pt x="6985" y="742188"/>
                </a:moveTo>
                <a:lnTo>
                  <a:pt x="3937" y="743838"/>
                </a:lnTo>
                <a:lnTo>
                  <a:pt x="1016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5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5" h="838200">
                <a:moveTo>
                  <a:pt x="96266" y="742188"/>
                </a:moveTo>
                <a:lnTo>
                  <a:pt x="92329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8" y="749680"/>
                </a:lnTo>
                <a:lnTo>
                  <a:pt x="102362" y="745744"/>
                </a:lnTo>
                <a:lnTo>
                  <a:pt x="96266" y="742188"/>
                </a:lnTo>
                <a:close/>
              </a:path>
              <a:path w="103505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5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5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49396" y="2180844"/>
            <a:ext cx="368808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82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5" y="1127505"/>
                </a:lnTo>
                <a:lnTo>
                  <a:pt x="0" y="1131315"/>
                </a:lnTo>
                <a:lnTo>
                  <a:pt x="51688" y="1219962"/>
                </a:lnTo>
                <a:lnTo>
                  <a:pt x="59049" y="1207389"/>
                </a:lnTo>
                <a:lnTo>
                  <a:pt x="45338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8" y="1207389"/>
                </a:lnTo>
                <a:lnTo>
                  <a:pt x="58038" y="1207389"/>
                </a:lnTo>
                <a:lnTo>
                  <a:pt x="58041" y="1204214"/>
                </a:lnTo>
                <a:lnTo>
                  <a:pt x="46227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2" y="1123950"/>
                </a:moveTo>
                <a:lnTo>
                  <a:pt x="92455" y="1124965"/>
                </a:lnTo>
                <a:lnTo>
                  <a:pt x="58056" y="1183936"/>
                </a:lnTo>
                <a:lnTo>
                  <a:pt x="58038" y="1207389"/>
                </a:lnTo>
                <a:lnTo>
                  <a:pt x="59049" y="1207389"/>
                </a:lnTo>
                <a:lnTo>
                  <a:pt x="103504" y="1131442"/>
                </a:lnTo>
                <a:lnTo>
                  <a:pt x="102488" y="1127505"/>
                </a:lnTo>
                <a:lnTo>
                  <a:pt x="96392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7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97196" y="2180844"/>
            <a:ext cx="368808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30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5" y="742188"/>
                </a:moveTo>
                <a:lnTo>
                  <a:pt x="3937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2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97395" y="2180844"/>
            <a:ext cx="368807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30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6" y="1127505"/>
                </a:lnTo>
                <a:lnTo>
                  <a:pt x="0" y="1131315"/>
                </a:lnTo>
                <a:lnTo>
                  <a:pt x="51689" y="1219962"/>
                </a:lnTo>
                <a:lnTo>
                  <a:pt x="59049" y="1207389"/>
                </a:lnTo>
                <a:lnTo>
                  <a:pt x="45339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9" y="1207389"/>
                </a:lnTo>
                <a:lnTo>
                  <a:pt x="58039" y="1207389"/>
                </a:lnTo>
                <a:lnTo>
                  <a:pt x="58041" y="1204214"/>
                </a:lnTo>
                <a:lnTo>
                  <a:pt x="46228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3" y="1123950"/>
                </a:moveTo>
                <a:lnTo>
                  <a:pt x="92456" y="1124965"/>
                </a:lnTo>
                <a:lnTo>
                  <a:pt x="58056" y="1183936"/>
                </a:lnTo>
                <a:lnTo>
                  <a:pt x="58039" y="1207389"/>
                </a:lnTo>
                <a:lnTo>
                  <a:pt x="59049" y="1207389"/>
                </a:lnTo>
                <a:lnTo>
                  <a:pt x="103505" y="1131442"/>
                </a:lnTo>
                <a:lnTo>
                  <a:pt x="102362" y="1127505"/>
                </a:lnTo>
                <a:lnTo>
                  <a:pt x="99441" y="1125727"/>
                </a:lnTo>
                <a:lnTo>
                  <a:pt x="96393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8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3275076"/>
            <a:ext cx="2135124" cy="8610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8739" y="3125586"/>
            <a:ext cx="2506345" cy="73342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536700">
              <a:lnSpc>
                <a:spcPct val="100000"/>
              </a:lnSpc>
              <a:spcBef>
                <a:spcPts val="254"/>
              </a:spcBef>
            </a:pPr>
            <a:r>
              <a:rPr sz="2400" b="0" spc="-45" dirty="0">
                <a:latin typeface="Bookman Old Style"/>
                <a:cs typeface="Bookman Old Style"/>
              </a:rPr>
              <a:t>mouse</a:t>
            </a:r>
            <a:endParaRPr sz="2400"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000" b="0" spc="175" dirty="0">
                <a:latin typeface="Bookman Old Style"/>
                <a:cs typeface="Bookman Old Style"/>
              </a:rPr>
              <a:t>keyboard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0" y="3654552"/>
            <a:ext cx="845819" cy="15316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81444" y="3884295"/>
            <a:ext cx="334645" cy="992505"/>
          </a:xfrm>
          <a:custGeom>
            <a:avLst/>
            <a:gdLst/>
            <a:ahLst/>
            <a:cxnLst/>
            <a:rect l="l" t="t" r="r" b="b"/>
            <a:pathLst>
              <a:path w="334645" h="992504">
                <a:moveTo>
                  <a:pt x="8940" y="887602"/>
                </a:moveTo>
                <a:lnTo>
                  <a:pt x="5537" y="888364"/>
                </a:lnTo>
                <a:lnTo>
                  <a:pt x="2120" y="889253"/>
                </a:lnTo>
                <a:lnTo>
                  <a:pt x="0" y="892555"/>
                </a:lnTo>
                <a:lnTo>
                  <a:pt x="23342" y="992504"/>
                </a:lnTo>
                <a:lnTo>
                  <a:pt x="34387" y="982344"/>
                </a:lnTo>
                <a:lnTo>
                  <a:pt x="33121" y="982344"/>
                </a:lnTo>
                <a:lnTo>
                  <a:pt x="20980" y="978661"/>
                </a:lnTo>
                <a:lnTo>
                  <a:pt x="27892" y="956195"/>
                </a:lnTo>
                <a:lnTo>
                  <a:pt x="12357" y="889761"/>
                </a:lnTo>
                <a:lnTo>
                  <a:pt x="8940" y="887602"/>
                </a:lnTo>
                <a:close/>
              </a:path>
              <a:path w="334645" h="992504">
                <a:moveTo>
                  <a:pt x="27892" y="956195"/>
                </a:moveTo>
                <a:lnTo>
                  <a:pt x="20980" y="978661"/>
                </a:lnTo>
                <a:lnTo>
                  <a:pt x="33121" y="982344"/>
                </a:lnTo>
                <a:lnTo>
                  <a:pt x="34137" y="979042"/>
                </a:lnTo>
                <a:lnTo>
                  <a:pt x="33235" y="979042"/>
                </a:lnTo>
                <a:lnTo>
                  <a:pt x="22745" y="975867"/>
                </a:lnTo>
                <a:lnTo>
                  <a:pt x="30764" y="968476"/>
                </a:lnTo>
                <a:lnTo>
                  <a:pt x="27892" y="956195"/>
                </a:lnTo>
                <a:close/>
              </a:path>
              <a:path w="334645" h="992504">
                <a:moveTo>
                  <a:pt x="90220" y="913637"/>
                </a:moveTo>
                <a:lnTo>
                  <a:pt x="87642" y="916050"/>
                </a:lnTo>
                <a:lnTo>
                  <a:pt x="40011" y="959953"/>
                </a:lnTo>
                <a:lnTo>
                  <a:pt x="33121" y="982344"/>
                </a:lnTo>
                <a:lnTo>
                  <a:pt x="34387" y="982344"/>
                </a:lnTo>
                <a:lnTo>
                  <a:pt x="96240" y="925448"/>
                </a:lnTo>
                <a:lnTo>
                  <a:pt x="98831" y="923035"/>
                </a:lnTo>
                <a:lnTo>
                  <a:pt x="98996" y="918971"/>
                </a:lnTo>
                <a:lnTo>
                  <a:pt x="94246" y="913891"/>
                </a:lnTo>
                <a:lnTo>
                  <a:pt x="90220" y="913637"/>
                </a:lnTo>
                <a:close/>
              </a:path>
              <a:path w="334645" h="992504">
                <a:moveTo>
                  <a:pt x="30764" y="968476"/>
                </a:moveTo>
                <a:lnTo>
                  <a:pt x="22745" y="975867"/>
                </a:lnTo>
                <a:lnTo>
                  <a:pt x="33235" y="979042"/>
                </a:lnTo>
                <a:lnTo>
                  <a:pt x="30764" y="968476"/>
                </a:lnTo>
                <a:close/>
              </a:path>
              <a:path w="334645" h="992504">
                <a:moveTo>
                  <a:pt x="40011" y="959953"/>
                </a:moveTo>
                <a:lnTo>
                  <a:pt x="30764" y="968476"/>
                </a:lnTo>
                <a:lnTo>
                  <a:pt x="33235" y="979042"/>
                </a:lnTo>
                <a:lnTo>
                  <a:pt x="34137" y="979042"/>
                </a:lnTo>
                <a:lnTo>
                  <a:pt x="40011" y="959953"/>
                </a:lnTo>
                <a:close/>
              </a:path>
              <a:path w="334645" h="992504">
                <a:moveTo>
                  <a:pt x="322084" y="0"/>
                </a:moveTo>
                <a:lnTo>
                  <a:pt x="27892" y="956195"/>
                </a:lnTo>
                <a:lnTo>
                  <a:pt x="30764" y="968476"/>
                </a:lnTo>
                <a:lnTo>
                  <a:pt x="40011" y="959953"/>
                </a:lnTo>
                <a:lnTo>
                  <a:pt x="334225" y="3809"/>
                </a:lnTo>
                <a:lnTo>
                  <a:pt x="3220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74904" y="3653028"/>
            <a:ext cx="1382268" cy="1685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04481" y="3882390"/>
            <a:ext cx="843915" cy="1146810"/>
          </a:xfrm>
          <a:custGeom>
            <a:avLst/>
            <a:gdLst/>
            <a:ahLst/>
            <a:cxnLst/>
            <a:rect l="l" t="t" r="r" b="b"/>
            <a:pathLst>
              <a:path w="843915" h="1146810">
                <a:moveTo>
                  <a:pt x="754291" y="1094232"/>
                </a:moveTo>
                <a:lnTo>
                  <a:pt x="750608" y="1095756"/>
                </a:lnTo>
                <a:lnTo>
                  <a:pt x="749211" y="1098931"/>
                </a:lnTo>
                <a:lnTo>
                  <a:pt x="747814" y="1102233"/>
                </a:lnTo>
                <a:lnTo>
                  <a:pt x="749211" y="1105916"/>
                </a:lnTo>
                <a:lnTo>
                  <a:pt x="843318" y="1146810"/>
                </a:lnTo>
                <a:lnTo>
                  <a:pt x="842655" y="1140460"/>
                </a:lnTo>
                <a:lnTo>
                  <a:pt x="830745" y="1140460"/>
                </a:lnTo>
                <a:lnTo>
                  <a:pt x="816785" y="1121424"/>
                </a:lnTo>
                <a:lnTo>
                  <a:pt x="754291" y="1094232"/>
                </a:lnTo>
                <a:close/>
              </a:path>
              <a:path w="843915" h="1146810">
                <a:moveTo>
                  <a:pt x="816785" y="1121424"/>
                </a:moveTo>
                <a:lnTo>
                  <a:pt x="830745" y="1140460"/>
                </a:lnTo>
                <a:lnTo>
                  <a:pt x="835103" y="1137285"/>
                </a:lnTo>
                <a:lnTo>
                  <a:pt x="829602" y="1137285"/>
                </a:lnTo>
                <a:lnTo>
                  <a:pt x="828460" y="1126501"/>
                </a:lnTo>
                <a:lnTo>
                  <a:pt x="816785" y="1121424"/>
                </a:lnTo>
                <a:close/>
              </a:path>
              <a:path w="843915" h="1146810">
                <a:moveTo>
                  <a:pt x="829475" y="1042289"/>
                </a:moveTo>
                <a:lnTo>
                  <a:pt x="826046" y="1042670"/>
                </a:lnTo>
                <a:lnTo>
                  <a:pt x="822490" y="1042924"/>
                </a:lnTo>
                <a:lnTo>
                  <a:pt x="819950" y="1046099"/>
                </a:lnTo>
                <a:lnTo>
                  <a:pt x="827139" y="1114021"/>
                </a:lnTo>
                <a:lnTo>
                  <a:pt x="841032" y="1132967"/>
                </a:lnTo>
                <a:lnTo>
                  <a:pt x="830745" y="1140460"/>
                </a:lnTo>
                <a:lnTo>
                  <a:pt x="842655" y="1140460"/>
                </a:lnTo>
                <a:lnTo>
                  <a:pt x="833031" y="1048258"/>
                </a:lnTo>
                <a:lnTo>
                  <a:pt x="832650" y="1044829"/>
                </a:lnTo>
                <a:lnTo>
                  <a:pt x="829475" y="1042289"/>
                </a:lnTo>
                <a:close/>
              </a:path>
              <a:path w="843915" h="1146810">
                <a:moveTo>
                  <a:pt x="828460" y="1126501"/>
                </a:moveTo>
                <a:lnTo>
                  <a:pt x="829602" y="1137285"/>
                </a:lnTo>
                <a:lnTo>
                  <a:pt x="838365" y="1130808"/>
                </a:lnTo>
                <a:lnTo>
                  <a:pt x="828460" y="1126501"/>
                </a:lnTo>
                <a:close/>
              </a:path>
              <a:path w="843915" h="1146810">
                <a:moveTo>
                  <a:pt x="827139" y="1114021"/>
                </a:moveTo>
                <a:lnTo>
                  <a:pt x="828460" y="1126501"/>
                </a:lnTo>
                <a:lnTo>
                  <a:pt x="838365" y="1130808"/>
                </a:lnTo>
                <a:lnTo>
                  <a:pt x="829602" y="1137285"/>
                </a:lnTo>
                <a:lnTo>
                  <a:pt x="835103" y="1137285"/>
                </a:lnTo>
                <a:lnTo>
                  <a:pt x="841032" y="1132967"/>
                </a:lnTo>
                <a:lnTo>
                  <a:pt x="827139" y="1114021"/>
                </a:lnTo>
                <a:close/>
              </a:path>
              <a:path w="843915" h="1146810">
                <a:moveTo>
                  <a:pt x="10236" y="0"/>
                </a:moveTo>
                <a:lnTo>
                  <a:pt x="0" y="7620"/>
                </a:lnTo>
                <a:lnTo>
                  <a:pt x="816785" y="1121424"/>
                </a:lnTo>
                <a:lnTo>
                  <a:pt x="828460" y="1126501"/>
                </a:lnTo>
                <a:lnTo>
                  <a:pt x="827139" y="1114021"/>
                </a:lnTo>
                <a:lnTo>
                  <a:pt x="10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8739" y="5053965"/>
            <a:ext cx="12172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00" dirty="0">
                <a:solidFill>
                  <a:srgbClr val="943735"/>
                </a:solidFill>
                <a:latin typeface="Bookman Old Style"/>
                <a:cs typeface="Bookman Old Style"/>
              </a:rPr>
              <a:t>Normal</a:t>
            </a:r>
            <a:endParaRPr sz="1800"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</a:pPr>
            <a:r>
              <a:rPr sz="1800" b="0" spc="155" dirty="0">
                <a:solidFill>
                  <a:srgbClr val="943735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74394" y="5053965"/>
            <a:ext cx="2592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40" dirty="0">
                <a:solidFill>
                  <a:srgbClr val="403052"/>
                </a:solidFill>
                <a:latin typeface="Bookman Old Style"/>
                <a:cs typeface="Bookman Old Style"/>
              </a:rPr>
              <a:t>Multimedia</a:t>
            </a:r>
            <a:r>
              <a:rPr sz="1800" b="0" spc="-215" dirty="0">
                <a:solidFill>
                  <a:srgbClr val="403052"/>
                </a:solidFill>
                <a:latin typeface="Bookman Old Style"/>
                <a:cs typeface="Bookman Old Style"/>
              </a:rPr>
              <a:t> </a:t>
            </a:r>
            <a:r>
              <a:rPr sz="1800" b="0" spc="155" dirty="0">
                <a:solidFill>
                  <a:srgbClr val="403052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671827" y="3197351"/>
            <a:ext cx="774192" cy="12268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960117" y="3426967"/>
            <a:ext cx="255904" cy="688340"/>
          </a:xfrm>
          <a:custGeom>
            <a:avLst/>
            <a:gdLst/>
            <a:ahLst/>
            <a:cxnLst/>
            <a:rect l="l" t="t" r="r" b="b"/>
            <a:pathLst>
              <a:path w="255905" h="688339">
                <a:moveTo>
                  <a:pt x="9143" y="582676"/>
                </a:moveTo>
                <a:lnTo>
                  <a:pt x="5714" y="583311"/>
                </a:lnTo>
                <a:lnTo>
                  <a:pt x="2286" y="584073"/>
                </a:lnTo>
                <a:lnTo>
                  <a:pt x="0" y="587375"/>
                </a:lnTo>
                <a:lnTo>
                  <a:pt x="762" y="590804"/>
                </a:lnTo>
                <a:lnTo>
                  <a:pt x="21081" y="687832"/>
                </a:lnTo>
                <a:lnTo>
                  <a:pt x="32353" y="677926"/>
                </a:lnTo>
                <a:lnTo>
                  <a:pt x="31114" y="677926"/>
                </a:lnTo>
                <a:lnTo>
                  <a:pt x="19050" y="673862"/>
                </a:lnTo>
                <a:lnTo>
                  <a:pt x="26448" y="651670"/>
                </a:lnTo>
                <a:lnTo>
                  <a:pt x="13207" y="588264"/>
                </a:lnTo>
                <a:lnTo>
                  <a:pt x="12445" y="584835"/>
                </a:lnTo>
                <a:lnTo>
                  <a:pt x="9143" y="582676"/>
                </a:lnTo>
                <a:close/>
              </a:path>
              <a:path w="255905" h="688339">
                <a:moveTo>
                  <a:pt x="26448" y="651670"/>
                </a:moveTo>
                <a:lnTo>
                  <a:pt x="19050" y="673862"/>
                </a:lnTo>
                <a:lnTo>
                  <a:pt x="31114" y="677926"/>
                </a:lnTo>
                <a:lnTo>
                  <a:pt x="32215" y="674624"/>
                </a:lnTo>
                <a:lnTo>
                  <a:pt x="31242" y="674624"/>
                </a:lnTo>
                <a:lnTo>
                  <a:pt x="20827" y="671195"/>
                </a:lnTo>
                <a:lnTo>
                  <a:pt x="29021" y="663990"/>
                </a:lnTo>
                <a:lnTo>
                  <a:pt x="26448" y="651670"/>
                </a:lnTo>
                <a:close/>
              </a:path>
              <a:path w="255905" h="688339">
                <a:moveTo>
                  <a:pt x="89788" y="610616"/>
                </a:moveTo>
                <a:lnTo>
                  <a:pt x="87121" y="612902"/>
                </a:lnTo>
                <a:lnTo>
                  <a:pt x="38550" y="655611"/>
                </a:lnTo>
                <a:lnTo>
                  <a:pt x="31114" y="677926"/>
                </a:lnTo>
                <a:lnTo>
                  <a:pt x="32353" y="677926"/>
                </a:lnTo>
                <a:lnTo>
                  <a:pt x="95504" y="622427"/>
                </a:lnTo>
                <a:lnTo>
                  <a:pt x="98170" y="620141"/>
                </a:lnTo>
                <a:lnTo>
                  <a:pt x="98425" y="616077"/>
                </a:lnTo>
                <a:lnTo>
                  <a:pt x="93725" y="610870"/>
                </a:lnTo>
                <a:lnTo>
                  <a:pt x="89788" y="610616"/>
                </a:lnTo>
                <a:close/>
              </a:path>
              <a:path w="255905" h="688339">
                <a:moveTo>
                  <a:pt x="29021" y="663990"/>
                </a:moveTo>
                <a:lnTo>
                  <a:pt x="20827" y="671195"/>
                </a:lnTo>
                <a:lnTo>
                  <a:pt x="31242" y="674624"/>
                </a:lnTo>
                <a:lnTo>
                  <a:pt x="29021" y="663990"/>
                </a:lnTo>
                <a:close/>
              </a:path>
              <a:path w="255905" h="688339">
                <a:moveTo>
                  <a:pt x="38550" y="655611"/>
                </a:moveTo>
                <a:lnTo>
                  <a:pt x="29021" y="663990"/>
                </a:lnTo>
                <a:lnTo>
                  <a:pt x="31242" y="674624"/>
                </a:lnTo>
                <a:lnTo>
                  <a:pt x="32215" y="674624"/>
                </a:lnTo>
                <a:lnTo>
                  <a:pt x="38550" y="655611"/>
                </a:lnTo>
                <a:close/>
              </a:path>
              <a:path w="255905" h="688339">
                <a:moveTo>
                  <a:pt x="243712" y="0"/>
                </a:moveTo>
                <a:lnTo>
                  <a:pt x="26448" y="651670"/>
                </a:lnTo>
                <a:lnTo>
                  <a:pt x="29021" y="663990"/>
                </a:lnTo>
                <a:lnTo>
                  <a:pt x="38550" y="655611"/>
                </a:lnTo>
                <a:lnTo>
                  <a:pt x="255650" y="4064"/>
                </a:lnTo>
                <a:lnTo>
                  <a:pt x="2437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222044" y="4139565"/>
            <a:ext cx="1466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 marR="5080" indent="-55244">
              <a:lnSpc>
                <a:spcPct val="100000"/>
              </a:lnSpc>
              <a:spcBef>
                <a:spcPts val="100"/>
              </a:spcBef>
            </a:pPr>
            <a:r>
              <a:rPr sz="1800" b="0" spc="135" dirty="0">
                <a:solidFill>
                  <a:srgbClr val="E36C09"/>
                </a:solidFill>
                <a:latin typeface="Bookman Old Style"/>
                <a:cs typeface="Bookman Old Style"/>
              </a:rPr>
              <a:t>Tra</a:t>
            </a:r>
            <a:r>
              <a:rPr sz="1800" b="0" spc="160" dirty="0">
                <a:solidFill>
                  <a:srgbClr val="E36C09"/>
                </a:solidFill>
                <a:latin typeface="Bookman Old Style"/>
                <a:cs typeface="Bookman Old Style"/>
              </a:rPr>
              <a:t>d</a:t>
            </a:r>
            <a:r>
              <a:rPr sz="1800" b="0" spc="100" dirty="0">
                <a:solidFill>
                  <a:srgbClr val="E36C09"/>
                </a:solidFill>
                <a:latin typeface="Bookman Old Style"/>
                <a:cs typeface="Bookman Old Style"/>
              </a:rPr>
              <a:t>iti</a:t>
            </a:r>
            <a:r>
              <a:rPr sz="1800" b="0" spc="180" dirty="0">
                <a:solidFill>
                  <a:srgbClr val="E36C09"/>
                </a:solidFill>
                <a:latin typeface="Bookman Old Style"/>
                <a:cs typeface="Bookman Old Style"/>
              </a:rPr>
              <a:t>o</a:t>
            </a:r>
            <a:r>
              <a:rPr sz="1800" b="0" spc="110" dirty="0">
                <a:solidFill>
                  <a:srgbClr val="E36C09"/>
                </a:solidFill>
                <a:latin typeface="Bookman Old Style"/>
                <a:cs typeface="Bookman Old Style"/>
              </a:rPr>
              <a:t>n</a:t>
            </a:r>
            <a:r>
              <a:rPr sz="1800" b="0" spc="85" dirty="0">
                <a:solidFill>
                  <a:srgbClr val="E36C09"/>
                </a:solidFill>
                <a:latin typeface="Bookman Old Style"/>
                <a:cs typeface="Bookman Old Style"/>
              </a:rPr>
              <a:t>a</a:t>
            </a:r>
            <a:r>
              <a:rPr sz="1800" b="0" spc="465" dirty="0">
                <a:solidFill>
                  <a:srgbClr val="E36C09"/>
                </a:solidFill>
                <a:latin typeface="Bookman Old Style"/>
                <a:cs typeface="Bookman Old Style"/>
              </a:rPr>
              <a:t>l  </a:t>
            </a:r>
            <a:r>
              <a:rPr sz="1800" b="0" spc="-35" dirty="0">
                <a:solidFill>
                  <a:srgbClr val="E36C09"/>
                </a:solidFill>
                <a:latin typeface="Bookman Old Style"/>
                <a:cs typeface="Bookman Old Style"/>
              </a:rPr>
              <a:t>mouse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975104" y="3194304"/>
            <a:ext cx="1687068" cy="16108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205482" y="3424301"/>
            <a:ext cx="1147445" cy="1071880"/>
          </a:xfrm>
          <a:custGeom>
            <a:avLst/>
            <a:gdLst/>
            <a:ahLst/>
            <a:cxnLst/>
            <a:rect l="l" t="t" r="r" b="b"/>
            <a:pathLst>
              <a:path w="1147445" h="1071879">
                <a:moveTo>
                  <a:pt x="1050035" y="1036447"/>
                </a:moveTo>
                <a:lnTo>
                  <a:pt x="1046733" y="1038606"/>
                </a:lnTo>
                <a:lnTo>
                  <a:pt x="1045797" y="1042250"/>
                </a:lnTo>
                <a:lnTo>
                  <a:pt x="1045082" y="1045463"/>
                </a:lnTo>
                <a:lnTo>
                  <a:pt x="1047242" y="1048893"/>
                </a:lnTo>
                <a:lnTo>
                  <a:pt x="1147318" y="1071499"/>
                </a:lnTo>
                <a:lnTo>
                  <a:pt x="1146137" y="1067562"/>
                </a:lnTo>
                <a:lnTo>
                  <a:pt x="1133856" y="1067562"/>
                </a:lnTo>
                <a:lnTo>
                  <a:pt x="1116729" y="1051578"/>
                </a:lnTo>
                <a:lnTo>
                  <a:pt x="1050035" y="1036447"/>
                </a:lnTo>
                <a:close/>
              </a:path>
              <a:path w="1147445" h="1071879">
                <a:moveTo>
                  <a:pt x="1116729" y="1051578"/>
                </a:moveTo>
                <a:lnTo>
                  <a:pt x="1133856" y="1067562"/>
                </a:lnTo>
                <a:lnTo>
                  <a:pt x="1136458" y="1064768"/>
                </a:lnTo>
                <a:lnTo>
                  <a:pt x="1132078" y="1064768"/>
                </a:lnTo>
                <a:lnTo>
                  <a:pt x="1128945" y="1054353"/>
                </a:lnTo>
                <a:lnTo>
                  <a:pt x="1116729" y="1051578"/>
                </a:lnTo>
                <a:close/>
              </a:path>
              <a:path w="1147445" h="1071879">
                <a:moveTo>
                  <a:pt x="1114297" y="971296"/>
                </a:moveTo>
                <a:lnTo>
                  <a:pt x="1110869" y="972312"/>
                </a:lnTo>
                <a:lnTo>
                  <a:pt x="1107567" y="973328"/>
                </a:lnTo>
                <a:lnTo>
                  <a:pt x="1105662" y="976884"/>
                </a:lnTo>
                <a:lnTo>
                  <a:pt x="1106678" y="980313"/>
                </a:lnTo>
                <a:lnTo>
                  <a:pt x="1125305" y="1042250"/>
                </a:lnTo>
                <a:lnTo>
                  <a:pt x="1142492" y="1058291"/>
                </a:lnTo>
                <a:lnTo>
                  <a:pt x="1133856" y="1067562"/>
                </a:lnTo>
                <a:lnTo>
                  <a:pt x="1146137" y="1067562"/>
                </a:lnTo>
                <a:lnTo>
                  <a:pt x="1117854" y="973201"/>
                </a:lnTo>
                <a:lnTo>
                  <a:pt x="1114297" y="971296"/>
                </a:lnTo>
                <a:close/>
              </a:path>
              <a:path w="1147445" h="1071879">
                <a:moveTo>
                  <a:pt x="1128945" y="1054353"/>
                </a:moveTo>
                <a:lnTo>
                  <a:pt x="1132078" y="1064768"/>
                </a:lnTo>
                <a:lnTo>
                  <a:pt x="1139570" y="1056767"/>
                </a:lnTo>
                <a:lnTo>
                  <a:pt x="1128945" y="1054353"/>
                </a:lnTo>
                <a:close/>
              </a:path>
              <a:path w="1147445" h="1071879">
                <a:moveTo>
                  <a:pt x="1125305" y="1042250"/>
                </a:moveTo>
                <a:lnTo>
                  <a:pt x="1128945" y="1054353"/>
                </a:lnTo>
                <a:lnTo>
                  <a:pt x="1139570" y="1056767"/>
                </a:lnTo>
                <a:lnTo>
                  <a:pt x="1132078" y="1064768"/>
                </a:lnTo>
                <a:lnTo>
                  <a:pt x="1136458" y="1064768"/>
                </a:lnTo>
                <a:lnTo>
                  <a:pt x="1142492" y="1058291"/>
                </a:lnTo>
                <a:lnTo>
                  <a:pt x="1125305" y="1042250"/>
                </a:lnTo>
                <a:close/>
              </a:path>
              <a:path w="1147445" h="1071879">
                <a:moveTo>
                  <a:pt x="8636" y="0"/>
                </a:moveTo>
                <a:lnTo>
                  <a:pt x="0" y="9398"/>
                </a:lnTo>
                <a:lnTo>
                  <a:pt x="1116729" y="1051578"/>
                </a:lnTo>
                <a:lnTo>
                  <a:pt x="1128945" y="1054353"/>
                </a:lnTo>
                <a:lnTo>
                  <a:pt x="1125305" y="1042250"/>
                </a:lnTo>
                <a:lnTo>
                  <a:pt x="86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2974594" y="4520565"/>
            <a:ext cx="1711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25" dirty="0">
                <a:solidFill>
                  <a:srgbClr val="205868"/>
                </a:solidFill>
                <a:latin typeface="Bookman Old Style"/>
                <a:cs typeface="Bookman Old Style"/>
              </a:rPr>
              <a:t>Optical</a:t>
            </a:r>
            <a:r>
              <a:rPr sz="1800" b="0" spc="-220" dirty="0">
                <a:solidFill>
                  <a:srgbClr val="205868"/>
                </a:solidFill>
                <a:latin typeface="Bookman Old Style"/>
                <a:cs typeface="Bookman Old Style"/>
              </a:rPr>
              <a:t> </a:t>
            </a:r>
            <a:r>
              <a:rPr sz="1800" b="0" spc="-35" dirty="0">
                <a:solidFill>
                  <a:srgbClr val="205868"/>
                </a:solidFill>
                <a:latin typeface="Bookman Old Style"/>
                <a:cs typeface="Bookman Old Style"/>
              </a:rPr>
              <a:t>mouse</a:t>
            </a:r>
            <a:endParaRPr sz="1800">
              <a:latin typeface="Bookman Old Style"/>
              <a:cs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101850" cy="2075814"/>
          </a:xfrm>
          <a:custGeom>
            <a:avLst/>
            <a:gdLst/>
            <a:ahLst/>
            <a:cxnLst/>
            <a:rect l="l" t="t" r="r" b="b"/>
            <a:pathLst>
              <a:path w="2101850" h="2075814">
                <a:moveTo>
                  <a:pt x="2101850" y="0"/>
                </a:moveTo>
                <a:lnTo>
                  <a:pt x="2101850" y="1686940"/>
                </a:lnTo>
                <a:lnTo>
                  <a:pt x="2000504" y="1689100"/>
                </a:lnTo>
                <a:lnTo>
                  <a:pt x="1911477" y="1694179"/>
                </a:lnTo>
                <a:lnTo>
                  <a:pt x="1827530" y="1702562"/>
                </a:lnTo>
                <a:lnTo>
                  <a:pt x="1748408" y="1713991"/>
                </a:lnTo>
                <a:lnTo>
                  <a:pt x="1674495" y="1727453"/>
                </a:lnTo>
                <a:lnTo>
                  <a:pt x="1604518" y="1743710"/>
                </a:lnTo>
                <a:lnTo>
                  <a:pt x="1538097" y="1761489"/>
                </a:lnTo>
                <a:lnTo>
                  <a:pt x="1475613" y="1781302"/>
                </a:lnTo>
                <a:lnTo>
                  <a:pt x="1415796" y="1802257"/>
                </a:lnTo>
                <a:lnTo>
                  <a:pt x="1358519" y="1823974"/>
                </a:lnTo>
                <a:lnTo>
                  <a:pt x="1250734" y="1869948"/>
                </a:lnTo>
                <a:lnTo>
                  <a:pt x="1149210" y="1916302"/>
                </a:lnTo>
                <a:lnTo>
                  <a:pt x="1050264" y="1961261"/>
                </a:lnTo>
                <a:lnTo>
                  <a:pt x="951128" y="2001901"/>
                </a:lnTo>
                <a:lnTo>
                  <a:pt x="849109" y="2035683"/>
                </a:lnTo>
                <a:lnTo>
                  <a:pt x="795566" y="2049272"/>
                </a:lnTo>
                <a:lnTo>
                  <a:pt x="740448" y="2060448"/>
                </a:lnTo>
                <a:lnTo>
                  <a:pt x="682536" y="2068449"/>
                </a:lnTo>
                <a:lnTo>
                  <a:pt x="622655" y="2073655"/>
                </a:lnTo>
                <a:lnTo>
                  <a:pt x="559168" y="2075307"/>
                </a:lnTo>
                <a:lnTo>
                  <a:pt x="492125" y="2072894"/>
                </a:lnTo>
                <a:lnTo>
                  <a:pt x="421538" y="2066544"/>
                </a:lnTo>
                <a:lnTo>
                  <a:pt x="347002" y="2055749"/>
                </a:lnTo>
                <a:lnTo>
                  <a:pt x="267335" y="2040127"/>
                </a:lnTo>
                <a:lnTo>
                  <a:pt x="182918" y="2019935"/>
                </a:lnTo>
                <a:lnTo>
                  <a:pt x="93386" y="1994027"/>
                </a:lnTo>
                <a:lnTo>
                  <a:pt x="0" y="196370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7075" y="44196"/>
            <a:ext cx="8689848" cy="16032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31873" y="393014"/>
            <a:ext cx="508127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25" dirty="0"/>
              <a:t>OPTICAL</a:t>
            </a:r>
            <a:r>
              <a:rPr spc="-470" dirty="0"/>
              <a:t> </a:t>
            </a:r>
            <a:r>
              <a:rPr spc="-805" dirty="0"/>
              <a:t>MOUSE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31140" y="1491742"/>
            <a:ext cx="4271010" cy="506158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355600" marR="5080" indent="-342900">
              <a:lnSpc>
                <a:spcPct val="90000"/>
              </a:lnSpc>
              <a:spcBef>
                <a:spcPts val="4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Calibri"/>
                <a:cs typeface="Calibri"/>
              </a:rPr>
              <a:t>Optical </a:t>
            </a:r>
            <a:r>
              <a:rPr sz="2800" spc="-5" dirty="0">
                <a:latin typeface="Calibri"/>
                <a:cs typeface="Calibri"/>
              </a:rPr>
              <a:t>mouse is a </a:t>
            </a:r>
            <a:r>
              <a:rPr sz="2800" spc="-10" dirty="0">
                <a:latin typeface="Calibri"/>
                <a:cs typeface="Calibri"/>
              </a:rPr>
              <a:t>advance  pointing device that uses </a:t>
            </a:r>
            <a:r>
              <a:rPr sz="2800" spc="-5" dirty="0">
                <a:latin typeface="Calibri"/>
                <a:cs typeface="Calibri"/>
              </a:rPr>
              <a:t>a  </a:t>
            </a:r>
            <a:r>
              <a:rPr sz="2800" spc="-10" dirty="0">
                <a:latin typeface="Calibri"/>
                <a:cs typeface="Calibri"/>
              </a:rPr>
              <a:t>light diode </a:t>
            </a:r>
            <a:r>
              <a:rPr sz="2800" spc="-5" dirty="0">
                <a:solidFill>
                  <a:srgbClr val="C0504D"/>
                </a:solidFill>
                <a:latin typeface="Calibri"/>
                <a:cs typeface="Calibri"/>
              </a:rPr>
              <a:t>(LED)</a:t>
            </a:r>
            <a:r>
              <a:rPr sz="2000" spc="-5" dirty="0">
                <a:latin typeface="Calibri"/>
                <a:cs typeface="Calibri"/>
              </a:rPr>
              <a:t>(</a:t>
            </a:r>
            <a:r>
              <a:rPr sz="2000" i="1" spc="-5" dirty="0">
                <a:latin typeface="Calibri"/>
                <a:cs typeface="Calibri"/>
              </a:rPr>
              <a:t>1)</a:t>
            </a:r>
            <a:r>
              <a:rPr sz="2800" spc="-5" dirty="0">
                <a:latin typeface="Calibri"/>
                <a:cs typeface="Calibri"/>
              </a:rPr>
              <a:t>, an  </a:t>
            </a:r>
            <a:r>
              <a:rPr sz="2800" spc="-10" dirty="0">
                <a:latin typeface="Calibri"/>
                <a:cs typeface="Calibri"/>
              </a:rPr>
              <a:t>optical sensor </a:t>
            </a:r>
            <a:r>
              <a:rPr sz="2000" dirty="0">
                <a:latin typeface="Calibri"/>
                <a:cs typeface="Calibri"/>
              </a:rPr>
              <a:t>(</a:t>
            </a:r>
            <a:r>
              <a:rPr sz="2000" i="1" dirty="0">
                <a:latin typeface="Calibri"/>
                <a:cs typeface="Calibri"/>
              </a:rPr>
              <a:t>2</a:t>
            </a:r>
            <a:r>
              <a:rPr sz="2000" dirty="0">
                <a:latin typeface="Calibri"/>
                <a:cs typeface="Calibri"/>
              </a:rPr>
              <a:t>) </a:t>
            </a:r>
            <a:r>
              <a:rPr sz="2800" spc="-5" dirty="0">
                <a:latin typeface="Calibri"/>
                <a:cs typeface="Calibri"/>
              </a:rPr>
              <a:t>and a  </a:t>
            </a:r>
            <a:r>
              <a:rPr sz="2800" spc="-15" dirty="0">
                <a:latin typeface="Calibri"/>
                <a:cs typeface="Calibri"/>
              </a:rPr>
              <a:t>digital </a:t>
            </a:r>
            <a:r>
              <a:rPr sz="2800" spc="-10" dirty="0">
                <a:latin typeface="Calibri"/>
                <a:cs typeface="Calibri"/>
              </a:rPr>
              <a:t>signal </a:t>
            </a:r>
            <a:r>
              <a:rPr sz="2000" dirty="0">
                <a:latin typeface="Calibri"/>
                <a:cs typeface="Calibri"/>
              </a:rPr>
              <a:t>(3) </a:t>
            </a:r>
            <a:r>
              <a:rPr sz="2800" spc="-15" dirty="0">
                <a:latin typeface="Calibri"/>
                <a:cs typeface="Calibri"/>
              </a:rPr>
              <a:t>processing  </a:t>
            </a:r>
            <a:r>
              <a:rPr sz="2800" spc="-5" dirty="0">
                <a:latin typeface="Calibri"/>
                <a:cs typeface="Calibri"/>
              </a:rPr>
              <a:t>in </a:t>
            </a:r>
            <a:r>
              <a:rPr sz="2800" spc="-10" dirty="0">
                <a:latin typeface="Calibri"/>
                <a:cs typeface="Calibri"/>
              </a:rPr>
              <a:t>place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5" dirty="0">
                <a:latin typeface="Calibri"/>
                <a:cs typeface="Calibri"/>
              </a:rPr>
              <a:t>traditional  </a:t>
            </a:r>
            <a:r>
              <a:rPr sz="2800" spc="-5" dirty="0">
                <a:latin typeface="Calibri"/>
                <a:cs typeface="Calibri"/>
              </a:rPr>
              <a:t>mouse </a:t>
            </a:r>
            <a:r>
              <a:rPr sz="2800" spc="-10" dirty="0">
                <a:latin typeface="Calibri"/>
                <a:cs typeface="Calibri"/>
              </a:rPr>
              <a:t>ball. Optical </a:t>
            </a:r>
            <a:r>
              <a:rPr sz="2800" spc="-5" dirty="0">
                <a:latin typeface="Calibri"/>
                <a:cs typeface="Calibri"/>
              </a:rPr>
              <a:t>mouse  </a:t>
            </a:r>
            <a:r>
              <a:rPr sz="2800" spc="-10" dirty="0">
                <a:latin typeface="Calibri"/>
                <a:cs typeface="Calibri"/>
              </a:rPr>
              <a:t>need plan </a:t>
            </a:r>
            <a:r>
              <a:rPr sz="2800" spc="-15" dirty="0">
                <a:latin typeface="Calibri"/>
                <a:cs typeface="Calibri"/>
              </a:rPr>
              <a:t>surface </a:t>
            </a:r>
            <a:r>
              <a:rPr sz="2800" spc="-20" dirty="0">
                <a:latin typeface="Calibri"/>
                <a:cs typeface="Calibri"/>
              </a:rPr>
              <a:t>to  </a:t>
            </a:r>
            <a:r>
              <a:rPr sz="2800" spc="-15" dirty="0">
                <a:latin typeface="Calibri"/>
                <a:cs typeface="Calibri"/>
              </a:rPr>
              <a:t>produce </a:t>
            </a:r>
            <a:r>
              <a:rPr sz="2800" spc="-10" dirty="0">
                <a:latin typeface="Calibri"/>
                <a:cs typeface="Calibri"/>
              </a:rPr>
              <a:t>high </a:t>
            </a:r>
            <a:r>
              <a:rPr sz="2800" spc="-15" dirty="0">
                <a:latin typeface="Calibri"/>
                <a:cs typeface="Calibri"/>
              </a:rPr>
              <a:t>performance  </a:t>
            </a:r>
            <a:r>
              <a:rPr sz="2800" spc="-30" dirty="0">
                <a:latin typeface="Calibri"/>
                <a:cs typeface="Calibri"/>
              </a:rPr>
              <a:t>efficiency. </a:t>
            </a:r>
            <a:r>
              <a:rPr sz="2800" spc="-15" dirty="0">
                <a:latin typeface="Calibri"/>
                <a:cs typeface="Calibri"/>
              </a:rPr>
              <a:t>Each </a:t>
            </a:r>
            <a:r>
              <a:rPr sz="2800" spc="-5" dirty="0">
                <a:latin typeface="Calibri"/>
                <a:cs typeface="Calibri"/>
              </a:rPr>
              <a:t>time the  mouse is </a:t>
            </a:r>
            <a:r>
              <a:rPr sz="2800" spc="-10" dirty="0">
                <a:latin typeface="Calibri"/>
                <a:cs typeface="Calibri"/>
              </a:rPr>
              <a:t>moved,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beam 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5" dirty="0">
                <a:latin typeface="Calibri"/>
                <a:cs typeface="Calibri"/>
              </a:rPr>
              <a:t>light </a:t>
            </a:r>
            <a:r>
              <a:rPr sz="2800" spc="-5" dirty="0">
                <a:latin typeface="Calibri"/>
                <a:cs typeface="Calibri"/>
              </a:rPr>
              <a:t>is </a:t>
            </a:r>
            <a:r>
              <a:rPr sz="2800" spc="-15" dirty="0">
                <a:latin typeface="Calibri"/>
                <a:cs typeface="Calibri"/>
              </a:rPr>
              <a:t>interrupted by 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surface.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72000" y="1295395"/>
            <a:ext cx="4572000" cy="5562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77012" y="0"/>
            <a:ext cx="2666987" cy="22595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Input</a:t>
            </a:r>
            <a:r>
              <a:rPr spc="-484" dirty="0"/>
              <a:t> </a:t>
            </a:r>
            <a:r>
              <a:rPr spc="300" dirty="0"/>
              <a:t>devices</a:t>
            </a:r>
          </a:p>
        </p:txBody>
      </p:sp>
      <p:sp>
        <p:nvSpPr>
          <p:cNvPr id="3" name="object 3"/>
          <p:cNvSpPr/>
          <p:nvPr/>
        </p:nvSpPr>
        <p:spPr>
          <a:xfrm>
            <a:off x="227075" y="2049779"/>
            <a:ext cx="8385048" cy="472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22860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2647" y="1307591"/>
            <a:ext cx="298703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1238" y="1448561"/>
            <a:ext cx="1905" cy="838200"/>
          </a:xfrm>
          <a:custGeom>
            <a:avLst/>
            <a:gdLst/>
            <a:ahLst/>
            <a:cxnLst/>
            <a:rect l="l" t="t" r="r" b="b"/>
            <a:pathLst>
              <a:path w="1904" h="838200">
                <a:moveTo>
                  <a:pt x="1524" y="0"/>
                </a:moveTo>
                <a:lnTo>
                  <a:pt x="0" y="8382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2795" y="2180844"/>
            <a:ext cx="367284" cy="1508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4761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086" y="1123950"/>
                </a:moveTo>
                <a:lnTo>
                  <a:pt x="1028" y="1127505"/>
                </a:lnTo>
                <a:lnTo>
                  <a:pt x="0" y="1131315"/>
                </a:lnTo>
                <a:lnTo>
                  <a:pt x="51638" y="1219962"/>
                </a:lnTo>
                <a:lnTo>
                  <a:pt x="58993" y="1207389"/>
                </a:lnTo>
                <a:lnTo>
                  <a:pt x="45300" y="1207389"/>
                </a:lnTo>
                <a:lnTo>
                  <a:pt x="45314" y="1183919"/>
                </a:lnTo>
                <a:lnTo>
                  <a:pt x="10972" y="1124965"/>
                </a:lnTo>
                <a:lnTo>
                  <a:pt x="7086" y="1123950"/>
                </a:lnTo>
                <a:close/>
              </a:path>
              <a:path w="103504" h="1220470">
                <a:moveTo>
                  <a:pt x="45316" y="1183921"/>
                </a:moveTo>
                <a:lnTo>
                  <a:pt x="45300" y="1207389"/>
                </a:lnTo>
                <a:lnTo>
                  <a:pt x="58000" y="1207389"/>
                </a:lnTo>
                <a:lnTo>
                  <a:pt x="58002" y="1204214"/>
                </a:lnTo>
                <a:lnTo>
                  <a:pt x="46164" y="1204214"/>
                </a:lnTo>
                <a:lnTo>
                  <a:pt x="51657" y="1194807"/>
                </a:lnTo>
                <a:lnTo>
                  <a:pt x="45316" y="1183921"/>
                </a:lnTo>
                <a:close/>
              </a:path>
              <a:path w="103504" h="1220470">
                <a:moveTo>
                  <a:pt x="96329" y="1123950"/>
                </a:moveTo>
                <a:lnTo>
                  <a:pt x="92443" y="1124965"/>
                </a:lnTo>
                <a:lnTo>
                  <a:pt x="58016" y="1183919"/>
                </a:lnTo>
                <a:lnTo>
                  <a:pt x="58000" y="1207389"/>
                </a:lnTo>
                <a:lnTo>
                  <a:pt x="58993" y="1207389"/>
                </a:lnTo>
                <a:lnTo>
                  <a:pt x="101638" y="1134490"/>
                </a:lnTo>
                <a:lnTo>
                  <a:pt x="103403" y="1131442"/>
                </a:lnTo>
                <a:lnTo>
                  <a:pt x="102387" y="1127505"/>
                </a:lnTo>
                <a:lnTo>
                  <a:pt x="96329" y="1123950"/>
                </a:lnTo>
                <a:close/>
              </a:path>
              <a:path w="103504" h="1220470">
                <a:moveTo>
                  <a:pt x="51657" y="1194807"/>
                </a:moveTo>
                <a:lnTo>
                  <a:pt x="46164" y="1204214"/>
                </a:lnTo>
                <a:lnTo>
                  <a:pt x="57137" y="1204214"/>
                </a:lnTo>
                <a:lnTo>
                  <a:pt x="51657" y="1194807"/>
                </a:lnTo>
                <a:close/>
              </a:path>
              <a:path w="103504" h="1220470">
                <a:moveTo>
                  <a:pt x="58016" y="1183919"/>
                </a:moveTo>
                <a:lnTo>
                  <a:pt x="51657" y="1194807"/>
                </a:lnTo>
                <a:lnTo>
                  <a:pt x="57137" y="1204214"/>
                </a:lnTo>
                <a:lnTo>
                  <a:pt x="58002" y="1204214"/>
                </a:lnTo>
                <a:lnTo>
                  <a:pt x="58016" y="1183919"/>
                </a:lnTo>
                <a:close/>
              </a:path>
              <a:path w="103504" h="1220470">
                <a:moveTo>
                  <a:pt x="58788" y="0"/>
                </a:moveTo>
                <a:lnTo>
                  <a:pt x="46088" y="0"/>
                </a:lnTo>
                <a:lnTo>
                  <a:pt x="45316" y="1183921"/>
                </a:lnTo>
                <a:lnTo>
                  <a:pt x="51657" y="1194807"/>
                </a:lnTo>
                <a:lnTo>
                  <a:pt x="58014" y="1183921"/>
                </a:lnTo>
                <a:lnTo>
                  <a:pt x="587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975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304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4" y="742188"/>
                </a:moveTo>
                <a:lnTo>
                  <a:pt x="3936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1" y="838200"/>
                </a:lnTo>
                <a:lnTo>
                  <a:pt x="58922" y="825626"/>
                </a:lnTo>
                <a:lnTo>
                  <a:pt x="45211" y="825626"/>
                </a:lnTo>
                <a:lnTo>
                  <a:pt x="45222" y="802167"/>
                </a:lnTo>
                <a:lnTo>
                  <a:pt x="10921" y="743203"/>
                </a:lnTo>
                <a:lnTo>
                  <a:pt x="6984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1" y="825626"/>
                </a:lnTo>
                <a:lnTo>
                  <a:pt x="57911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1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1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2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2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3" y="0"/>
                </a:moveTo>
                <a:lnTo>
                  <a:pt x="45973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491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82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5" h="838200">
                <a:moveTo>
                  <a:pt x="6985" y="742188"/>
                </a:moveTo>
                <a:lnTo>
                  <a:pt x="3937" y="743838"/>
                </a:lnTo>
                <a:lnTo>
                  <a:pt x="1016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5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5" h="838200">
                <a:moveTo>
                  <a:pt x="96266" y="742188"/>
                </a:moveTo>
                <a:lnTo>
                  <a:pt x="92329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8" y="749680"/>
                </a:lnTo>
                <a:lnTo>
                  <a:pt x="102362" y="745744"/>
                </a:lnTo>
                <a:lnTo>
                  <a:pt x="96266" y="742188"/>
                </a:lnTo>
                <a:close/>
              </a:path>
              <a:path w="103505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5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5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49396" y="2180844"/>
            <a:ext cx="368808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82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5" y="1127505"/>
                </a:lnTo>
                <a:lnTo>
                  <a:pt x="0" y="1131315"/>
                </a:lnTo>
                <a:lnTo>
                  <a:pt x="51688" y="1219962"/>
                </a:lnTo>
                <a:lnTo>
                  <a:pt x="59049" y="1207389"/>
                </a:lnTo>
                <a:lnTo>
                  <a:pt x="45338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8" y="1207389"/>
                </a:lnTo>
                <a:lnTo>
                  <a:pt x="58038" y="1207389"/>
                </a:lnTo>
                <a:lnTo>
                  <a:pt x="58041" y="1204214"/>
                </a:lnTo>
                <a:lnTo>
                  <a:pt x="46227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2" y="1123950"/>
                </a:moveTo>
                <a:lnTo>
                  <a:pt x="92455" y="1124965"/>
                </a:lnTo>
                <a:lnTo>
                  <a:pt x="58056" y="1183936"/>
                </a:lnTo>
                <a:lnTo>
                  <a:pt x="58038" y="1207389"/>
                </a:lnTo>
                <a:lnTo>
                  <a:pt x="59049" y="1207389"/>
                </a:lnTo>
                <a:lnTo>
                  <a:pt x="103504" y="1131442"/>
                </a:lnTo>
                <a:lnTo>
                  <a:pt x="102488" y="1127505"/>
                </a:lnTo>
                <a:lnTo>
                  <a:pt x="96392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7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97196" y="2180844"/>
            <a:ext cx="368808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30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5" y="742188"/>
                </a:moveTo>
                <a:lnTo>
                  <a:pt x="3937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2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97395" y="2180844"/>
            <a:ext cx="368807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30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6" y="1127505"/>
                </a:lnTo>
                <a:lnTo>
                  <a:pt x="0" y="1131315"/>
                </a:lnTo>
                <a:lnTo>
                  <a:pt x="51689" y="1219962"/>
                </a:lnTo>
                <a:lnTo>
                  <a:pt x="59049" y="1207389"/>
                </a:lnTo>
                <a:lnTo>
                  <a:pt x="45339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9" y="1207389"/>
                </a:lnTo>
                <a:lnTo>
                  <a:pt x="58039" y="1207389"/>
                </a:lnTo>
                <a:lnTo>
                  <a:pt x="58041" y="1204214"/>
                </a:lnTo>
                <a:lnTo>
                  <a:pt x="46228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3" y="1123950"/>
                </a:moveTo>
                <a:lnTo>
                  <a:pt x="92456" y="1124965"/>
                </a:lnTo>
                <a:lnTo>
                  <a:pt x="58056" y="1183936"/>
                </a:lnTo>
                <a:lnTo>
                  <a:pt x="58039" y="1207389"/>
                </a:lnTo>
                <a:lnTo>
                  <a:pt x="59049" y="1207389"/>
                </a:lnTo>
                <a:lnTo>
                  <a:pt x="103505" y="1131442"/>
                </a:lnTo>
                <a:lnTo>
                  <a:pt x="102362" y="1127505"/>
                </a:lnTo>
                <a:lnTo>
                  <a:pt x="99441" y="1125727"/>
                </a:lnTo>
                <a:lnTo>
                  <a:pt x="96393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8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3275076"/>
            <a:ext cx="2135124" cy="8610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8739" y="3125586"/>
            <a:ext cx="2506345" cy="73342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536700">
              <a:lnSpc>
                <a:spcPct val="100000"/>
              </a:lnSpc>
              <a:spcBef>
                <a:spcPts val="254"/>
              </a:spcBef>
            </a:pPr>
            <a:r>
              <a:rPr sz="2400" b="0" spc="-45" dirty="0">
                <a:latin typeface="Bookman Old Style"/>
                <a:cs typeface="Bookman Old Style"/>
              </a:rPr>
              <a:t>mouse</a:t>
            </a:r>
            <a:endParaRPr sz="2400"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000" b="0" spc="175" dirty="0">
                <a:latin typeface="Bookman Old Style"/>
                <a:cs typeface="Bookman Old Style"/>
              </a:rPr>
              <a:t>keyboard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0" y="3654552"/>
            <a:ext cx="845819" cy="15316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81444" y="3884295"/>
            <a:ext cx="334645" cy="992505"/>
          </a:xfrm>
          <a:custGeom>
            <a:avLst/>
            <a:gdLst/>
            <a:ahLst/>
            <a:cxnLst/>
            <a:rect l="l" t="t" r="r" b="b"/>
            <a:pathLst>
              <a:path w="334645" h="992504">
                <a:moveTo>
                  <a:pt x="8940" y="887602"/>
                </a:moveTo>
                <a:lnTo>
                  <a:pt x="5537" y="888364"/>
                </a:lnTo>
                <a:lnTo>
                  <a:pt x="2120" y="889253"/>
                </a:lnTo>
                <a:lnTo>
                  <a:pt x="0" y="892555"/>
                </a:lnTo>
                <a:lnTo>
                  <a:pt x="23342" y="992504"/>
                </a:lnTo>
                <a:lnTo>
                  <a:pt x="34387" y="982344"/>
                </a:lnTo>
                <a:lnTo>
                  <a:pt x="33121" y="982344"/>
                </a:lnTo>
                <a:lnTo>
                  <a:pt x="20980" y="978661"/>
                </a:lnTo>
                <a:lnTo>
                  <a:pt x="27892" y="956195"/>
                </a:lnTo>
                <a:lnTo>
                  <a:pt x="12357" y="889761"/>
                </a:lnTo>
                <a:lnTo>
                  <a:pt x="8940" y="887602"/>
                </a:lnTo>
                <a:close/>
              </a:path>
              <a:path w="334645" h="992504">
                <a:moveTo>
                  <a:pt x="27892" y="956195"/>
                </a:moveTo>
                <a:lnTo>
                  <a:pt x="20980" y="978661"/>
                </a:lnTo>
                <a:lnTo>
                  <a:pt x="33121" y="982344"/>
                </a:lnTo>
                <a:lnTo>
                  <a:pt x="34137" y="979042"/>
                </a:lnTo>
                <a:lnTo>
                  <a:pt x="33235" y="979042"/>
                </a:lnTo>
                <a:lnTo>
                  <a:pt x="22745" y="975867"/>
                </a:lnTo>
                <a:lnTo>
                  <a:pt x="30764" y="968476"/>
                </a:lnTo>
                <a:lnTo>
                  <a:pt x="27892" y="956195"/>
                </a:lnTo>
                <a:close/>
              </a:path>
              <a:path w="334645" h="992504">
                <a:moveTo>
                  <a:pt x="90220" y="913637"/>
                </a:moveTo>
                <a:lnTo>
                  <a:pt x="87642" y="916050"/>
                </a:lnTo>
                <a:lnTo>
                  <a:pt x="40011" y="959953"/>
                </a:lnTo>
                <a:lnTo>
                  <a:pt x="33121" y="982344"/>
                </a:lnTo>
                <a:lnTo>
                  <a:pt x="34387" y="982344"/>
                </a:lnTo>
                <a:lnTo>
                  <a:pt x="96240" y="925448"/>
                </a:lnTo>
                <a:lnTo>
                  <a:pt x="98831" y="923035"/>
                </a:lnTo>
                <a:lnTo>
                  <a:pt x="98996" y="918971"/>
                </a:lnTo>
                <a:lnTo>
                  <a:pt x="94246" y="913891"/>
                </a:lnTo>
                <a:lnTo>
                  <a:pt x="90220" y="913637"/>
                </a:lnTo>
                <a:close/>
              </a:path>
              <a:path w="334645" h="992504">
                <a:moveTo>
                  <a:pt x="30764" y="968476"/>
                </a:moveTo>
                <a:lnTo>
                  <a:pt x="22745" y="975867"/>
                </a:lnTo>
                <a:lnTo>
                  <a:pt x="33235" y="979042"/>
                </a:lnTo>
                <a:lnTo>
                  <a:pt x="30764" y="968476"/>
                </a:lnTo>
                <a:close/>
              </a:path>
              <a:path w="334645" h="992504">
                <a:moveTo>
                  <a:pt x="40011" y="959953"/>
                </a:moveTo>
                <a:lnTo>
                  <a:pt x="30764" y="968476"/>
                </a:lnTo>
                <a:lnTo>
                  <a:pt x="33235" y="979042"/>
                </a:lnTo>
                <a:lnTo>
                  <a:pt x="34137" y="979042"/>
                </a:lnTo>
                <a:lnTo>
                  <a:pt x="40011" y="959953"/>
                </a:lnTo>
                <a:close/>
              </a:path>
              <a:path w="334645" h="992504">
                <a:moveTo>
                  <a:pt x="322084" y="0"/>
                </a:moveTo>
                <a:lnTo>
                  <a:pt x="27892" y="956195"/>
                </a:lnTo>
                <a:lnTo>
                  <a:pt x="30764" y="968476"/>
                </a:lnTo>
                <a:lnTo>
                  <a:pt x="40011" y="959953"/>
                </a:lnTo>
                <a:lnTo>
                  <a:pt x="334225" y="3809"/>
                </a:lnTo>
                <a:lnTo>
                  <a:pt x="3220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74904" y="3653028"/>
            <a:ext cx="1382268" cy="1685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04481" y="3882390"/>
            <a:ext cx="843915" cy="1146810"/>
          </a:xfrm>
          <a:custGeom>
            <a:avLst/>
            <a:gdLst/>
            <a:ahLst/>
            <a:cxnLst/>
            <a:rect l="l" t="t" r="r" b="b"/>
            <a:pathLst>
              <a:path w="843915" h="1146810">
                <a:moveTo>
                  <a:pt x="754291" y="1094232"/>
                </a:moveTo>
                <a:lnTo>
                  <a:pt x="750608" y="1095756"/>
                </a:lnTo>
                <a:lnTo>
                  <a:pt x="749211" y="1098931"/>
                </a:lnTo>
                <a:lnTo>
                  <a:pt x="747814" y="1102233"/>
                </a:lnTo>
                <a:lnTo>
                  <a:pt x="749211" y="1105916"/>
                </a:lnTo>
                <a:lnTo>
                  <a:pt x="843318" y="1146810"/>
                </a:lnTo>
                <a:lnTo>
                  <a:pt x="842655" y="1140460"/>
                </a:lnTo>
                <a:lnTo>
                  <a:pt x="830745" y="1140460"/>
                </a:lnTo>
                <a:lnTo>
                  <a:pt x="816785" y="1121424"/>
                </a:lnTo>
                <a:lnTo>
                  <a:pt x="754291" y="1094232"/>
                </a:lnTo>
                <a:close/>
              </a:path>
              <a:path w="843915" h="1146810">
                <a:moveTo>
                  <a:pt x="816785" y="1121424"/>
                </a:moveTo>
                <a:lnTo>
                  <a:pt x="830745" y="1140460"/>
                </a:lnTo>
                <a:lnTo>
                  <a:pt x="835103" y="1137285"/>
                </a:lnTo>
                <a:lnTo>
                  <a:pt x="829602" y="1137285"/>
                </a:lnTo>
                <a:lnTo>
                  <a:pt x="828460" y="1126501"/>
                </a:lnTo>
                <a:lnTo>
                  <a:pt x="816785" y="1121424"/>
                </a:lnTo>
                <a:close/>
              </a:path>
              <a:path w="843915" h="1146810">
                <a:moveTo>
                  <a:pt x="829475" y="1042289"/>
                </a:moveTo>
                <a:lnTo>
                  <a:pt x="826046" y="1042670"/>
                </a:lnTo>
                <a:lnTo>
                  <a:pt x="822490" y="1042924"/>
                </a:lnTo>
                <a:lnTo>
                  <a:pt x="819950" y="1046099"/>
                </a:lnTo>
                <a:lnTo>
                  <a:pt x="827139" y="1114021"/>
                </a:lnTo>
                <a:lnTo>
                  <a:pt x="841032" y="1132967"/>
                </a:lnTo>
                <a:lnTo>
                  <a:pt x="830745" y="1140460"/>
                </a:lnTo>
                <a:lnTo>
                  <a:pt x="842655" y="1140460"/>
                </a:lnTo>
                <a:lnTo>
                  <a:pt x="833031" y="1048258"/>
                </a:lnTo>
                <a:lnTo>
                  <a:pt x="832650" y="1044829"/>
                </a:lnTo>
                <a:lnTo>
                  <a:pt x="829475" y="1042289"/>
                </a:lnTo>
                <a:close/>
              </a:path>
              <a:path w="843915" h="1146810">
                <a:moveTo>
                  <a:pt x="828460" y="1126501"/>
                </a:moveTo>
                <a:lnTo>
                  <a:pt x="829602" y="1137285"/>
                </a:lnTo>
                <a:lnTo>
                  <a:pt x="838365" y="1130808"/>
                </a:lnTo>
                <a:lnTo>
                  <a:pt x="828460" y="1126501"/>
                </a:lnTo>
                <a:close/>
              </a:path>
              <a:path w="843915" h="1146810">
                <a:moveTo>
                  <a:pt x="827139" y="1114021"/>
                </a:moveTo>
                <a:lnTo>
                  <a:pt x="828460" y="1126501"/>
                </a:lnTo>
                <a:lnTo>
                  <a:pt x="838365" y="1130808"/>
                </a:lnTo>
                <a:lnTo>
                  <a:pt x="829602" y="1137285"/>
                </a:lnTo>
                <a:lnTo>
                  <a:pt x="835103" y="1137285"/>
                </a:lnTo>
                <a:lnTo>
                  <a:pt x="841032" y="1132967"/>
                </a:lnTo>
                <a:lnTo>
                  <a:pt x="827139" y="1114021"/>
                </a:lnTo>
                <a:close/>
              </a:path>
              <a:path w="843915" h="1146810">
                <a:moveTo>
                  <a:pt x="10236" y="0"/>
                </a:moveTo>
                <a:lnTo>
                  <a:pt x="0" y="7620"/>
                </a:lnTo>
                <a:lnTo>
                  <a:pt x="816785" y="1121424"/>
                </a:lnTo>
                <a:lnTo>
                  <a:pt x="828460" y="1126501"/>
                </a:lnTo>
                <a:lnTo>
                  <a:pt x="827139" y="1114021"/>
                </a:lnTo>
                <a:lnTo>
                  <a:pt x="10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8739" y="5053965"/>
            <a:ext cx="12172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00" dirty="0">
                <a:solidFill>
                  <a:srgbClr val="943735"/>
                </a:solidFill>
                <a:latin typeface="Bookman Old Style"/>
                <a:cs typeface="Bookman Old Style"/>
              </a:rPr>
              <a:t>Normal</a:t>
            </a:r>
            <a:endParaRPr sz="1800"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</a:pPr>
            <a:r>
              <a:rPr sz="1800" b="0" spc="155" dirty="0">
                <a:solidFill>
                  <a:srgbClr val="943735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74394" y="5053965"/>
            <a:ext cx="2592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40" dirty="0">
                <a:solidFill>
                  <a:srgbClr val="403052"/>
                </a:solidFill>
                <a:latin typeface="Bookman Old Style"/>
                <a:cs typeface="Bookman Old Style"/>
              </a:rPr>
              <a:t>Multimedia</a:t>
            </a:r>
            <a:r>
              <a:rPr sz="1800" b="0" spc="-215" dirty="0">
                <a:solidFill>
                  <a:srgbClr val="403052"/>
                </a:solidFill>
                <a:latin typeface="Bookman Old Style"/>
                <a:cs typeface="Bookman Old Style"/>
              </a:rPr>
              <a:t> </a:t>
            </a:r>
            <a:r>
              <a:rPr sz="1800" b="0" spc="155" dirty="0">
                <a:solidFill>
                  <a:srgbClr val="403052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671827" y="3197351"/>
            <a:ext cx="774192" cy="12268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960117" y="3426967"/>
            <a:ext cx="255904" cy="688340"/>
          </a:xfrm>
          <a:custGeom>
            <a:avLst/>
            <a:gdLst/>
            <a:ahLst/>
            <a:cxnLst/>
            <a:rect l="l" t="t" r="r" b="b"/>
            <a:pathLst>
              <a:path w="255905" h="688339">
                <a:moveTo>
                  <a:pt x="9143" y="582676"/>
                </a:moveTo>
                <a:lnTo>
                  <a:pt x="5714" y="583311"/>
                </a:lnTo>
                <a:lnTo>
                  <a:pt x="2286" y="584073"/>
                </a:lnTo>
                <a:lnTo>
                  <a:pt x="0" y="587375"/>
                </a:lnTo>
                <a:lnTo>
                  <a:pt x="762" y="590804"/>
                </a:lnTo>
                <a:lnTo>
                  <a:pt x="21081" y="687832"/>
                </a:lnTo>
                <a:lnTo>
                  <a:pt x="32353" y="677926"/>
                </a:lnTo>
                <a:lnTo>
                  <a:pt x="31114" y="677926"/>
                </a:lnTo>
                <a:lnTo>
                  <a:pt x="19050" y="673862"/>
                </a:lnTo>
                <a:lnTo>
                  <a:pt x="26448" y="651670"/>
                </a:lnTo>
                <a:lnTo>
                  <a:pt x="13207" y="588264"/>
                </a:lnTo>
                <a:lnTo>
                  <a:pt x="12445" y="584835"/>
                </a:lnTo>
                <a:lnTo>
                  <a:pt x="9143" y="582676"/>
                </a:lnTo>
                <a:close/>
              </a:path>
              <a:path w="255905" h="688339">
                <a:moveTo>
                  <a:pt x="26448" y="651670"/>
                </a:moveTo>
                <a:lnTo>
                  <a:pt x="19050" y="673862"/>
                </a:lnTo>
                <a:lnTo>
                  <a:pt x="31114" y="677926"/>
                </a:lnTo>
                <a:lnTo>
                  <a:pt x="32215" y="674624"/>
                </a:lnTo>
                <a:lnTo>
                  <a:pt x="31242" y="674624"/>
                </a:lnTo>
                <a:lnTo>
                  <a:pt x="20827" y="671195"/>
                </a:lnTo>
                <a:lnTo>
                  <a:pt x="29021" y="663990"/>
                </a:lnTo>
                <a:lnTo>
                  <a:pt x="26448" y="651670"/>
                </a:lnTo>
                <a:close/>
              </a:path>
              <a:path w="255905" h="688339">
                <a:moveTo>
                  <a:pt x="89788" y="610616"/>
                </a:moveTo>
                <a:lnTo>
                  <a:pt x="87121" y="612902"/>
                </a:lnTo>
                <a:lnTo>
                  <a:pt x="38550" y="655611"/>
                </a:lnTo>
                <a:lnTo>
                  <a:pt x="31114" y="677926"/>
                </a:lnTo>
                <a:lnTo>
                  <a:pt x="32353" y="677926"/>
                </a:lnTo>
                <a:lnTo>
                  <a:pt x="95504" y="622427"/>
                </a:lnTo>
                <a:lnTo>
                  <a:pt x="98170" y="620141"/>
                </a:lnTo>
                <a:lnTo>
                  <a:pt x="98425" y="616077"/>
                </a:lnTo>
                <a:lnTo>
                  <a:pt x="93725" y="610870"/>
                </a:lnTo>
                <a:lnTo>
                  <a:pt x="89788" y="610616"/>
                </a:lnTo>
                <a:close/>
              </a:path>
              <a:path w="255905" h="688339">
                <a:moveTo>
                  <a:pt x="29021" y="663990"/>
                </a:moveTo>
                <a:lnTo>
                  <a:pt x="20827" y="671195"/>
                </a:lnTo>
                <a:lnTo>
                  <a:pt x="31242" y="674624"/>
                </a:lnTo>
                <a:lnTo>
                  <a:pt x="29021" y="663990"/>
                </a:lnTo>
                <a:close/>
              </a:path>
              <a:path w="255905" h="688339">
                <a:moveTo>
                  <a:pt x="38550" y="655611"/>
                </a:moveTo>
                <a:lnTo>
                  <a:pt x="29021" y="663990"/>
                </a:lnTo>
                <a:lnTo>
                  <a:pt x="31242" y="674624"/>
                </a:lnTo>
                <a:lnTo>
                  <a:pt x="32215" y="674624"/>
                </a:lnTo>
                <a:lnTo>
                  <a:pt x="38550" y="655611"/>
                </a:lnTo>
                <a:close/>
              </a:path>
              <a:path w="255905" h="688339">
                <a:moveTo>
                  <a:pt x="243712" y="0"/>
                </a:moveTo>
                <a:lnTo>
                  <a:pt x="26448" y="651670"/>
                </a:lnTo>
                <a:lnTo>
                  <a:pt x="29021" y="663990"/>
                </a:lnTo>
                <a:lnTo>
                  <a:pt x="38550" y="655611"/>
                </a:lnTo>
                <a:lnTo>
                  <a:pt x="255650" y="4064"/>
                </a:lnTo>
                <a:lnTo>
                  <a:pt x="2437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975104" y="3194304"/>
            <a:ext cx="1687068" cy="16108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205482" y="3424301"/>
            <a:ext cx="1147445" cy="1071880"/>
          </a:xfrm>
          <a:custGeom>
            <a:avLst/>
            <a:gdLst/>
            <a:ahLst/>
            <a:cxnLst/>
            <a:rect l="l" t="t" r="r" b="b"/>
            <a:pathLst>
              <a:path w="1147445" h="1071879">
                <a:moveTo>
                  <a:pt x="1050035" y="1036447"/>
                </a:moveTo>
                <a:lnTo>
                  <a:pt x="1046733" y="1038606"/>
                </a:lnTo>
                <a:lnTo>
                  <a:pt x="1045797" y="1042250"/>
                </a:lnTo>
                <a:lnTo>
                  <a:pt x="1045082" y="1045463"/>
                </a:lnTo>
                <a:lnTo>
                  <a:pt x="1047242" y="1048893"/>
                </a:lnTo>
                <a:lnTo>
                  <a:pt x="1147318" y="1071499"/>
                </a:lnTo>
                <a:lnTo>
                  <a:pt x="1146137" y="1067562"/>
                </a:lnTo>
                <a:lnTo>
                  <a:pt x="1133856" y="1067562"/>
                </a:lnTo>
                <a:lnTo>
                  <a:pt x="1116729" y="1051578"/>
                </a:lnTo>
                <a:lnTo>
                  <a:pt x="1050035" y="1036447"/>
                </a:lnTo>
                <a:close/>
              </a:path>
              <a:path w="1147445" h="1071879">
                <a:moveTo>
                  <a:pt x="1116729" y="1051578"/>
                </a:moveTo>
                <a:lnTo>
                  <a:pt x="1133856" y="1067562"/>
                </a:lnTo>
                <a:lnTo>
                  <a:pt x="1136458" y="1064768"/>
                </a:lnTo>
                <a:lnTo>
                  <a:pt x="1132078" y="1064768"/>
                </a:lnTo>
                <a:lnTo>
                  <a:pt x="1128945" y="1054353"/>
                </a:lnTo>
                <a:lnTo>
                  <a:pt x="1116729" y="1051578"/>
                </a:lnTo>
                <a:close/>
              </a:path>
              <a:path w="1147445" h="1071879">
                <a:moveTo>
                  <a:pt x="1114297" y="971296"/>
                </a:moveTo>
                <a:lnTo>
                  <a:pt x="1110869" y="972312"/>
                </a:lnTo>
                <a:lnTo>
                  <a:pt x="1107567" y="973328"/>
                </a:lnTo>
                <a:lnTo>
                  <a:pt x="1105662" y="976884"/>
                </a:lnTo>
                <a:lnTo>
                  <a:pt x="1106678" y="980313"/>
                </a:lnTo>
                <a:lnTo>
                  <a:pt x="1125305" y="1042250"/>
                </a:lnTo>
                <a:lnTo>
                  <a:pt x="1142492" y="1058291"/>
                </a:lnTo>
                <a:lnTo>
                  <a:pt x="1133856" y="1067562"/>
                </a:lnTo>
                <a:lnTo>
                  <a:pt x="1146137" y="1067562"/>
                </a:lnTo>
                <a:lnTo>
                  <a:pt x="1117854" y="973201"/>
                </a:lnTo>
                <a:lnTo>
                  <a:pt x="1114297" y="971296"/>
                </a:lnTo>
                <a:close/>
              </a:path>
              <a:path w="1147445" h="1071879">
                <a:moveTo>
                  <a:pt x="1128945" y="1054353"/>
                </a:moveTo>
                <a:lnTo>
                  <a:pt x="1132078" y="1064768"/>
                </a:lnTo>
                <a:lnTo>
                  <a:pt x="1139570" y="1056767"/>
                </a:lnTo>
                <a:lnTo>
                  <a:pt x="1128945" y="1054353"/>
                </a:lnTo>
                <a:close/>
              </a:path>
              <a:path w="1147445" h="1071879">
                <a:moveTo>
                  <a:pt x="1125305" y="1042250"/>
                </a:moveTo>
                <a:lnTo>
                  <a:pt x="1128945" y="1054353"/>
                </a:lnTo>
                <a:lnTo>
                  <a:pt x="1139570" y="1056767"/>
                </a:lnTo>
                <a:lnTo>
                  <a:pt x="1132078" y="1064768"/>
                </a:lnTo>
                <a:lnTo>
                  <a:pt x="1136458" y="1064768"/>
                </a:lnTo>
                <a:lnTo>
                  <a:pt x="1142492" y="1058291"/>
                </a:lnTo>
                <a:lnTo>
                  <a:pt x="1125305" y="1042250"/>
                </a:lnTo>
                <a:close/>
              </a:path>
              <a:path w="1147445" h="1071879">
                <a:moveTo>
                  <a:pt x="8636" y="0"/>
                </a:moveTo>
                <a:lnTo>
                  <a:pt x="0" y="9398"/>
                </a:lnTo>
                <a:lnTo>
                  <a:pt x="1116729" y="1051578"/>
                </a:lnTo>
                <a:lnTo>
                  <a:pt x="1128945" y="1054353"/>
                </a:lnTo>
                <a:lnTo>
                  <a:pt x="1125305" y="1042250"/>
                </a:lnTo>
                <a:lnTo>
                  <a:pt x="86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222044" y="4139565"/>
            <a:ext cx="1466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 marR="5080" indent="-55244">
              <a:lnSpc>
                <a:spcPct val="100000"/>
              </a:lnSpc>
              <a:spcBef>
                <a:spcPts val="100"/>
              </a:spcBef>
            </a:pPr>
            <a:r>
              <a:rPr sz="1800" b="0" spc="135" dirty="0">
                <a:solidFill>
                  <a:srgbClr val="E36C09"/>
                </a:solidFill>
                <a:latin typeface="Bookman Old Style"/>
                <a:cs typeface="Bookman Old Style"/>
              </a:rPr>
              <a:t>Tra</a:t>
            </a:r>
            <a:r>
              <a:rPr sz="1800" b="0" spc="160" dirty="0">
                <a:solidFill>
                  <a:srgbClr val="E36C09"/>
                </a:solidFill>
                <a:latin typeface="Bookman Old Style"/>
                <a:cs typeface="Bookman Old Style"/>
              </a:rPr>
              <a:t>d</a:t>
            </a:r>
            <a:r>
              <a:rPr sz="1800" b="0" spc="100" dirty="0">
                <a:solidFill>
                  <a:srgbClr val="E36C09"/>
                </a:solidFill>
                <a:latin typeface="Bookman Old Style"/>
                <a:cs typeface="Bookman Old Style"/>
              </a:rPr>
              <a:t>iti</a:t>
            </a:r>
            <a:r>
              <a:rPr sz="1800" b="0" spc="180" dirty="0">
                <a:solidFill>
                  <a:srgbClr val="E36C09"/>
                </a:solidFill>
                <a:latin typeface="Bookman Old Style"/>
                <a:cs typeface="Bookman Old Style"/>
              </a:rPr>
              <a:t>o</a:t>
            </a:r>
            <a:r>
              <a:rPr sz="1800" b="0" spc="110" dirty="0">
                <a:solidFill>
                  <a:srgbClr val="E36C09"/>
                </a:solidFill>
                <a:latin typeface="Bookman Old Style"/>
                <a:cs typeface="Bookman Old Style"/>
              </a:rPr>
              <a:t>n</a:t>
            </a:r>
            <a:r>
              <a:rPr sz="1800" b="0" spc="85" dirty="0">
                <a:solidFill>
                  <a:srgbClr val="E36C09"/>
                </a:solidFill>
                <a:latin typeface="Bookman Old Style"/>
                <a:cs typeface="Bookman Old Style"/>
              </a:rPr>
              <a:t>a</a:t>
            </a:r>
            <a:r>
              <a:rPr sz="1800" b="0" spc="465" dirty="0">
                <a:solidFill>
                  <a:srgbClr val="E36C09"/>
                </a:solidFill>
                <a:latin typeface="Bookman Old Style"/>
                <a:cs typeface="Bookman Old Style"/>
              </a:rPr>
              <a:t>l  </a:t>
            </a:r>
            <a:r>
              <a:rPr sz="1800" b="0" spc="-35" dirty="0">
                <a:solidFill>
                  <a:srgbClr val="E36C09"/>
                </a:solidFill>
                <a:latin typeface="Bookman Old Style"/>
                <a:cs typeface="Bookman Old Style"/>
              </a:rPr>
              <a:t>mouse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974594" y="4520565"/>
            <a:ext cx="1711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25" dirty="0">
                <a:solidFill>
                  <a:srgbClr val="205868"/>
                </a:solidFill>
                <a:latin typeface="Bookman Old Style"/>
                <a:cs typeface="Bookman Old Style"/>
              </a:rPr>
              <a:t>Optical</a:t>
            </a:r>
            <a:r>
              <a:rPr sz="1800" b="0" spc="-220" dirty="0">
                <a:solidFill>
                  <a:srgbClr val="205868"/>
                </a:solidFill>
                <a:latin typeface="Bookman Old Style"/>
                <a:cs typeface="Bookman Old Style"/>
              </a:rPr>
              <a:t> </a:t>
            </a:r>
            <a:r>
              <a:rPr sz="1800" b="0" spc="-35" dirty="0">
                <a:solidFill>
                  <a:srgbClr val="205868"/>
                </a:solidFill>
                <a:latin typeface="Bookman Old Style"/>
                <a:cs typeface="Bookman Old Style"/>
              </a:rPr>
              <a:t>mouse</a:t>
            </a:r>
            <a:endParaRPr sz="1800">
              <a:latin typeface="Bookman Old Style"/>
              <a:cs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Input</a:t>
            </a:r>
            <a:r>
              <a:rPr spc="-484" dirty="0"/>
              <a:t> </a:t>
            </a:r>
            <a:r>
              <a:rPr spc="300" dirty="0"/>
              <a:t>devices</a:t>
            </a:r>
          </a:p>
        </p:txBody>
      </p:sp>
      <p:sp>
        <p:nvSpPr>
          <p:cNvPr id="3" name="object 3"/>
          <p:cNvSpPr/>
          <p:nvPr/>
        </p:nvSpPr>
        <p:spPr>
          <a:xfrm>
            <a:off x="227075" y="2049779"/>
            <a:ext cx="8385048" cy="472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22860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2647" y="1307591"/>
            <a:ext cx="298703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1238" y="1448561"/>
            <a:ext cx="1905" cy="838200"/>
          </a:xfrm>
          <a:custGeom>
            <a:avLst/>
            <a:gdLst/>
            <a:ahLst/>
            <a:cxnLst/>
            <a:rect l="l" t="t" r="r" b="b"/>
            <a:pathLst>
              <a:path w="1904" h="838200">
                <a:moveTo>
                  <a:pt x="1524" y="0"/>
                </a:moveTo>
                <a:lnTo>
                  <a:pt x="0" y="8382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2795" y="2180844"/>
            <a:ext cx="367284" cy="1508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4761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086" y="1123950"/>
                </a:moveTo>
                <a:lnTo>
                  <a:pt x="1028" y="1127505"/>
                </a:lnTo>
                <a:lnTo>
                  <a:pt x="0" y="1131315"/>
                </a:lnTo>
                <a:lnTo>
                  <a:pt x="51638" y="1219962"/>
                </a:lnTo>
                <a:lnTo>
                  <a:pt x="58993" y="1207389"/>
                </a:lnTo>
                <a:lnTo>
                  <a:pt x="45300" y="1207389"/>
                </a:lnTo>
                <a:lnTo>
                  <a:pt x="45314" y="1183919"/>
                </a:lnTo>
                <a:lnTo>
                  <a:pt x="10972" y="1124965"/>
                </a:lnTo>
                <a:lnTo>
                  <a:pt x="7086" y="1123950"/>
                </a:lnTo>
                <a:close/>
              </a:path>
              <a:path w="103504" h="1220470">
                <a:moveTo>
                  <a:pt x="45316" y="1183921"/>
                </a:moveTo>
                <a:lnTo>
                  <a:pt x="45300" y="1207389"/>
                </a:lnTo>
                <a:lnTo>
                  <a:pt x="58000" y="1207389"/>
                </a:lnTo>
                <a:lnTo>
                  <a:pt x="58002" y="1204214"/>
                </a:lnTo>
                <a:lnTo>
                  <a:pt x="46164" y="1204214"/>
                </a:lnTo>
                <a:lnTo>
                  <a:pt x="51657" y="1194807"/>
                </a:lnTo>
                <a:lnTo>
                  <a:pt x="45316" y="1183921"/>
                </a:lnTo>
                <a:close/>
              </a:path>
              <a:path w="103504" h="1220470">
                <a:moveTo>
                  <a:pt x="96329" y="1123950"/>
                </a:moveTo>
                <a:lnTo>
                  <a:pt x="92443" y="1124965"/>
                </a:lnTo>
                <a:lnTo>
                  <a:pt x="58016" y="1183919"/>
                </a:lnTo>
                <a:lnTo>
                  <a:pt x="58000" y="1207389"/>
                </a:lnTo>
                <a:lnTo>
                  <a:pt x="58993" y="1207389"/>
                </a:lnTo>
                <a:lnTo>
                  <a:pt x="101638" y="1134490"/>
                </a:lnTo>
                <a:lnTo>
                  <a:pt x="103403" y="1131442"/>
                </a:lnTo>
                <a:lnTo>
                  <a:pt x="102387" y="1127505"/>
                </a:lnTo>
                <a:lnTo>
                  <a:pt x="96329" y="1123950"/>
                </a:lnTo>
                <a:close/>
              </a:path>
              <a:path w="103504" h="1220470">
                <a:moveTo>
                  <a:pt x="51657" y="1194807"/>
                </a:moveTo>
                <a:lnTo>
                  <a:pt x="46164" y="1204214"/>
                </a:lnTo>
                <a:lnTo>
                  <a:pt x="57137" y="1204214"/>
                </a:lnTo>
                <a:lnTo>
                  <a:pt x="51657" y="1194807"/>
                </a:lnTo>
                <a:close/>
              </a:path>
              <a:path w="103504" h="1220470">
                <a:moveTo>
                  <a:pt x="58016" y="1183919"/>
                </a:moveTo>
                <a:lnTo>
                  <a:pt x="51657" y="1194807"/>
                </a:lnTo>
                <a:lnTo>
                  <a:pt x="57137" y="1204214"/>
                </a:lnTo>
                <a:lnTo>
                  <a:pt x="58002" y="1204214"/>
                </a:lnTo>
                <a:lnTo>
                  <a:pt x="58016" y="1183919"/>
                </a:lnTo>
                <a:close/>
              </a:path>
              <a:path w="103504" h="1220470">
                <a:moveTo>
                  <a:pt x="58788" y="0"/>
                </a:moveTo>
                <a:lnTo>
                  <a:pt x="46088" y="0"/>
                </a:lnTo>
                <a:lnTo>
                  <a:pt x="45316" y="1183921"/>
                </a:lnTo>
                <a:lnTo>
                  <a:pt x="51657" y="1194807"/>
                </a:lnTo>
                <a:lnTo>
                  <a:pt x="58014" y="1183921"/>
                </a:lnTo>
                <a:lnTo>
                  <a:pt x="587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975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304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4" y="742188"/>
                </a:moveTo>
                <a:lnTo>
                  <a:pt x="3936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1" y="838200"/>
                </a:lnTo>
                <a:lnTo>
                  <a:pt x="58922" y="825626"/>
                </a:lnTo>
                <a:lnTo>
                  <a:pt x="45211" y="825626"/>
                </a:lnTo>
                <a:lnTo>
                  <a:pt x="45222" y="802167"/>
                </a:lnTo>
                <a:lnTo>
                  <a:pt x="10921" y="743203"/>
                </a:lnTo>
                <a:lnTo>
                  <a:pt x="6984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1" y="825626"/>
                </a:lnTo>
                <a:lnTo>
                  <a:pt x="57911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1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1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2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2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3" y="0"/>
                </a:moveTo>
                <a:lnTo>
                  <a:pt x="45973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491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82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5" h="838200">
                <a:moveTo>
                  <a:pt x="6985" y="742188"/>
                </a:moveTo>
                <a:lnTo>
                  <a:pt x="3937" y="743838"/>
                </a:lnTo>
                <a:lnTo>
                  <a:pt x="1016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5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5" h="838200">
                <a:moveTo>
                  <a:pt x="96266" y="742188"/>
                </a:moveTo>
                <a:lnTo>
                  <a:pt x="92329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8" y="749680"/>
                </a:lnTo>
                <a:lnTo>
                  <a:pt x="102362" y="745744"/>
                </a:lnTo>
                <a:lnTo>
                  <a:pt x="96266" y="742188"/>
                </a:lnTo>
                <a:close/>
              </a:path>
              <a:path w="103505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5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5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49396" y="2180844"/>
            <a:ext cx="368808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82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5" y="1127505"/>
                </a:lnTo>
                <a:lnTo>
                  <a:pt x="0" y="1131315"/>
                </a:lnTo>
                <a:lnTo>
                  <a:pt x="51688" y="1219962"/>
                </a:lnTo>
                <a:lnTo>
                  <a:pt x="59049" y="1207389"/>
                </a:lnTo>
                <a:lnTo>
                  <a:pt x="45338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8" y="1207389"/>
                </a:lnTo>
                <a:lnTo>
                  <a:pt x="58038" y="1207389"/>
                </a:lnTo>
                <a:lnTo>
                  <a:pt x="58041" y="1204214"/>
                </a:lnTo>
                <a:lnTo>
                  <a:pt x="46227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2" y="1123950"/>
                </a:moveTo>
                <a:lnTo>
                  <a:pt x="92455" y="1124965"/>
                </a:lnTo>
                <a:lnTo>
                  <a:pt x="58056" y="1183936"/>
                </a:lnTo>
                <a:lnTo>
                  <a:pt x="58038" y="1207389"/>
                </a:lnTo>
                <a:lnTo>
                  <a:pt x="59049" y="1207389"/>
                </a:lnTo>
                <a:lnTo>
                  <a:pt x="103504" y="1131442"/>
                </a:lnTo>
                <a:lnTo>
                  <a:pt x="102488" y="1127505"/>
                </a:lnTo>
                <a:lnTo>
                  <a:pt x="96392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7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97196" y="2180844"/>
            <a:ext cx="368808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30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5" y="742188"/>
                </a:moveTo>
                <a:lnTo>
                  <a:pt x="3937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2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97395" y="2180844"/>
            <a:ext cx="368807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30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6" y="1127505"/>
                </a:lnTo>
                <a:lnTo>
                  <a:pt x="0" y="1131315"/>
                </a:lnTo>
                <a:lnTo>
                  <a:pt x="51689" y="1219962"/>
                </a:lnTo>
                <a:lnTo>
                  <a:pt x="59049" y="1207389"/>
                </a:lnTo>
                <a:lnTo>
                  <a:pt x="45339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9" y="1207389"/>
                </a:lnTo>
                <a:lnTo>
                  <a:pt x="58039" y="1207389"/>
                </a:lnTo>
                <a:lnTo>
                  <a:pt x="58041" y="1204214"/>
                </a:lnTo>
                <a:lnTo>
                  <a:pt x="46228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3" y="1123950"/>
                </a:moveTo>
                <a:lnTo>
                  <a:pt x="92456" y="1124965"/>
                </a:lnTo>
                <a:lnTo>
                  <a:pt x="58056" y="1183936"/>
                </a:lnTo>
                <a:lnTo>
                  <a:pt x="58039" y="1207389"/>
                </a:lnTo>
                <a:lnTo>
                  <a:pt x="59049" y="1207389"/>
                </a:lnTo>
                <a:lnTo>
                  <a:pt x="103505" y="1131442"/>
                </a:lnTo>
                <a:lnTo>
                  <a:pt x="102362" y="1127505"/>
                </a:lnTo>
                <a:lnTo>
                  <a:pt x="99441" y="1125727"/>
                </a:lnTo>
                <a:lnTo>
                  <a:pt x="96393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8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3275076"/>
            <a:ext cx="2135124" cy="8610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8739" y="3528186"/>
            <a:ext cx="13500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75" dirty="0">
                <a:latin typeface="Bookman Old Style"/>
                <a:cs typeface="Bookman Old Style"/>
              </a:rPr>
              <a:t>keybo</a:t>
            </a:r>
            <a:r>
              <a:rPr sz="2000" b="0" spc="170" dirty="0">
                <a:latin typeface="Bookman Old Style"/>
                <a:cs typeface="Bookman Old Style"/>
              </a:rPr>
              <a:t>a</a:t>
            </a:r>
            <a:r>
              <a:rPr sz="2000" b="0" spc="175" dirty="0">
                <a:latin typeface="Bookman Old Style"/>
                <a:cs typeface="Bookman Old Style"/>
              </a:rPr>
              <a:t>rd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02994" y="3145663"/>
            <a:ext cx="981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45" dirty="0">
                <a:latin typeface="Bookman Old Style"/>
                <a:cs typeface="Bookman Old Style"/>
              </a:rPr>
              <a:t>mouse</a:t>
            </a:r>
            <a:endParaRPr sz="2400">
              <a:latin typeface="Bookman Old Style"/>
              <a:cs typeface="Bookman Old Styl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27375" y="3528186"/>
            <a:ext cx="11658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80" dirty="0">
                <a:latin typeface="Bookman Old Style"/>
                <a:cs typeface="Bookman Old Style"/>
              </a:rPr>
              <a:t>joystick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0" y="3654552"/>
            <a:ext cx="845819" cy="15316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81444" y="3884295"/>
            <a:ext cx="334645" cy="992505"/>
          </a:xfrm>
          <a:custGeom>
            <a:avLst/>
            <a:gdLst/>
            <a:ahLst/>
            <a:cxnLst/>
            <a:rect l="l" t="t" r="r" b="b"/>
            <a:pathLst>
              <a:path w="334645" h="992504">
                <a:moveTo>
                  <a:pt x="8940" y="887602"/>
                </a:moveTo>
                <a:lnTo>
                  <a:pt x="5537" y="888364"/>
                </a:lnTo>
                <a:lnTo>
                  <a:pt x="2120" y="889253"/>
                </a:lnTo>
                <a:lnTo>
                  <a:pt x="0" y="892555"/>
                </a:lnTo>
                <a:lnTo>
                  <a:pt x="23342" y="992504"/>
                </a:lnTo>
                <a:lnTo>
                  <a:pt x="34387" y="982344"/>
                </a:lnTo>
                <a:lnTo>
                  <a:pt x="33121" y="982344"/>
                </a:lnTo>
                <a:lnTo>
                  <a:pt x="20980" y="978661"/>
                </a:lnTo>
                <a:lnTo>
                  <a:pt x="27892" y="956195"/>
                </a:lnTo>
                <a:lnTo>
                  <a:pt x="12357" y="889761"/>
                </a:lnTo>
                <a:lnTo>
                  <a:pt x="8940" y="887602"/>
                </a:lnTo>
                <a:close/>
              </a:path>
              <a:path w="334645" h="992504">
                <a:moveTo>
                  <a:pt x="27892" y="956195"/>
                </a:moveTo>
                <a:lnTo>
                  <a:pt x="20980" y="978661"/>
                </a:lnTo>
                <a:lnTo>
                  <a:pt x="33121" y="982344"/>
                </a:lnTo>
                <a:lnTo>
                  <a:pt x="34137" y="979042"/>
                </a:lnTo>
                <a:lnTo>
                  <a:pt x="33235" y="979042"/>
                </a:lnTo>
                <a:lnTo>
                  <a:pt x="22745" y="975867"/>
                </a:lnTo>
                <a:lnTo>
                  <a:pt x="30764" y="968476"/>
                </a:lnTo>
                <a:lnTo>
                  <a:pt x="27892" y="956195"/>
                </a:lnTo>
                <a:close/>
              </a:path>
              <a:path w="334645" h="992504">
                <a:moveTo>
                  <a:pt x="90220" y="913637"/>
                </a:moveTo>
                <a:lnTo>
                  <a:pt x="87642" y="916050"/>
                </a:lnTo>
                <a:lnTo>
                  <a:pt x="40011" y="959953"/>
                </a:lnTo>
                <a:lnTo>
                  <a:pt x="33121" y="982344"/>
                </a:lnTo>
                <a:lnTo>
                  <a:pt x="34387" y="982344"/>
                </a:lnTo>
                <a:lnTo>
                  <a:pt x="96240" y="925448"/>
                </a:lnTo>
                <a:lnTo>
                  <a:pt x="98831" y="923035"/>
                </a:lnTo>
                <a:lnTo>
                  <a:pt x="98996" y="918971"/>
                </a:lnTo>
                <a:lnTo>
                  <a:pt x="94246" y="913891"/>
                </a:lnTo>
                <a:lnTo>
                  <a:pt x="90220" y="913637"/>
                </a:lnTo>
                <a:close/>
              </a:path>
              <a:path w="334645" h="992504">
                <a:moveTo>
                  <a:pt x="30764" y="968476"/>
                </a:moveTo>
                <a:lnTo>
                  <a:pt x="22745" y="975867"/>
                </a:lnTo>
                <a:lnTo>
                  <a:pt x="33235" y="979042"/>
                </a:lnTo>
                <a:lnTo>
                  <a:pt x="30764" y="968476"/>
                </a:lnTo>
                <a:close/>
              </a:path>
              <a:path w="334645" h="992504">
                <a:moveTo>
                  <a:pt x="40011" y="959953"/>
                </a:moveTo>
                <a:lnTo>
                  <a:pt x="30764" y="968476"/>
                </a:lnTo>
                <a:lnTo>
                  <a:pt x="33235" y="979042"/>
                </a:lnTo>
                <a:lnTo>
                  <a:pt x="34137" y="979042"/>
                </a:lnTo>
                <a:lnTo>
                  <a:pt x="40011" y="959953"/>
                </a:lnTo>
                <a:close/>
              </a:path>
              <a:path w="334645" h="992504">
                <a:moveTo>
                  <a:pt x="322084" y="0"/>
                </a:moveTo>
                <a:lnTo>
                  <a:pt x="27892" y="956195"/>
                </a:lnTo>
                <a:lnTo>
                  <a:pt x="30764" y="968476"/>
                </a:lnTo>
                <a:lnTo>
                  <a:pt x="40011" y="959953"/>
                </a:lnTo>
                <a:lnTo>
                  <a:pt x="334225" y="3809"/>
                </a:lnTo>
                <a:lnTo>
                  <a:pt x="3220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4904" y="3653028"/>
            <a:ext cx="1382268" cy="1685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04481" y="3882390"/>
            <a:ext cx="843915" cy="1146810"/>
          </a:xfrm>
          <a:custGeom>
            <a:avLst/>
            <a:gdLst/>
            <a:ahLst/>
            <a:cxnLst/>
            <a:rect l="l" t="t" r="r" b="b"/>
            <a:pathLst>
              <a:path w="843915" h="1146810">
                <a:moveTo>
                  <a:pt x="754291" y="1094232"/>
                </a:moveTo>
                <a:lnTo>
                  <a:pt x="750608" y="1095756"/>
                </a:lnTo>
                <a:lnTo>
                  <a:pt x="749211" y="1098931"/>
                </a:lnTo>
                <a:lnTo>
                  <a:pt x="747814" y="1102233"/>
                </a:lnTo>
                <a:lnTo>
                  <a:pt x="749211" y="1105916"/>
                </a:lnTo>
                <a:lnTo>
                  <a:pt x="843318" y="1146810"/>
                </a:lnTo>
                <a:lnTo>
                  <a:pt x="842655" y="1140460"/>
                </a:lnTo>
                <a:lnTo>
                  <a:pt x="830745" y="1140460"/>
                </a:lnTo>
                <a:lnTo>
                  <a:pt x="816785" y="1121424"/>
                </a:lnTo>
                <a:lnTo>
                  <a:pt x="754291" y="1094232"/>
                </a:lnTo>
                <a:close/>
              </a:path>
              <a:path w="843915" h="1146810">
                <a:moveTo>
                  <a:pt x="816785" y="1121424"/>
                </a:moveTo>
                <a:lnTo>
                  <a:pt x="830745" y="1140460"/>
                </a:lnTo>
                <a:lnTo>
                  <a:pt x="835103" y="1137285"/>
                </a:lnTo>
                <a:lnTo>
                  <a:pt x="829602" y="1137285"/>
                </a:lnTo>
                <a:lnTo>
                  <a:pt x="828460" y="1126501"/>
                </a:lnTo>
                <a:lnTo>
                  <a:pt x="816785" y="1121424"/>
                </a:lnTo>
                <a:close/>
              </a:path>
              <a:path w="843915" h="1146810">
                <a:moveTo>
                  <a:pt x="829475" y="1042289"/>
                </a:moveTo>
                <a:lnTo>
                  <a:pt x="826046" y="1042670"/>
                </a:lnTo>
                <a:lnTo>
                  <a:pt x="822490" y="1042924"/>
                </a:lnTo>
                <a:lnTo>
                  <a:pt x="819950" y="1046099"/>
                </a:lnTo>
                <a:lnTo>
                  <a:pt x="827139" y="1114021"/>
                </a:lnTo>
                <a:lnTo>
                  <a:pt x="841032" y="1132967"/>
                </a:lnTo>
                <a:lnTo>
                  <a:pt x="830745" y="1140460"/>
                </a:lnTo>
                <a:lnTo>
                  <a:pt x="842655" y="1140460"/>
                </a:lnTo>
                <a:lnTo>
                  <a:pt x="833031" y="1048258"/>
                </a:lnTo>
                <a:lnTo>
                  <a:pt x="832650" y="1044829"/>
                </a:lnTo>
                <a:lnTo>
                  <a:pt x="829475" y="1042289"/>
                </a:lnTo>
                <a:close/>
              </a:path>
              <a:path w="843915" h="1146810">
                <a:moveTo>
                  <a:pt x="828460" y="1126501"/>
                </a:moveTo>
                <a:lnTo>
                  <a:pt x="829602" y="1137285"/>
                </a:lnTo>
                <a:lnTo>
                  <a:pt x="838365" y="1130808"/>
                </a:lnTo>
                <a:lnTo>
                  <a:pt x="828460" y="1126501"/>
                </a:lnTo>
                <a:close/>
              </a:path>
              <a:path w="843915" h="1146810">
                <a:moveTo>
                  <a:pt x="827139" y="1114021"/>
                </a:moveTo>
                <a:lnTo>
                  <a:pt x="828460" y="1126501"/>
                </a:lnTo>
                <a:lnTo>
                  <a:pt x="838365" y="1130808"/>
                </a:lnTo>
                <a:lnTo>
                  <a:pt x="829602" y="1137285"/>
                </a:lnTo>
                <a:lnTo>
                  <a:pt x="835103" y="1137285"/>
                </a:lnTo>
                <a:lnTo>
                  <a:pt x="841032" y="1132967"/>
                </a:lnTo>
                <a:lnTo>
                  <a:pt x="827139" y="1114021"/>
                </a:lnTo>
                <a:close/>
              </a:path>
              <a:path w="843915" h="1146810">
                <a:moveTo>
                  <a:pt x="10236" y="0"/>
                </a:moveTo>
                <a:lnTo>
                  <a:pt x="0" y="7620"/>
                </a:lnTo>
                <a:lnTo>
                  <a:pt x="816785" y="1121424"/>
                </a:lnTo>
                <a:lnTo>
                  <a:pt x="828460" y="1126501"/>
                </a:lnTo>
                <a:lnTo>
                  <a:pt x="827139" y="1114021"/>
                </a:lnTo>
                <a:lnTo>
                  <a:pt x="10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78739" y="5053965"/>
            <a:ext cx="12172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00" dirty="0">
                <a:solidFill>
                  <a:srgbClr val="943735"/>
                </a:solidFill>
                <a:latin typeface="Bookman Old Style"/>
                <a:cs typeface="Bookman Old Style"/>
              </a:rPr>
              <a:t>Normal</a:t>
            </a:r>
            <a:endParaRPr sz="1800"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</a:pPr>
            <a:r>
              <a:rPr sz="1800" b="0" spc="155" dirty="0">
                <a:solidFill>
                  <a:srgbClr val="943735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74394" y="5053965"/>
            <a:ext cx="2592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40" dirty="0">
                <a:solidFill>
                  <a:srgbClr val="403052"/>
                </a:solidFill>
                <a:latin typeface="Bookman Old Style"/>
                <a:cs typeface="Bookman Old Style"/>
              </a:rPr>
              <a:t>Multimedia</a:t>
            </a:r>
            <a:r>
              <a:rPr sz="1800" b="0" spc="-215" dirty="0">
                <a:solidFill>
                  <a:srgbClr val="403052"/>
                </a:solidFill>
                <a:latin typeface="Bookman Old Style"/>
                <a:cs typeface="Bookman Old Style"/>
              </a:rPr>
              <a:t> </a:t>
            </a:r>
            <a:r>
              <a:rPr sz="1800" b="0" spc="155" dirty="0">
                <a:solidFill>
                  <a:srgbClr val="403052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671827" y="3197351"/>
            <a:ext cx="774192" cy="12268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960117" y="3426967"/>
            <a:ext cx="255904" cy="688340"/>
          </a:xfrm>
          <a:custGeom>
            <a:avLst/>
            <a:gdLst/>
            <a:ahLst/>
            <a:cxnLst/>
            <a:rect l="l" t="t" r="r" b="b"/>
            <a:pathLst>
              <a:path w="255905" h="688339">
                <a:moveTo>
                  <a:pt x="9143" y="582676"/>
                </a:moveTo>
                <a:lnTo>
                  <a:pt x="5714" y="583311"/>
                </a:lnTo>
                <a:lnTo>
                  <a:pt x="2286" y="584073"/>
                </a:lnTo>
                <a:lnTo>
                  <a:pt x="0" y="587375"/>
                </a:lnTo>
                <a:lnTo>
                  <a:pt x="762" y="590804"/>
                </a:lnTo>
                <a:lnTo>
                  <a:pt x="21081" y="687832"/>
                </a:lnTo>
                <a:lnTo>
                  <a:pt x="32353" y="677926"/>
                </a:lnTo>
                <a:lnTo>
                  <a:pt x="31114" y="677926"/>
                </a:lnTo>
                <a:lnTo>
                  <a:pt x="19050" y="673862"/>
                </a:lnTo>
                <a:lnTo>
                  <a:pt x="26448" y="651670"/>
                </a:lnTo>
                <a:lnTo>
                  <a:pt x="13207" y="588264"/>
                </a:lnTo>
                <a:lnTo>
                  <a:pt x="12445" y="584835"/>
                </a:lnTo>
                <a:lnTo>
                  <a:pt x="9143" y="582676"/>
                </a:lnTo>
                <a:close/>
              </a:path>
              <a:path w="255905" h="688339">
                <a:moveTo>
                  <a:pt x="26448" y="651670"/>
                </a:moveTo>
                <a:lnTo>
                  <a:pt x="19050" y="673862"/>
                </a:lnTo>
                <a:lnTo>
                  <a:pt x="31114" y="677926"/>
                </a:lnTo>
                <a:lnTo>
                  <a:pt x="32215" y="674624"/>
                </a:lnTo>
                <a:lnTo>
                  <a:pt x="31242" y="674624"/>
                </a:lnTo>
                <a:lnTo>
                  <a:pt x="20827" y="671195"/>
                </a:lnTo>
                <a:lnTo>
                  <a:pt x="29021" y="663990"/>
                </a:lnTo>
                <a:lnTo>
                  <a:pt x="26448" y="651670"/>
                </a:lnTo>
                <a:close/>
              </a:path>
              <a:path w="255905" h="688339">
                <a:moveTo>
                  <a:pt x="89788" y="610616"/>
                </a:moveTo>
                <a:lnTo>
                  <a:pt x="87121" y="612902"/>
                </a:lnTo>
                <a:lnTo>
                  <a:pt x="38550" y="655611"/>
                </a:lnTo>
                <a:lnTo>
                  <a:pt x="31114" y="677926"/>
                </a:lnTo>
                <a:lnTo>
                  <a:pt x="32353" y="677926"/>
                </a:lnTo>
                <a:lnTo>
                  <a:pt x="95504" y="622427"/>
                </a:lnTo>
                <a:lnTo>
                  <a:pt x="98170" y="620141"/>
                </a:lnTo>
                <a:lnTo>
                  <a:pt x="98425" y="616077"/>
                </a:lnTo>
                <a:lnTo>
                  <a:pt x="93725" y="610870"/>
                </a:lnTo>
                <a:lnTo>
                  <a:pt x="89788" y="610616"/>
                </a:lnTo>
                <a:close/>
              </a:path>
              <a:path w="255905" h="688339">
                <a:moveTo>
                  <a:pt x="29021" y="663990"/>
                </a:moveTo>
                <a:lnTo>
                  <a:pt x="20827" y="671195"/>
                </a:lnTo>
                <a:lnTo>
                  <a:pt x="31242" y="674624"/>
                </a:lnTo>
                <a:lnTo>
                  <a:pt x="29021" y="663990"/>
                </a:lnTo>
                <a:close/>
              </a:path>
              <a:path w="255905" h="688339">
                <a:moveTo>
                  <a:pt x="38550" y="655611"/>
                </a:moveTo>
                <a:lnTo>
                  <a:pt x="29021" y="663990"/>
                </a:lnTo>
                <a:lnTo>
                  <a:pt x="31242" y="674624"/>
                </a:lnTo>
                <a:lnTo>
                  <a:pt x="32215" y="674624"/>
                </a:lnTo>
                <a:lnTo>
                  <a:pt x="38550" y="655611"/>
                </a:lnTo>
                <a:close/>
              </a:path>
              <a:path w="255905" h="688339">
                <a:moveTo>
                  <a:pt x="243712" y="0"/>
                </a:moveTo>
                <a:lnTo>
                  <a:pt x="26448" y="651670"/>
                </a:lnTo>
                <a:lnTo>
                  <a:pt x="29021" y="663990"/>
                </a:lnTo>
                <a:lnTo>
                  <a:pt x="38550" y="655611"/>
                </a:lnTo>
                <a:lnTo>
                  <a:pt x="255650" y="4064"/>
                </a:lnTo>
                <a:lnTo>
                  <a:pt x="2437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75104" y="3194304"/>
            <a:ext cx="1687068" cy="16108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205482" y="3424301"/>
            <a:ext cx="1147445" cy="1071880"/>
          </a:xfrm>
          <a:custGeom>
            <a:avLst/>
            <a:gdLst/>
            <a:ahLst/>
            <a:cxnLst/>
            <a:rect l="l" t="t" r="r" b="b"/>
            <a:pathLst>
              <a:path w="1147445" h="1071879">
                <a:moveTo>
                  <a:pt x="1050035" y="1036447"/>
                </a:moveTo>
                <a:lnTo>
                  <a:pt x="1046733" y="1038606"/>
                </a:lnTo>
                <a:lnTo>
                  <a:pt x="1045797" y="1042250"/>
                </a:lnTo>
                <a:lnTo>
                  <a:pt x="1045082" y="1045463"/>
                </a:lnTo>
                <a:lnTo>
                  <a:pt x="1047242" y="1048893"/>
                </a:lnTo>
                <a:lnTo>
                  <a:pt x="1147318" y="1071499"/>
                </a:lnTo>
                <a:lnTo>
                  <a:pt x="1146137" y="1067562"/>
                </a:lnTo>
                <a:lnTo>
                  <a:pt x="1133856" y="1067562"/>
                </a:lnTo>
                <a:lnTo>
                  <a:pt x="1116729" y="1051578"/>
                </a:lnTo>
                <a:lnTo>
                  <a:pt x="1050035" y="1036447"/>
                </a:lnTo>
                <a:close/>
              </a:path>
              <a:path w="1147445" h="1071879">
                <a:moveTo>
                  <a:pt x="1116729" y="1051578"/>
                </a:moveTo>
                <a:lnTo>
                  <a:pt x="1133856" y="1067562"/>
                </a:lnTo>
                <a:lnTo>
                  <a:pt x="1136458" y="1064768"/>
                </a:lnTo>
                <a:lnTo>
                  <a:pt x="1132078" y="1064768"/>
                </a:lnTo>
                <a:lnTo>
                  <a:pt x="1128945" y="1054353"/>
                </a:lnTo>
                <a:lnTo>
                  <a:pt x="1116729" y="1051578"/>
                </a:lnTo>
                <a:close/>
              </a:path>
              <a:path w="1147445" h="1071879">
                <a:moveTo>
                  <a:pt x="1114297" y="971296"/>
                </a:moveTo>
                <a:lnTo>
                  <a:pt x="1110869" y="972312"/>
                </a:lnTo>
                <a:lnTo>
                  <a:pt x="1107567" y="973328"/>
                </a:lnTo>
                <a:lnTo>
                  <a:pt x="1105662" y="976884"/>
                </a:lnTo>
                <a:lnTo>
                  <a:pt x="1106678" y="980313"/>
                </a:lnTo>
                <a:lnTo>
                  <a:pt x="1125305" y="1042250"/>
                </a:lnTo>
                <a:lnTo>
                  <a:pt x="1142492" y="1058291"/>
                </a:lnTo>
                <a:lnTo>
                  <a:pt x="1133856" y="1067562"/>
                </a:lnTo>
                <a:lnTo>
                  <a:pt x="1146137" y="1067562"/>
                </a:lnTo>
                <a:lnTo>
                  <a:pt x="1117854" y="973201"/>
                </a:lnTo>
                <a:lnTo>
                  <a:pt x="1114297" y="971296"/>
                </a:lnTo>
                <a:close/>
              </a:path>
              <a:path w="1147445" h="1071879">
                <a:moveTo>
                  <a:pt x="1128945" y="1054353"/>
                </a:moveTo>
                <a:lnTo>
                  <a:pt x="1132078" y="1064768"/>
                </a:lnTo>
                <a:lnTo>
                  <a:pt x="1139570" y="1056767"/>
                </a:lnTo>
                <a:lnTo>
                  <a:pt x="1128945" y="1054353"/>
                </a:lnTo>
                <a:close/>
              </a:path>
              <a:path w="1147445" h="1071879">
                <a:moveTo>
                  <a:pt x="1125305" y="1042250"/>
                </a:moveTo>
                <a:lnTo>
                  <a:pt x="1128945" y="1054353"/>
                </a:lnTo>
                <a:lnTo>
                  <a:pt x="1139570" y="1056767"/>
                </a:lnTo>
                <a:lnTo>
                  <a:pt x="1132078" y="1064768"/>
                </a:lnTo>
                <a:lnTo>
                  <a:pt x="1136458" y="1064768"/>
                </a:lnTo>
                <a:lnTo>
                  <a:pt x="1142492" y="1058291"/>
                </a:lnTo>
                <a:lnTo>
                  <a:pt x="1125305" y="1042250"/>
                </a:lnTo>
                <a:close/>
              </a:path>
              <a:path w="1147445" h="1071879">
                <a:moveTo>
                  <a:pt x="8636" y="0"/>
                </a:moveTo>
                <a:lnTo>
                  <a:pt x="0" y="9398"/>
                </a:lnTo>
                <a:lnTo>
                  <a:pt x="1116729" y="1051578"/>
                </a:lnTo>
                <a:lnTo>
                  <a:pt x="1128945" y="1054353"/>
                </a:lnTo>
                <a:lnTo>
                  <a:pt x="1125305" y="1042250"/>
                </a:lnTo>
                <a:lnTo>
                  <a:pt x="86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222044" y="4139565"/>
            <a:ext cx="1466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 marR="5080" indent="-55244">
              <a:lnSpc>
                <a:spcPct val="100000"/>
              </a:lnSpc>
              <a:spcBef>
                <a:spcPts val="100"/>
              </a:spcBef>
            </a:pPr>
            <a:r>
              <a:rPr sz="1800" b="0" spc="135" dirty="0">
                <a:solidFill>
                  <a:srgbClr val="E36C09"/>
                </a:solidFill>
                <a:latin typeface="Bookman Old Style"/>
                <a:cs typeface="Bookman Old Style"/>
              </a:rPr>
              <a:t>Tra</a:t>
            </a:r>
            <a:r>
              <a:rPr sz="1800" b="0" spc="160" dirty="0">
                <a:solidFill>
                  <a:srgbClr val="E36C09"/>
                </a:solidFill>
                <a:latin typeface="Bookman Old Style"/>
                <a:cs typeface="Bookman Old Style"/>
              </a:rPr>
              <a:t>d</a:t>
            </a:r>
            <a:r>
              <a:rPr sz="1800" b="0" spc="100" dirty="0">
                <a:solidFill>
                  <a:srgbClr val="E36C09"/>
                </a:solidFill>
                <a:latin typeface="Bookman Old Style"/>
                <a:cs typeface="Bookman Old Style"/>
              </a:rPr>
              <a:t>iti</a:t>
            </a:r>
            <a:r>
              <a:rPr sz="1800" b="0" spc="180" dirty="0">
                <a:solidFill>
                  <a:srgbClr val="E36C09"/>
                </a:solidFill>
                <a:latin typeface="Bookman Old Style"/>
                <a:cs typeface="Bookman Old Style"/>
              </a:rPr>
              <a:t>o</a:t>
            </a:r>
            <a:r>
              <a:rPr sz="1800" b="0" spc="110" dirty="0">
                <a:solidFill>
                  <a:srgbClr val="E36C09"/>
                </a:solidFill>
                <a:latin typeface="Bookman Old Style"/>
                <a:cs typeface="Bookman Old Style"/>
              </a:rPr>
              <a:t>n</a:t>
            </a:r>
            <a:r>
              <a:rPr sz="1800" b="0" spc="85" dirty="0">
                <a:solidFill>
                  <a:srgbClr val="E36C09"/>
                </a:solidFill>
                <a:latin typeface="Bookman Old Style"/>
                <a:cs typeface="Bookman Old Style"/>
              </a:rPr>
              <a:t>a</a:t>
            </a:r>
            <a:r>
              <a:rPr sz="1800" b="0" spc="465" dirty="0">
                <a:solidFill>
                  <a:srgbClr val="E36C09"/>
                </a:solidFill>
                <a:latin typeface="Bookman Old Style"/>
                <a:cs typeface="Bookman Old Style"/>
              </a:rPr>
              <a:t>l  </a:t>
            </a:r>
            <a:r>
              <a:rPr sz="1800" b="0" spc="-35" dirty="0">
                <a:solidFill>
                  <a:srgbClr val="E36C09"/>
                </a:solidFill>
                <a:latin typeface="Bookman Old Style"/>
                <a:cs typeface="Bookman Old Style"/>
              </a:rPr>
              <a:t>mouse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974594" y="4520565"/>
            <a:ext cx="1711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25" dirty="0">
                <a:solidFill>
                  <a:srgbClr val="205868"/>
                </a:solidFill>
                <a:latin typeface="Bookman Old Style"/>
                <a:cs typeface="Bookman Old Style"/>
              </a:rPr>
              <a:t>Optical</a:t>
            </a:r>
            <a:r>
              <a:rPr sz="1800" b="0" spc="-220" dirty="0">
                <a:solidFill>
                  <a:srgbClr val="205868"/>
                </a:solidFill>
                <a:latin typeface="Bookman Old Style"/>
                <a:cs typeface="Bookman Old Style"/>
              </a:rPr>
              <a:t> </a:t>
            </a:r>
            <a:r>
              <a:rPr sz="1800" b="0" spc="-35" dirty="0">
                <a:solidFill>
                  <a:srgbClr val="205868"/>
                </a:solidFill>
                <a:latin typeface="Bookman Old Style"/>
                <a:cs typeface="Bookman Old Style"/>
              </a:rPr>
              <a:t>mouse</a:t>
            </a:r>
            <a:endParaRPr sz="1800">
              <a:latin typeface="Bookman Old Style"/>
              <a:cs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84145" y="295478"/>
            <a:ext cx="3778250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u="none" spc="-535" dirty="0"/>
              <a:t>JOYSTICK</a:t>
            </a:r>
            <a:endParaRPr sz="6600"/>
          </a:p>
        </p:txBody>
      </p:sp>
      <p:sp>
        <p:nvSpPr>
          <p:cNvPr id="4" name="object 4"/>
          <p:cNvSpPr txBox="1"/>
          <p:nvPr/>
        </p:nvSpPr>
        <p:spPr>
          <a:xfrm>
            <a:off x="535940" y="1610613"/>
            <a:ext cx="4766310" cy="3866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5" dirty="0">
                <a:latin typeface="Calibri"/>
                <a:cs typeface="Calibri"/>
              </a:rPr>
              <a:t>Joystick </a:t>
            </a:r>
            <a:r>
              <a:rPr sz="2800" spc="-5" dirty="0">
                <a:latin typeface="Calibri"/>
                <a:cs typeface="Calibri"/>
              </a:rPr>
              <a:t>is a </a:t>
            </a:r>
            <a:r>
              <a:rPr sz="2800" spc="-10" dirty="0">
                <a:latin typeface="Calibri"/>
                <a:cs typeface="Calibri"/>
              </a:rPr>
              <a:t>pointing device  mostly </a:t>
            </a:r>
            <a:r>
              <a:rPr sz="2800" spc="-5" dirty="0">
                <a:latin typeface="Calibri"/>
                <a:cs typeface="Calibri"/>
              </a:rPr>
              <a:t>used </a:t>
            </a:r>
            <a:r>
              <a:rPr sz="2800" spc="-25" dirty="0">
                <a:latin typeface="Calibri"/>
                <a:cs typeface="Calibri"/>
              </a:rPr>
              <a:t>for </a:t>
            </a:r>
            <a:r>
              <a:rPr sz="2800" spc="-15" dirty="0">
                <a:latin typeface="Calibri"/>
                <a:cs typeface="Calibri"/>
              </a:rPr>
              <a:t>playing  </a:t>
            </a:r>
            <a:r>
              <a:rPr sz="2800" spc="-10" dirty="0">
                <a:latin typeface="Calibri"/>
                <a:cs typeface="Calibri"/>
              </a:rPr>
              <a:t>games. This </a:t>
            </a:r>
            <a:r>
              <a:rPr sz="2800" spc="-5" dirty="0">
                <a:latin typeface="Calibri"/>
                <a:cs typeface="Calibri"/>
              </a:rPr>
              <a:t>is a </a:t>
            </a:r>
            <a:r>
              <a:rPr sz="2800" spc="-10" dirty="0">
                <a:latin typeface="Calibri"/>
                <a:cs typeface="Calibri"/>
              </a:rPr>
              <a:t>device used </a:t>
            </a:r>
            <a:r>
              <a:rPr sz="2800" spc="-20" dirty="0">
                <a:latin typeface="Calibri"/>
                <a:cs typeface="Calibri"/>
              </a:rPr>
              <a:t>to  control </a:t>
            </a:r>
            <a:r>
              <a:rPr sz="2800" spc="-5" dirty="0">
                <a:latin typeface="Calibri"/>
                <a:cs typeface="Calibri"/>
              </a:rPr>
              <a:t>the actions in a  </a:t>
            </a:r>
            <a:r>
              <a:rPr sz="2800" spc="-15" dirty="0">
                <a:latin typeface="Calibri"/>
                <a:cs typeface="Calibri"/>
              </a:rPr>
              <a:t>computer game. </a:t>
            </a:r>
            <a:r>
              <a:rPr sz="2800" spc="-5" dirty="0">
                <a:latin typeface="Calibri"/>
                <a:cs typeface="Calibri"/>
              </a:rPr>
              <a:t>It </a:t>
            </a:r>
            <a:r>
              <a:rPr sz="2800" spc="-15" dirty="0">
                <a:latin typeface="Calibri"/>
                <a:cs typeface="Calibri"/>
              </a:rPr>
              <a:t>consist </a:t>
            </a:r>
            <a:r>
              <a:rPr sz="2800" spc="-5" dirty="0">
                <a:latin typeface="Calibri"/>
                <a:cs typeface="Calibri"/>
              </a:rPr>
              <a:t>of a  </a:t>
            </a:r>
            <a:r>
              <a:rPr sz="2800" spc="-15" dirty="0">
                <a:latin typeface="Calibri"/>
                <a:cs typeface="Calibri"/>
              </a:rPr>
              <a:t>lever </a:t>
            </a:r>
            <a:r>
              <a:rPr sz="2800" spc="-10" dirty="0">
                <a:latin typeface="Calibri"/>
                <a:cs typeface="Calibri"/>
              </a:rPr>
              <a:t>used </a:t>
            </a:r>
            <a:r>
              <a:rPr sz="2800" spc="-20" dirty="0">
                <a:latin typeface="Calibri"/>
                <a:cs typeface="Calibri"/>
              </a:rPr>
              <a:t>to </a:t>
            </a:r>
            <a:r>
              <a:rPr sz="2800" spc="-15" dirty="0">
                <a:latin typeface="Calibri"/>
                <a:cs typeface="Calibri"/>
              </a:rPr>
              <a:t>move </a:t>
            </a:r>
            <a:r>
              <a:rPr sz="2800" spc="-5" dirty="0">
                <a:latin typeface="Calibri"/>
                <a:cs typeface="Calibri"/>
              </a:rPr>
              <a:t>the  </a:t>
            </a:r>
            <a:r>
              <a:rPr sz="2800" spc="-15" dirty="0">
                <a:latin typeface="Calibri"/>
                <a:cs typeface="Calibri"/>
              </a:rPr>
              <a:t>pointer </a:t>
            </a:r>
            <a:r>
              <a:rPr sz="2800" spc="-5" dirty="0">
                <a:latin typeface="Calibri"/>
                <a:cs typeface="Calibri"/>
              </a:rPr>
              <a:t>on the </a:t>
            </a:r>
            <a:r>
              <a:rPr sz="2800" spc="-15" dirty="0">
                <a:latin typeface="Calibri"/>
                <a:cs typeface="Calibri"/>
              </a:rPr>
              <a:t>screen </a:t>
            </a:r>
            <a:r>
              <a:rPr sz="2800" spc="-5" dirty="0">
                <a:latin typeface="Calibri"/>
                <a:cs typeface="Calibri"/>
              </a:rPr>
              <a:t>and  </a:t>
            </a:r>
            <a:r>
              <a:rPr sz="2800" spc="-20" dirty="0">
                <a:latin typeface="Calibri"/>
                <a:cs typeface="Calibri"/>
              </a:rPr>
              <a:t>buttons </a:t>
            </a:r>
            <a:r>
              <a:rPr sz="2800" spc="-10" dirty="0">
                <a:latin typeface="Calibri"/>
                <a:cs typeface="Calibri"/>
              </a:rPr>
              <a:t>used </a:t>
            </a:r>
            <a:r>
              <a:rPr sz="2800" spc="-20" dirty="0">
                <a:latin typeface="Calibri"/>
                <a:cs typeface="Calibri"/>
              </a:rPr>
              <a:t>to </a:t>
            </a:r>
            <a:r>
              <a:rPr sz="2800" spc="-10" dirty="0">
                <a:latin typeface="Calibri"/>
                <a:cs typeface="Calibri"/>
              </a:rPr>
              <a:t>select  options.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81400" y="3733800"/>
            <a:ext cx="2620264" cy="31241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14415" y="33528"/>
            <a:ext cx="3529584" cy="32552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10250" y="228600"/>
            <a:ext cx="3333749" cy="2667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72200" y="3124200"/>
            <a:ext cx="2520073" cy="22634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7200" y="0"/>
            <a:ext cx="1917700" cy="17545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Input</a:t>
            </a:r>
            <a:r>
              <a:rPr spc="-484" dirty="0"/>
              <a:t> </a:t>
            </a:r>
            <a:r>
              <a:rPr spc="300" dirty="0"/>
              <a:t>devices</a:t>
            </a:r>
          </a:p>
        </p:txBody>
      </p:sp>
      <p:sp>
        <p:nvSpPr>
          <p:cNvPr id="3" name="object 3"/>
          <p:cNvSpPr/>
          <p:nvPr/>
        </p:nvSpPr>
        <p:spPr>
          <a:xfrm>
            <a:off x="227075" y="2049779"/>
            <a:ext cx="8385048" cy="472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22860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2647" y="1307591"/>
            <a:ext cx="298703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1238" y="1448561"/>
            <a:ext cx="1905" cy="838200"/>
          </a:xfrm>
          <a:custGeom>
            <a:avLst/>
            <a:gdLst/>
            <a:ahLst/>
            <a:cxnLst/>
            <a:rect l="l" t="t" r="r" b="b"/>
            <a:pathLst>
              <a:path w="1904" h="838200">
                <a:moveTo>
                  <a:pt x="1524" y="0"/>
                </a:moveTo>
                <a:lnTo>
                  <a:pt x="0" y="8382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2795" y="2180844"/>
            <a:ext cx="367284" cy="1508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4761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086" y="1123950"/>
                </a:moveTo>
                <a:lnTo>
                  <a:pt x="1028" y="1127505"/>
                </a:lnTo>
                <a:lnTo>
                  <a:pt x="0" y="1131315"/>
                </a:lnTo>
                <a:lnTo>
                  <a:pt x="51638" y="1219962"/>
                </a:lnTo>
                <a:lnTo>
                  <a:pt x="58993" y="1207389"/>
                </a:lnTo>
                <a:lnTo>
                  <a:pt x="45300" y="1207389"/>
                </a:lnTo>
                <a:lnTo>
                  <a:pt x="45314" y="1183919"/>
                </a:lnTo>
                <a:lnTo>
                  <a:pt x="10972" y="1124965"/>
                </a:lnTo>
                <a:lnTo>
                  <a:pt x="7086" y="1123950"/>
                </a:lnTo>
                <a:close/>
              </a:path>
              <a:path w="103504" h="1220470">
                <a:moveTo>
                  <a:pt x="45316" y="1183921"/>
                </a:moveTo>
                <a:lnTo>
                  <a:pt x="45300" y="1207389"/>
                </a:lnTo>
                <a:lnTo>
                  <a:pt x="58000" y="1207389"/>
                </a:lnTo>
                <a:lnTo>
                  <a:pt x="58002" y="1204214"/>
                </a:lnTo>
                <a:lnTo>
                  <a:pt x="46164" y="1204214"/>
                </a:lnTo>
                <a:lnTo>
                  <a:pt x="51657" y="1194807"/>
                </a:lnTo>
                <a:lnTo>
                  <a:pt x="45316" y="1183921"/>
                </a:lnTo>
                <a:close/>
              </a:path>
              <a:path w="103504" h="1220470">
                <a:moveTo>
                  <a:pt x="96329" y="1123950"/>
                </a:moveTo>
                <a:lnTo>
                  <a:pt x="92443" y="1124965"/>
                </a:lnTo>
                <a:lnTo>
                  <a:pt x="58016" y="1183919"/>
                </a:lnTo>
                <a:lnTo>
                  <a:pt x="58000" y="1207389"/>
                </a:lnTo>
                <a:lnTo>
                  <a:pt x="58993" y="1207389"/>
                </a:lnTo>
                <a:lnTo>
                  <a:pt x="101638" y="1134490"/>
                </a:lnTo>
                <a:lnTo>
                  <a:pt x="103403" y="1131442"/>
                </a:lnTo>
                <a:lnTo>
                  <a:pt x="102387" y="1127505"/>
                </a:lnTo>
                <a:lnTo>
                  <a:pt x="96329" y="1123950"/>
                </a:lnTo>
                <a:close/>
              </a:path>
              <a:path w="103504" h="1220470">
                <a:moveTo>
                  <a:pt x="51657" y="1194807"/>
                </a:moveTo>
                <a:lnTo>
                  <a:pt x="46164" y="1204214"/>
                </a:lnTo>
                <a:lnTo>
                  <a:pt x="57137" y="1204214"/>
                </a:lnTo>
                <a:lnTo>
                  <a:pt x="51657" y="1194807"/>
                </a:lnTo>
                <a:close/>
              </a:path>
              <a:path w="103504" h="1220470">
                <a:moveTo>
                  <a:pt x="58016" y="1183919"/>
                </a:moveTo>
                <a:lnTo>
                  <a:pt x="51657" y="1194807"/>
                </a:lnTo>
                <a:lnTo>
                  <a:pt x="57137" y="1204214"/>
                </a:lnTo>
                <a:lnTo>
                  <a:pt x="58002" y="1204214"/>
                </a:lnTo>
                <a:lnTo>
                  <a:pt x="58016" y="1183919"/>
                </a:lnTo>
                <a:close/>
              </a:path>
              <a:path w="103504" h="1220470">
                <a:moveTo>
                  <a:pt x="58788" y="0"/>
                </a:moveTo>
                <a:lnTo>
                  <a:pt x="46088" y="0"/>
                </a:lnTo>
                <a:lnTo>
                  <a:pt x="45316" y="1183921"/>
                </a:lnTo>
                <a:lnTo>
                  <a:pt x="51657" y="1194807"/>
                </a:lnTo>
                <a:lnTo>
                  <a:pt x="58014" y="1183921"/>
                </a:lnTo>
                <a:lnTo>
                  <a:pt x="587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975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304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4" y="742188"/>
                </a:moveTo>
                <a:lnTo>
                  <a:pt x="3936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1" y="838200"/>
                </a:lnTo>
                <a:lnTo>
                  <a:pt x="58922" y="825626"/>
                </a:lnTo>
                <a:lnTo>
                  <a:pt x="45211" y="825626"/>
                </a:lnTo>
                <a:lnTo>
                  <a:pt x="45222" y="802167"/>
                </a:lnTo>
                <a:lnTo>
                  <a:pt x="10921" y="743203"/>
                </a:lnTo>
                <a:lnTo>
                  <a:pt x="6984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1" y="825626"/>
                </a:lnTo>
                <a:lnTo>
                  <a:pt x="57911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1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1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2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2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3" y="0"/>
                </a:moveTo>
                <a:lnTo>
                  <a:pt x="45973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491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82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5" h="838200">
                <a:moveTo>
                  <a:pt x="6985" y="742188"/>
                </a:moveTo>
                <a:lnTo>
                  <a:pt x="3937" y="743838"/>
                </a:lnTo>
                <a:lnTo>
                  <a:pt x="1016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5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5" h="838200">
                <a:moveTo>
                  <a:pt x="96266" y="742188"/>
                </a:moveTo>
                <a:lnTo>
                  <a:pt x="92329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8" y="749680"/>
                </a:lnTo>
                <a:lnTo>
                  <a:pt x="102362" y="745744"/>
                </a:lnTo>
                <a:lnTo>
                  <a:pt x="96266" y="742188"/>
                </a:lnTo>
                <a:close/>
              </a:path>
              <a:path w="103505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5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5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49396" y="2180844"/>
            <a:ext cx="368808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82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5" y="1127505"/>
                </a:lnTo>
                <a:lnTo>
                  <a:pt x="0" y="1131315"/>
                </a:lnTo>
                <a:lnTo>
                  <a:pt x="51688" y="1219962"/>
                </a:lnTo>
                <a:lnTo>
                  <a:pt x="59049" y="1207389"/>
                </a:lnTo>
                <a:lnTo>
                  <a:pt x="45338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8" y="1207389"/>
                </a:lnTo>
                <a:lnTo>
                  <a:pt x="58038" y="1207389"/>
                </a:lnTo>
                <a:lnTo>
                  <a:pt x="58041" y="1204214"/>
                </a:lnTo>
                <a:lnTo>
                  <a:pt x="46227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2" y="1123950"/>
                </a:moveTo>
                <a:lnTo>
                  <a:pt x="92455" y="1124965"/>
                </a:lnTo>
                <a:lnTo>
                  <a:pt x="58056" y="1183936"/>
                </a:lnTo>
                <a:lnTo>
                  <a:pt x="58038" y="1207389"/>
                </a:lnTo>
                <a:lnTo>
                  <a:pt x="59049" y="1207389"/>
                </a:lnTo>
                <a:lnTo>
                  <a:pt x="103504" y="1131442"/>
                </a:lnTo>
                <a:lnTo>
                  <a:pt x="102488" y="1127505"/>
                </a:lnTo>
                <a:lnTo>
                  <a:pt x="96392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7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97196" y="2180844"/>
            <a:ext cx="368808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30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5" y="742188"/>
                </a:moveTo>
                <a:lnTo>
                  <a:pt x="3937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2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97395" y="2180844"/>
            <a:ext cx="368807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30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6" y="1127505"/>
                </a:lnTo>
                <a:lnTo>
                  <a:pt x="0" y="1131315"/>
                </a:lnTo>
                <a:lnTo>
                  <a:pt x="51689" y="1219962"/>
                </a:lnTo>
                <a:lnTo>
                  <a:pt x="59049" y="1207389"/>
                </a:lnTo>
                <a:lnTo>
                  <a:pt x="45339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9" y="1207389"/>
                </a:lnTo>
                <a:lnTo>
                  <a:pt x="58039" y="1207389"/>
                </a:lnTo>
                <a:lnTo>
                  <a:pt x="58041" y="1204214"/>
                </a:lnTo>
                <a:lnTo>
                  <a:pt x="46228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3" y="1123950"/>
                </a:moveTo>
                <a:lnTo>
                  <a:pt x="92456" y="1124965"/>
                </a:lnTo>
                <a:lnTo>
                  <a:pt x="58056" y="1183936"/>
                </a:lnTo>
                <a:lnTo>
                  <a:pt x="58039" y="1207389"/>
                </a:lnTo>
                <a:lnTo>
                  <a:pt x="59049" y="1207389"/>
                </a:lnTo>
                <a:lnTo>
                  <a:pt x="103505" y="1131442"/>
                </a:lnTo>
                <a:lnTo>
                  <a:pt x="102362" y="1127505"/>
                </a:lnTo>
                <a:lnTo>
                  <a:pt x="99441" y="1125727"/>
                </a:lnTo>
                <a:lnTo>
                  <a:pt x="96393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8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3275076"/>
            <a:ext cx="2135124" cy="8610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8739" y="3528186"/>
            <a:ext cx="13500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75" dirty="0">
                <a:latin typeface="Bookman Old Style"/>
                <a:cs typeface="Bookman Old Style"/>
              </a:rPr>
              <a:t>keybo</a:t>
            </a:r>
            <a:r>
              <a:rPr sz="2000" b="0" spc="170" dirty="0">
                <a:latin typeface="Bookman Old Style"/>
                <a:cs typeface="Bookman Old Style"/>
              </a:rPr>
              <a:t>a</a:t>
            </a:r>
            <a:r>
              <a:rPr sz="2000" b="0" spc="175" dirty="0">
                <a:latin typeface="Bookman Old Style"/>
                <a:cs typeface="Bookman Old Style"/>
              </a:rPr>
              <a:t>rd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02994" y="3145663"/>
            <a:ext cx="981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45" dirty="0">
                <a:latin typeface="Bookman Old Style"/>
                <a:cs typeface="Bookman Old Style"/>
              </a:rPr>
              <a:t>mouse</a:t>
            </a:r>
            <a:endParaRPr sz="2400">
              <a:latin typeface="Bookman Old Style"/>
              <a:cs typeface="Bookman Old Styl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27375" y="3528186"/>
            <a:ext cx="11658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80" dirty="0">
                <a:latin typeface="Bookman Old Style"/>
                <a:cs typeface="Bookman Old Style"/>
              </a:rPr>
              <a:t>joystick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0" y="3654552"/>
            <a:ext cx="845819" cy="15316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81444" y="3884295"/>
            <a:ext cx="334645" cy="992505"/>
          </a:xfrm>
          <a:custGeom>
            <a:avLst/>
            <a:gdLst/>
            <a:ahLst/>
            <a:cxnLst/>
            <a:rect l="l" t="t" r="r" b="b"/>
            <a:pathLst>
              <a:path w="334645" h="992504">
                <a:moveTo>
                  <a:pt x="8940" y="887602"/>
                </a:moveTo>
                <a:lnTo>
                  <a:pt x="5537" y="888364"/>
                </a:lnTo>
                <a:lnTo>
                  <a:pt x="2120" y="889253"/>
                </a:lnTo>
                <a:lnTo>
                  <a:pt x="0" y="892555"/>
                </a:lnTo>
                <a:lnTo>
                  <a:pt x="23342" y="992504"/>
                </a:lnTo>
                <a:lnTo>
                  <a:pt x="34387" y="982344"/>
                </a:lnTo>
                <a:lnTo>
                  <a:pt x="33121" y="982344"/>
                </a:lnTo>
                <a:lnTo>
                  <a:pt x="20980" y="978661"/>
                </a:lnTo>
                <a:lnTo>
                  <a:pt x="27892" y="956195"/>
                </a:lnTo>
                <a:lnTo>
                  <a:pt x="12357" y="889761"/>
                </a:lnTo>
                <a:lnTo>
                  <a:pt x="8940" y="887602"/>
                </a:lnTo>
                <a:close/>
              </a:path>
              <a:path w="334645" h="992504">
                <a:moveTo>
                  <a:pt x="27892" y="956195"/>
                </a:moveTo>
                <a:lnTo>
                  <a:pt x="20980" y="978661"/>
                </a:lnTo>
                <a:lnTo>
                  <a:pt x="33121" y="982344"/>
                </a:lnTo>
                <a:lnTo>
                  <a:pt x="34137" y="979042"/>
                </a:lnTo>
                <a:lnTo>
                  <a:pt x="33235" y="979042"/>
                </a:lnTo>
                <a:lnTo>
                  <a:pt x="22745" y="975867"/>
                </a:lnTo>
                <a:lnTo>
                  <a:pt x="30764" y="968476"/>
                </a:lnTo>
                <a:lnTo>
                  <a:pt x="27892" y="956195"/>
                </a:lnTo>
                <a:close/>
              </a:path>
              <a:path w="334645" h="992504">
                <a:moveTo>
                  <a:pt x="90220" y="913637"/>
                </a:moveTo>
                <a:lnTo>
                  <a:pt x="87642" y="916050"/>
                </a:lnTo>
                <a:lnTo>
                  <a:pt x="40011" y="959953"/>
                </a:lnTo>
                <a:lnTo>
                  <a:pt x="33121" y="982344"/>
                </a:lnTo>
                <a:lnTo>
                  <a:pt x="34387" y="982344"/>
                </a:lnTo>
                <a:lnTo>
                  <a:pt x="96240" y="925448"/>
                </a:lnTo>
                <a:lnTo>
                  <a:pt x="98831" y="923035"/>
                </a:lnTo>
                <a:lnTo>
                  <a:pt x="98996" y="918971"/>
                </a:lnTo>
                <a:lnTo>
                  <a:pt x="94246" y="913891"/>
                </a:lnTo>
                <a:lnTo>
                  <a:pt x="90220" y="913637"/>
                </a:lnTo>
                <a:close/>
              </a:path>
              <a:path w="334645" h="992504">
                <a:moveTo>
                  <a:pt x="30764" y="968476"/>
                </a:moveTo>
                <a:lnTo>
                  <a:pt x="22745" y="975867"/>
                </a:lnTo>
                <a:lnTo>
                  <a:pt x="33235" y="979042"/>
                </a:lnTo>
                <a:lnTo>
                  <a:pt x="30764" y="968476"/>
                </a:lnTo>
                <a:close/>
              </a:path>
              <a:path w="334645" h="992504">
                <a:moveTo>
                  <a:pt x="40011" y="959953"/>
                </a:moveTo>
                <a:lnTo>
                  <a:pt x="30764" y="968476"/>
                </a:lnTo>
                <a:lnTo>
                  <a:pt x="33235" y="979042"/>
                </a:lnTo>
                <a:lnTo>
                  <a:pt x="34137" y="979042"/>
                </a:lnTo>
                <a:lnTo>
                  <a:pt x="40011" y="959953"/>
                </a:lnTo>
                <a:close/>
              </a:path>
              <a:path w="334645" h="992504">
                <a:moveTo>
                  <a:pt x="322084" y="0"/>
                </a:moveTo>
                <a:lnTo>
                  <a:pt x="27892" y="956195"/>
                </a:lnTo>
                <a:lnTo>
                  <a:pt x="30764" y="968476"/>
                </a:lnTo>
                <a:lnTo>
                  <a:pt x="40011" y="959953"/>
                </a:lnTo>
                <a:lnTo>
                  <a:pt x="334225" y="3809"/>
                </a:lnTo>
                <a:lnTo>
                  <a:pt x="3220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4904" y="3653028"/>
            <a:ext cx="1382268" cy="1685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04481" y="3882390"/>
            <a:ext cx="843915" cy="1146810"/>
          </a:xfrm>
          <a:custGeom>
            <a:avLst/>
            <a:gdLst/>
            <a:ahLst/>
            <a:cxnLst/>
            <a:rect l="l" t="t" r="r" b="b"/>
            <a:pathLst>
              <a:path w="843915" h="1146810">
                <a:moveTo>
                  <a:pt x="754291" y="1094232"/>
                </a:moveTo>
                <a:lnTo>
                  <a:pt x="750608" y="1095756"/>
                </a:lnTo>
                <a:lnTo>
                  <a:pt x="749211" y="1098931"/>
                </a:lnTo>
                <a:lnTo>
                  <a:pt x="747814" y="1102233"/>
                </a:lnTo>
                <a:lnTo>
                  <a:pt x="749211" y="1105916"/>
                </a:lnTo>
                <a:lnTo>
                  <a:pt x="843318" y="1146810"/>
                </a:lnTo>
                <a:lnTo>
                  <a:pt x="842655" y="1140460"/>
                </a:lnTo>
                <a:lnTo>
                  <a:pt x="830745" y="1140460"/>
                </a:lnTo>
                <a:lnTo>
                  <a:pt x="816785" y="1121424"/>
                </a:lnTo>
                <a:lnTo>
                  <a:pt x="754291" y="1094232"/>
                </a:lnTo>
                <a:close/>
              </a:path>
              <a:path w="843915" h="1146810">
                <a:moveTo>
                  <a:pt x="816785" y="1121424"/>
                </a:moveTo>
                <a:lnTo>
                  <a:pt x="830745" y="1140460"/>
                </a:lnTo>
                <a:lnTo>
                  <a:pt x="835103" y="1137285"/>
                </a:lnTo>
                <a:lnTo>
                  <a:pt x="829602" y="1137285"/>
                </a:lnTo>
                <a:lnTo>
                  <a:pt x="828460" y="1126501"/>
                </a:lnTo>
                <a:lnTo>
                  <a:pt x="816785" y="1121424"/>
                </a:lnTo>
                <a:close/>
              </a:path>
              <a:path w="843915" h="1146810">
                <a:moveTo>
                  <a:pt x="829475" y="1042289"/>
                </a:moveTo>
                <a:lnTo>
                  <a:pt x="826046" y="1042670"/>
                </a:lnTo>
                <a:lnTo>
                  <a:pt x="822490" y="1042924"/>
                </a:lnTo>
                <a:lnTo>
                  <a:pt x="819950" y="1046099"/>
                </a:lnTo>
                <a:lnTo>
                  <a:pt x="827139" y="1114021"/>
                </a:lnTo>
                <a:lnTo>
                  <a:pt x="841032" y="1132967"/>
                </a:lnTo>
                <a:lnTo>
                  <a:pt x="830745" y="1140460"/>
                </a:lnTo>
                <a:lnTo>
                  <a:pt x="842655" y="1140460"/>
                </a:lnTo>
                <a:lnTo>
                  <a:pt x="833031" y="1048258"/>
                </a:lnTo>
                <a:lnTo>
                  <a:pt x="832650" y="1044829"/>
                </a:lnTo>
                <a:lnTo>
                  <a:pt x="829475" y="1042289"/>
                </a:lnTo>
                <a:close/>
              </a:path>
              <a:path w="843915" h="1146810">
                <a:moveTo>
                  <a:pt x="828460" y="1126501"/>
                </a:moveTo>
                <a:lnTo>
                  <a:pt x="829602" y="1137285"/>
                </a:lnTo>
                <a:lnTo>
                  <a:pt x="838365" y="1130808"/>
                </a:lnTo>
                <a:lnTo>
                  <a:pt x="828460" y="1126501"/>
                </a:lnTo>
                <a:close/>
              </a:path>
              <a:path w="843915" h="1146810">
                <a:moveTo>
                  <a:pt x="827139" y="1114021"/>
                </a:moveTo>
                <a:lnTo>
                  <a:pt x="828460" y="1126501"/>
                </a:lnTo>
                <a:lnTo>
                  <a:pt x="838365" y="1130808"/>
                </a:lnTo>
                <a:lnTo>
                  <a:pt x="829602" y="1137285"/>
                </a:lnTo>
                <a:lnTo>
                  <a:pt x="835103" y="1137285"/>
                </a:lnTo>
                <a:lnTo>
                  <a:pt x="841032" y="1132967"/>
                </a:lnTo>
                <a:lnTo>
                  <a:pt x="827139" y="1114021"/>
                </a:lnTo>
                <a:close/>
              </a:path>
              <a:path w="843915" h="1146810">
                <a:moveTo>
                  <a:pt x="10236" y="0"/>
                </a:moveTo>
                <a:lnTo>
                  <a:pt x="0" y="7620"/>
                </a:lnTo>
                <a:lnTo>
                  <a:pt x="816785" y="1121424"/>
                </a:lnTo>
                <a:lnTo>
                  <a:pt x="828460" y="1126501"/>
                </a:lnTo>
                <a:lnTo>
                  <a:pt x="827139" y="1114021"/>
                </a:lnTo>
                <a:lnTo>
                  <a:pt x="10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78739" y="5053965"/>
            <a:ext cx="12172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00" dirty="0">
                <a:solidFill>
                  <a:srgbClr val="943735"/>
                </a:solidFill>
                <a:latin typeface="Bookman Old Style"/>
                <a:cs typeface="Bookman Old Style"/>
              </a:rPr>
              <a:t>Normal</a:t>
            </a:r>
            <a:endParaRPr sz="1800"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</a:pPr>
            <a:r>
              <a:rPr sz="1800" b="0" spc="155" dirty="0">
                <a:solidFill>
                  <a:srgbClr val="943735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74394" y="5053965"/>
            <a:ext cx="2592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40" dirty="0">
                <a:solidFill>
                  <a:srgbClr val="403052"/>
                </a:solidFill>
                <a:latin typeface="Bookman Old Style"/>
                <a:cs typeface="Bookman Old Style"/>
              </a:rPr>
              <a:t>Multimedia</a:t>
            </a:r>
            <a:r>
              <a:rPr sz="1800" b="0" spc="-215" dirty="0">
                <a:solidFill>
                  <a:srgbClr val="403052"/>
                </a:solidFill>
                <a:latin typeface="Bookman Old Style"/>
                <a:cs typeface="Bookman Old Style"/>
              </a:rPr>
              <a:t> </a:t>
            </a:r>
            <a:r>
              <a:rPr sz="1800" b="0" spc="155" dirty="0">
                <a:solidFill>
                  <a:srgbClr val="403052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671827" y="3197351"/>
            <a:ext cx="774192" cy="12268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960117" y="3426967"/>
            <a:ext cx="255904" cy="688340"/>
          </a:xfrm>
          <a:custGeom>
            <a:avLst/>
            <a:gdLst/>
            <a:ahLst/>
            <a:cxnLst/>
            <a:rect l="l" t="t" r="r" b="b"/>
            <a:pathLst>
              <a:path w="255905" h="688339">
                <a:moveTo>
                  <a:pt x="9143" y="582676"/>
                </a:moveTo>
                <a:lnTo>
                  <a:pt x="5714" y="583311"/>
                </a:lnTo>
                <a:lnTo>
                  <a:pt x="2286" y="584073"/>
                </a:lnTo>
                <a:lnTo>
                  <a:pt x="0" y="587375"/>
                </a:lnTo>
                <a:lnTo>
                  <a:pt x="762" y="590804"/>
                </a:lnTo>
                <a:lnTo>
                  <a:pt x="21081" y="687832"/>
                </a:lnTo>
                <a:lnTo>
                  <a:pt x="32353" y="677926"/>
                </a:lnTo>
                <a:lnTo>
                  <a:pt x="31114" y="677926"/>
                </a:lnTo>
                <a:lnTo>
                  <a:pt x="19050" y="673862"/>
                </a:lnTo>
                <a:lnTo>
                  <a:pt x="26448" y="651670"/>
                </a:lnTo>
                <a:lnTo>
                  <a:pt x="13207" y="588264"/>
                </a:lnTo>
                <a:lnTo>
                  <a:pt x="12445" y="584835"/>
                </a:lnTo>
                <a:lnTo>
                  <a:pt x="9143" y="582676"/>
                </a:lnTo>
                <a:close/>
              </a:path>
              <a:path w="255905" h="688339">
                <a:moveTo>
                  <a:pt x="26448" y="651670"/>
                </a:moveTo>
                <a:lnTo>
                  <a:pt x="19050" y="673862"/>
                </a:lnTo>
                <a:lnTo>
                  <a:pt x="31114" y="677926"/>
                </a:lnTo>
                <a:lnTo>
                  <a:pt x="32215" y="674624"/>
                </a:lnTo>
                <a:lnTo>
                  <a:pt x="31242" y="674624"/>
                </a:lnTo>
                <a:lnTo>
                  <a:pt x="20827" y="671195"/>
                </a:lnTo>
                <a:lnTo>
                  <a:pt x="29021" y="663990"/>
                </a:lnTo>
                <a:lnTo>
                  <a:pt x="26448" y="651670"/>
                </a:lnTo>
                <a:close/>
              </a:path>
              <a:path w="255905" h="688339">
                <a:moveTo>
                  <a:pt x="89788" y="610616"/>
                </a:moveTo>
                <a:lnTo>
                  <a:pt x="87121" y="612902"/>
                </a:lnTo>
                <a:lnTo>
                  <a:pt x="38550" y="655611"/>
                </a:lnTo>
                <a:lnTo>
                  <a:pt x="31114" y="677926"/>
                </a:lnTo>
                <a:lnTo>
                  <a:pt x="32353" y="677926"/>
                </a:lnTo>
                <a:lnTo>
                  <a:pt x="95504" y="622427"/>
                </a:lnTo>
                <a:lnTo>
                  <a:pt x="98170" y="620141"/>
                </a:lnTo>
                <a:lnTo>
                  <a:pt x="98425" y="616077"/>
                </a:lnTo>
                <a:lnTo>
                  <a:pt x="93725" y="610870"/>
                </a:lnTo>
                <a:lnTo>
                  <a:pt x="89788" y="610616"/>
                </a:lnTo>
                <a:close/>
              </a:path>
              <a:path w="255905" h="688339">
                <a:moveTo>
                  <a:pt x="29021" y="663990"/>
                </a:moveTo>
                <a:lnTo>
                  <a:pt x="20827" y="671195"/>
                </a:lnTo>
                <a:lnTo>
                  <a:pt x="31242" y="674624"/>
                </a:lnTo>
                <a:lnTo>
                  <a:pt x="29021" y="663990"/>
                </a:lnTo>
                <a:close/>
              </a:path>
              <a:path w="255905" h="688339">
                <a:moveTo>
                  <a:pt x="38550" y="655611"/>
                </a:moveTo>
                <a:lnTo>
                  <a:pt x="29021" y="663990"/>
                </a:lnTo>
                <a:lnTo>
                  <a:pt x="31242" y="674624"/>
                </a:lnTo>
                <a:lnTo>
                  <a:pt x="32215" y="674624"/>
                </a:lnTo>
                <a:lnTo>
                  <a:pt x="38550" y="655611"/>
                </a:lnTo>
                <a:close/>
              </a:path>
              <a:path w="255905" h="688339">
                <a:moveTo>
                  <a:pt x="243712" y="0"/>
                </a:moveTo>
                <a:lnTo>
                  <a:pt x="26448" y="651670"/>
                </a:lnTo>
                <a:lnTo>
                  <a:pt x="29021" y="663990"/>
                </a:lnTo>
                <a:lnTo>
                  <a:pt x="38550" y="655611"/>
                </a:lnTo>
                <a:lnTo>
                  <a:pt x="255650" y="4064"/>
                </a:lnTo>
                <a:lnTo>
                  <a:pt x="2437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75104" y="3194304"/>
            <a:ext cx="1687068" cy="16108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205482" y="3424301"/>
            <a:ext cx="1147445" cy="1071880"/>
          </a:xfrm>
          <a:custGeom>
            <a:avLst/>
            <a:gdLst/>
            <a:ahLst/>
            <a:cxnLst/>
            <a:rect l="l" t="t" r="r" b="b"/>
            <a:pathLst>
              <a:path w="1147445" h="1071879">
                <a:moveTo>
                  <a:pt x="1050035" y="1036447"/>
                </a:moveTo>
                <a:lnTo>
                  <a:pt x="1046733" y="1038606"/>
                </a:lnTo>
                <a:lnTo>
                  <a:pt x="1045797" y="1042250"/>
                </a:lnTo>
                <a:lnTo>
                  <a:pt x="1045082" y="1045463"/>
                </a:lnTo>
                <a:lnTo>
                  <a:pt x="1047242" y="1048893"/>
                </a:lnTo>
                <a:lnTo>
                  <a:pt x="1147318" y="1071499"/>
                </a:lnTo>
                <a:lnTo>
                  <a:pt x="1146137" y="1067562"/>
                </a:lnTo>
                <a:lnTo>
                  <a:pt x="1133856" y="1067562"/>
                </a:lnTo>
                <a:lnTo>
                  <a:pt x="1116729" y="1051578"/>
                </a:lnTo>
                <a:lnTo>
                  <a:pt x="1050035" y="1036447"/>
                </a:lnTo>
                <a:close/>
              </a:path>
              <a:path w="1147445" h="1071879">
                <a:moveTo>
                  <a:pt x="1116729" y="1051578"/>
                </a:moveTo>
                <a:lnTo>
                  <a:pt x="1133856" y="1067562"/>
                </a:lnTo>
                <a:lnTo>
                  <a:pt x="1136458" y="1064768"/>
                </a:lnTo>
                <a:lnTo>
                  <a:pt x="1132078" y="1064768"/>
                </a:lnTo>
                <a:lnTo>
                  <a:pt x="1128945" y="1054353"/>
                </a:lnTo>
                <a:lnTo>
                  <a:pt x="1116729" y="1051578"/>
                </a:lnTo>
                <a:close/>
              </a:path>
              <a:path w="1147445" h="1071879">
                <a:moveTo>
                  <a:pt x="1114297" y="971296"/>
                </a:moveTo>
                <a:lnTo>
                  <a:pt x="1110869" y="972312"/>
                </a:lnTo>
                <a:lnTo>
                  <a:pt x="1107567" y="973328"/>
                </a:lnTo>
                <a:lnTo>
                  <a:pt x="1105662" y="976884"/>
                </a:lnTo>
                <a:lnTo>
                  <a:pt x="1106678" y="980313"/>
                </a:lnTo>
                <a:lnTo>
                  <a:pt x="1125305" y="1042250"/>
                </a:lnTo>
                <a:lnTo>
                  <a:pt x="1142492" y="1058291"/>
                </a:lnTo>
                <a:lnTo>
                  <a:pt x="1133856" y="1067562"/>
                </a:lnTo>
                <a:lnTo>
                  <a:pt x="1146137" y="1067562"/>
                </a:lnTo>
                <a:lnTo>
                  <a:pt x="1117854" y="973201"/>
                </a:lnTo>
                <a:lnTo>
                  <a:pt x="1114297" y="971296"/>
                </a:lnTo>
                <a:close/>
              </a:path>
              <a:path w="1147445" h="1071879">
                <a:moveTo>
                  <a:pt x="1128945" y="1054353"/>
                </a:moveTo>
                <a:lnTo>
                  <a:pt x="1132078" y="1064768"/>
                </a:lnTo>
                <a:lnTo>
                  <a:pt x="1139570" y="1056767"/>
                </a:lnTo>
                <a:lnTo>
                  <a:pt x="1128945" y="1054353"/>
                </a:lnTo>
                <a:close/>
              </a:path>
              <a:path w="1147445" h="1071879">
                <a:moveTo>
                  <a:pt x="1125305" y="1042250"/>
                </a:moveTo>
                <a:lnTo>
                  <a:pt x="1128945" y="1054353"/>
                </a:lnTo>
                <a:lnTo>
                  <a:pt x="1139570" y="1056767"/>
                </a:lnTo>
                <a:lnTo>
                  <a:pt x="1132078" y="1064768"/>
                </a:lnTo>
                <a:lnTo>
                  <a:pt x="1136458" y="1064768"/>
                </a:lnTo>
                <a:lnTo>
                  <a:pt x="1142492" y="1058291"/>
                </a:lnTo>
                <a:lnTo>
                  <a:pt x="1125305" y="1042250"/>
                </a:lnTo>
                <a:close/>
              </a:path>
              <a:path w="1147445" h="1071879">
                <a:moveTo>
                  <a:pt x="8636" y="0"/>
                </a:moveTo>
                <a:lnTo>
                  <a:pt x="0" y="9398"/>
                </a:lnTo>
                <a:lnTo>
                  <a:pt x="1116729" y="1051578"/>
                </a:lnTo>
                <a:lnTo>
                  <a:pt x="1128945" y="1054353"/>
                </a:lnTo>
                <a:lnTo>
                  <a:pt x="1125305" y="1042250"/>
                </a:lnTo>
                <a:lnTo>
                  <a:pt x="86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222044" y="4139565"/>
            <a:ext cx="1466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 marR="5080" indent="-55244">
              <a:lnSpc>
                <a:spcPct val="100000"/>
              </a:lnSpc>
              <a:spcBef>
                <a:spcPts val="100"/>
              </a:spcBef>
            </a:pPr>
            <a:r>
              <a:rPr sz="1800" b="0" spc="135" dirty="0">
                <a:solidFill>
                  <a:srgbClr val="E36C09"/>
                </a:solidFill>
                <a:latin typeface="Bookman Old Style"/>
                <a:cs typeface="Bookman Old Style"/>
              </a:rPr>
              <a:t>Tra</a:t>
            </a:r>
            <a:r>
              <a:rPr sz="1800" b="0" spc="160" dirty="0">
                <a:solidFill>
                  <a:srgbClr val="E36C09"/>
                </a:solidFill>
                <a:latin typeface="Bookman Old Style"/>
                <a:cs typeface="Bookman Old Style"/>
              </a:rPr>
              <a:t>d</a:t>
            </a:r>
            <a:r>
              <a:rPr sz="1800" b="0" spc="100" dirty="0">
                <a:solidFill>
                  <a:srgbClr val="E36C09"/>
                </a:solidFill>
                <a:latin typeface="Bookman Old Style"/>
                <a:cs typeface="Bookman Old Style"/>
              </a:rPr>
              <a:t>iti</a:t>
            </a:r>
            <a:r>
              <a:rPr sz="1800" b="0" spc="180" dirty="0">
                <a:solidFill>
                  <a:srgbClr val="E36C09"/>
                </a:solidFill>
                <a:latin typeface="Bookman Old Style"/>
                <a:cs typeface="Bookman Old Style"/>
              </a:rPr>
              <a:t>o</a:t>
            </a:r>
            <a:r>
              <a:rPr sz="1800" b="0" spc="110" dirty="0">
                <a:solidFill>
                  <a:srgbClr val="E36C09"/>
                </a:solidFill>
                <a:latin typeface="Bookman Old Style"/>
                <a:cs typeface="Bookman Old Style"/>
              </a:rPr>
              <a:t>n</a:t>
            </a:r>
            <a:r>
              <a:rPr sz="1800" b="0" spc="85" dirty="0">
                <a:solidFill>
                  <a:srgbClr val="E36C09"/>
                </a:solidFill>
                <a:latin typeface="Bookman Old Style"/>
                <a:cs typeface="Bookman Old Style"/>
              </a:rPr>
              <a:t>a</a:t>
            </a:r>
            <a:r>
              <a:rPr sz="1800" b="0" spc="465" dirty="0">
                <a:solidFill>
                  <a:srgbClr val="E36C09"/>
                </a:solidFill>
                <a:latin typeface="Bookman Old Style"/>
                <a:cs typeface="Bookman Old Style"/>
              </a:rPr>
              <a:t>l  </a:t>
            </a:r>
            <a:r>
              <a:rPr sz="1800" b="0" spc="-35" dirty="0">
                <a:solidFill>
                  <a:srgbClr val="E36C09"/>
                </a:solidFill>
                <a:latin typeface="Bookman Old Style"/>
                <a:cs typeface="Bookman Old Style"/>
              </a:rPr>
              <a:t>mouse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974594" y="4520565"/>
            <a:ext cx="1711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25" dirty="0">
                <a:solidFill>
                  <a:srgbClr val="205868"/>
                </a:solidFill>
                <a:latin typeface="Bookman Old Style"/>
                <a:cs typeface="Bookman Old Style"/>
              </a:rPr>
              <a:t>Optical</a:t>
            </a:r>
            <a:r>
              <a:rPr sz="1800" b="0" spc="-220" dirty="0">
                <a:solidFill>
                  <a:srgbClr val="205868"/>
                </a:solidFill>
                <a:latin typeface="Bookman Old Style"/>
                <a:cs typeface="Bookman Old Style"/>
              </a:rPr>
              <a:t> </a:t>
            </a:r>
            <a:r>
              <a:rPr sz="1800" b="0" spc="-35" dirty="0">
                <a:solidFill>
                  <a:srgbClr val="205868"/>
                </a:solidFill>
                <a:latin typeface="Bookman Old Style"/>
                <a:cs typeface="Bookman Old Style"/>
              </a:rPr>
              <a:t>mouse</a:t>
            </a:r>
            <a:endParaRPr sz="1800">
              <a:latin typeface="Bookman Old Style"/>
              <a:cs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7075" y="44196"/>
            <a:ext cx="8689848" cy="16032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51101" y="344246"/>
            <a:ext cx="524446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5" dirty="0"/>
              <a:t>Input</a:t>
            </a:r>
            <a:r>
              <a:rPr sz="6000" spc="-505" dirty="0"/>
              <a:t> </a:t>
            </a:r>
            <a:r>
              <a:rPr sz="6000" spc="180" dirty="0"/>
              <a:t>Devices</a:t>
            </a:r>
            <a:endParaRPr sz="6000"/>
          </a:p>
        </p:txBody>
      </p:sp>
      <p:sp>
        <p:nvSpPr>
          <p:cNvPr id="5" name="object 5"/>
          <p:cNvSpPr txBox="1"/>
          <p:nvPr/>
        </p:nvSpPr>
        <p:spPr>
          <a:xfrm>
            <a:off x="535940" y="1604517"/>
            <a:ext cx="7974965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3600" dirty="0">
                <a:latin typeface="Calibri"/>
                <a:cs typeface="Calibri"/>
              </a:rPr>
              <a:t>Input </a:t>
            </a:r>
            <a:r>
              <a:rPr sz="3600" spc="-5" dirty="0">
                <a:latin typeface="Calibri"/>
                <a:cs typeface="Calibri"/>
              </a:rPr>
              <a:t>devices </a:t>
            </a:r>
            <a:r>
              <a:rPr sz="3600" spc="-15" dirty="0">
                <a:latin typeface="Calibri"/>
                <a:cs typeface="Calibri"/>
              </a:rPr>
              <a:t>are </a:t>
            </a:r>
            <a:r>
              <a:rPr sz="3600" dirty="0">
                <a:latin typeface="Calibri"/>
                <a:cs typeface="Calibri"/>
              </a:rPr>
              <a:t>those </a:t>
            </a:r>
            <a:r>
              <a:rPr sz="3600" spc="-5" dirty="0">
                <a:latin typeface="Calibri"/>
                <a:cs typeface="Calibri"/>
              </a:rPr>
              <a:t>devices </a:t>
            </a:r>
            <a:r>
              <a:rPr sz="3600" spc="-20" dirty="0">
                <a:latin typeface="Calibri"/>
                <a:cs typeface="Calibri"/>
              </a:rPr>
              <a:t>from  </a:t>
            </a:r>
            <a:r>
              <a:rPr sz="3600" dirty="0">
                <a:latin typeface="Calibri"/>
                <a:cs typeface="Calibri"/>
              </a:rPr>
              <a:t>which </a:t>
            </a:r>
            <a:r>
              <a:rPr sz="3600" spc="-25" dirty="0">
                <a:latin typeface="Calibri"/>
                <a:cs typeface="Calibri"/>
              </a:rPr>
              <a:t>we </a:t>
            </a:r>
            <a:r>
              <a:rPr sz="3600" spc="-10" dirty="0">
                <a:latin typeface="Calibri"/>
                <a:cs typeface="Calibri"/>
              </a:rPr>
              <a:t>can </a:t>
            </a:r>
            <a:r>
              <a:rPr sz="3600" dirty="0">
                <a:latin typeface="Calibri"/>
                <a:cs typeface="Calibri"/>
              </a:rPr>
              <a:t>input </a:t>
            </a:r>
            <a:r>
              <a:rPr sz="3600" spc="-25" dirty="0">
                <a:latin typeface="Calibri"/>
                <a:cs typeface="Calibri"/>
              </a:rPr>
              <a:t>data </a:t>
            </a:r>
            <a:r>
              <a:rPr sz="3600" dirty="0">
                <a:latin typeface="Calibri"/>
                <a:cs typeface="Calibri"/>
              </a:rPr>
              <a:t>and </a:t>
            </a:r>
            <a:r>
              <a:rPr sz="3600" spc="-5" dirty="0">
                <a:latin typeface="Calibri"/>
                <a:cs typeface="Calibri"/>
              </a:rPr>
              <a:t>instructions  </a:t>
            </a:r>
            <a:r>
              <a:rPr sz="3600" spc="-20" dirty="0">
                <a:latin typeface="Calibri"/>
                <a:cs typeface="Calibri"/>
              </a:rPr>
              <a:t>into </a:t>
            </a:r>
            <a:r>
              <a:rPr sz="3600" dirty="0">
                <a:latin typeface="Calibri"/>
                <a:cs typeface="Calibri"/>
              </a:rPr>
              <a:t>the </a:t>
            </a:r>
            <a:r>
              <a:rPr sz="3600" spc="-15" dirty="0">
                <a:latin typeface="Calibri"/>
                <a:cs typeface="Calibri"/>
              </a:rPr>
              <a:t>computers. </a:t>
            </a:r>
            <a:r>
              <a:rPr sz="3600" dirty="0">
                <a:latin typeface="Calibri"/>
                <a:cs typeface="Calibri"/>
              </a:rPr>
              <a:t>A </a:t>
            </a:r>
            <a:r>
              <a:rPr sz="3600" spc="-5" dirty="0">
                <a:latin typeface="Calibri"/>
                <a:cs typeface="Calibri"/>
              </a:rPr>
              <a:t>number of </a:t>
            </a:r>
            <a:r>
              <a:rPr sz="3600" dirty="0">
                <a:latin typeface="Calibri"/>
                <a:cs typeface="Calibri"/>
              </a:rPr>
              <a:t>input  </a:t>
            </a:r>
            <a:r>
              <a:rPr sz="3600" spc="-5" dirty="0">
                <a:latin typeface="Calibri"/>
                <a:cs typeface="Calibri"/>
              </a:rPr>
              <a:t>devices </a:t>
            </a:r>
            <a:r>
              <a:rPr sz="3600" spc="-25" dirty="0">
                <a:latin typeface="Calibri"/>
                <a:cs typeface="Calibri"/>
              </a:rPr>
              <a:t>have </a:t>
            </a:r>
            <a:r>
              <a:rPr sz="3600" spc="-5" dirty="0">
                <a:latin typeface="Calibri"/>
                <a:cs typeface="Calibri"/>
              </a:rPr>
              <a:t>been</a:t>
            </a:r>
            <a:r>
              <a:rPr sz="3600" spc="-50" dirty="0">
                <a:latin typeface="Calibri"/>
                <a:cs typeface="Calibri"/>
              </a:rPr>
              <a:t> </a:t>
            </a:r>
            <a:r>
              <a:rPr sz="3600" spc="-10" dirty="0">
                <a:latin typeface="Calibri"/>
                <a:cs typeface="Calibri"/>
              </a:rPr>
              <a:t>developed.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Input</a:t>
            </a:r>
            <a:r>
              <a:rPr spc="-484" dirty="0"/>
              <a:t> </a:t>
            </a:r>
            <a:r>
              <a:rPr spc="300" dirty="0"/>
              <a:t>devices</a:t>
            </a:r>
          </a:p>
        </p:txBody>
      </p:sp>
      <p:sp>
        <p:nvSpPr>
          <p:cNvPr id="3" name="object 3"/>
          <p:cNvSpPr/>
          <p:nvPr/>
        </p:nvSpPr>
        <p:spPr>
          <a:xfrm>
            <a:off x="227075" y="2049779"/>
            <a:ext cx="8385048" cy="472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22860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2647" y="1307591"/>
            <a:ext cx="298703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1238" y="1448561"/>
            <a:ext cx="1905" cy="838200"/>
          </a:xfrm>
          <a:custGeom>
            <a:avLst/>
            <a:gdLst/>
            <a:ahLst/>
            <a:cxnLst/>
            <a:rect l="l" t="t" r="r" b="b"/>
            <a:pathLst>
              <a:path w="1904" h="838200">
                <a:moveTo>
                  <a:pt x="1524" y="0"/>
                </a:moveTo>
                <a:lnTo>
                  <a:pt x="0" y="8382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2795" y="2180844"/>
            <a:ext cx="367284" cy="1508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4761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086" y="1123950"/>
                </a:moveTo>
                <a:lnTo>
                  <a:pt x="1028" y="1127505"/>
                </a:lnTo>
                <a:lnTo>
                  <a:pt x="0" y="1131315"/>
                </a:lnTo>
                <a:lnTo>
                  <a:pt x="51638" y="1219962"/>
                </a:lnTo>
                <a:lnTo>
                  <a:pt x="58993" y="1207389"/>
                </a:lnTo>
                <a:lnTo>
                  <a:pt x="45300" y="1207389"/>
                </a:lnTo>
                <a:lnTo>
                  <a:pt x="45314" y="1183919"/>
                </a:lnTo>
                <a:lnTo>
                  <a:pt x="10972" y="1124965"/>
                </a:lnTo>
                <a:lnTo>
                  <a:pt x="7086" y="1123950"/>
                </a:lnTo>
                <a:close/>
              </a:path>
              <a:path w="103504" h="1220470">
                <a:moveTo>
                  <a:pt x="45316" y="1183921"/>
                </a:moveTo>
                <a:lnTo>
                  <a:pt x="45300" y="1207389"/>
                </a:lnTo>
                <a:lnTo>
                  <a:pt x="58000" y="1207389"/>
                </a:lnTo>
                <a:lnTo>
                  <a:pt x="58002" y="1204214"/>
                </a:lnTo>
                <a:lnTo>
                  <a:pt x="46164" y="1204214"/>
                </a:lnTo>
                <a:lnTo>
                  <a:pt x="51657" y="1194807"/>
                </a:lnTo>
                <a:lnTo>
                  <a:pt x="45316" y="1183921"/>
                </a:lnTo>
                <a:close/>
              </a:path>
              <a:path w="103504" h="1220470">
                <a:moveTo>
                  <a:pt x="96329" y="1123950"/>
                </a:moveTo>
                <a:lnTo>
                  <a:pt x="92443" y="1124965"/>
                </a:lnTo>
                <a:lnTo>
                  <a:pt x="58016" y="1183919"/>
                </a:lnTo>
                <a:lnTo>
                  <a:pt x="58000" y="1207389"/>
                </a:lnTo>
                <a:lnTo>
                  <a:pt x="58993" y="1207389"/>
                </a:lnTo>
                <a:lnTo>
                  <a:pt x="101638" y="1134490"/>
                </a:lnTo>
                <a:lnTo>
                  <a:pt x="103403" y="1131442"/>
                </a:lnTo>
                <a:lnTo>
                  <a:pt x="102387" y="1127505"/>
                </a:lnTo>
                <a:lnTo>
                  <a:pt x="96329" y="1123950"/>
                </a:lnTo>
                <a:close/>
              </a:path>
              <a:path w="103504" h="1220470">
                <a:moveTo>
                  <a:pt x="51657" y="1194807"/>
                </a:moveTo>
                <a:lnTo>
                  <a:pt x="46164" y="1204214"/>
                </a:lnTo>
                <a:lnTo>
                  <a:pt x="57137" y="1204214"/>
                </a:lnTo>
                <a:lnTo>
                  <a:pt x="51657" y="1194807"/>
                </a:lnTo>
                <a:close/>
              </a:path>
              <a:path w="103504" h="1220470">
                <a:moveTo>
                  <a:pt x="58016" y="1183919"/>
                </a:moveTo>
                <a:lnTo>
                  <a:pt x="51657" y="1194807"/>
                </a:lnTo>
                <a:lnTo>
                  <a:pt x="57137" y="1204214"/>
                </a:lnTo>
                <a:lnTo>
                  <a:pt x="58002" y="1204214"/>
                </a:lnTo>
                <a:lnTo>
                  <a:pt x="58016" y="1183919"/>
                </a:lnTo>
                <a:close/>
              </a:path>
              <a:path w="103504" h="1220470">
                <a:moveTo>
                  <a:pt x="58788" y="0"/>
                </a:moveTo>
                <a:lnTo>
                  <a:pt x="46088" y="0"/>
                </a:lnTo>
                <a:lnTo>
                  <a:pt x="45316" y="1183921"/>
                </a:lnTo>
                <a:lnTo>
                  <a:pt x="51657" y="1194807"/>
                </a:lnTo>
                <a:lnTo>
                  <a:pt x="58014" y="1183921"/>
                </a:lnTo>
                <a:lnTo>
                  <a:pt x="587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975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304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4" y="742188"/>
                </a:moveTo>
                <a:lnTo>
                  <a:pt x="3936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1" y="838200"/>
                </a:lnTo>
                <a:lnTo>
                  <a:pt x="58922" y="825626"/>
                </a:lnTo>
                <a:lnTo>
                  <a:pt x="45211" y="825626"/>
                </a:lnTo>
                <a:lnTo>
                  <a:pt x="45222" y="802167"/>
                </a:lnTo>
                <a:lnTo>
                  <a:pt x="10921" y="743203"/>
                </a:lnTo>
                <a:lnTo>
                  <a:pt x="6984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1" y="825626"/>
                </a:lnTo>
                <a:lnTo>
                  <a:pt x="57911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1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1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2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2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3" y="0"/>
                </a:moveTo>
                <a:lnTo>
                  <a:pt x="45973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491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82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5" h="838200">
                <a:moveTo>
                  <a:pt x="6985" y="742188"/>
                </a:moveTo>
                <a:lnTo>
                  <a:pt x="3937" y="743838"/>
                </a:lnTo>
                <a:lnTo>
                  <a:pt x="1016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5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5" h="838200">
                <a:moveTo>
                  <a:pt x="96266" y="742188"/>
                </a:moveTo>
                <a:lnTo>
                  <a:pt x="92329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8" y="749680"/>
                </a:lnTo>
                <a:lnTo>
                  <a:pt x="102362" y="745744"/>
                </a:lnTo>
                <a:lnTo>
                  <a:pt x="96266" y="742188"/>
                </a:lnTo>
                <a:close/>
              </a:path>
              <a:path w="103505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5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5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49396" y="2180844"/>
            <a:ext cx="368808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82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5" y="1127505"/>
                </a:lnTo>
                <a:lnTo>
                  <a:pt x="0" y="1131315"/>
                </a:lnTo>
                <a:lnTo>
                  <a:pt x="51688" y="1219962"/>
                </a:lnTo>
                <a:lnTo>
                  <a:pt x="59049" y="1207389"/>
                </a:lnTo>
                <a:lnTo>
                  <a:pt x="45338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8" y="1207389"/>
                </a:lnTo>
                <a:lnTo>
                  <a:pt x="58038" y="1207389"/>
                </a:lnTo>
                <a:lnTo>
                  <a:pt x="58041" y="1204214"/>
                </a:lnTo>
                <a:lnTo>
                  <a:pt x="46227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2" y="1123950"/>
                </a:moveTo>
                <a:lnTo>
                  <a:pt x="92455" y="1124965"/>
                </a:lnTo>
                <a:lnTo>
                  <a:pt x="58056" y="1183936"/>
                </a:lnTo>
                <a:lnTo>
                  <a:pt x="58038" y="1207389"/>
                </a:lnTo>
                <a:lnTo>
                  <a:pt x="59049" y="1207389"/>
                </a:lnTo>
                <a:lnTo>
                  <a:pt x="103504" y="1131442"/>
                </a:lnTo>
                <a:lnTo>
                  <a:pt x="102488" y="1127505"/>
                </a:lnTo>
                <a:lnTo>
                  <a:pt x="96392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7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97196" y="2180844"/>
            <a:ext cx="368808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30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5" y="742188"/>
                </a:moveTo>
                <a:lnTo>
                  <a:pt x="3937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2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97395" y="2180844"/>
            <a:ext cx="368807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30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6" y="1127505"/>
                </a:lnTo>
                <a:lnTo>
                  <a:pt x="0" y="1131315"/>
                </a:lnTo>
                <a:lnTo>
                  <a:pt x="51689" y="1219962"/>
                </a:lnTo>
                <a:lnTo>
                  <a:pt x="59049" y="1207389"/>
                </a:lnTo>
                <a:lnTo>
                  <a:pt x="45339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9" y="1207389"/>
                </a:lnTo>
                <a:lnTo>
                  <a:pt x="58039" y="1207389"/>
                </a:lnTo>
                <a:lnTo>
                  <a:pt x="58041" y="1204214"/>
                </a:lnTo>
                <a:lnTo>
                  <a:pt x="46228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3" y="1123950"/>
                </a:moveTo>
                <a:lnTo>
                  <a:pt x="92456" y="1124965"/>
                </a:lnTo>
                <a:lnTo>
                  <a:pt x="58056" y="1183936"/>
                </a:lnTo>
                <a:lnTo>
                  <a:pt x="58039" y="1207389"/>
                </a:lnTo>
                <a:lnTo>
                  <a:pt x="59049" y="1207389"/>
                </a:lnTo>
                <a:lnTo>
                  <a:pt x="103505" y="1131442"/>
                </a:lnTo>
                <a:lnTo>
                  <a:pt x="102362" y="1127505"/>
                </a:lnTo>
                <a:lnTo>
                  <a:pt x="99441" y="1125727"/>
                </a:lnTo>
                <a:lnTo>
                  <a:pt x="96393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8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3275076"/>
            <a:ext cx="2135124" cy="8610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8739" y="3528186"/>
            <a:ext cx="13500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75" dirty="0">
                <a:latin typeface="Bookman Old Style"/>
                <a:cs typeface="Bookman Old Style"/>
              </a:rPr>
              <a:t>keybo</a:t>
            </a:r>
            <a:r>
              <a:rPr sz="2000" b="0" spc="170" dirty="0">
                <a:latin typeface="Bookman Old Style"/>
                <a:cs typeface="Bookman Old Style"/>
              </a:rPr>
              <a:t>a</a:t>
            </a:r>
            <a:r>
              <a:rPr sz="2000" b="0" spc="175" dirty="0">
                <a:latin typeface="Bookman Old Style"/>
                <a:cs typeface="Bookman Old Style"/>
              </a:rPr>
              <a:t>rd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02994" y="3145663"/>
            <a:ext cx="981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45" dirty="0">
                <a:latin typeface="Bookman Old Style"/>
                <a:cs typeface="Bookman Old Style"/>
              </a:rPr>
              <a:t>mouse</a:t>
            </a:r>
            <a:endParaRPr sz="2400">
              <a:latin typeface="Bookman Old Style"/>
              <a:cs typeface="Bookman Old Styl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27375" y="3528186"/>
            <a:ext cx="11658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80" dirty="0">
                <a:latin typeface="Bookman Old Style"/>
                <a:cs typeface="Bookman Old Style"/>
              </a:rPr>
              <a:t>joystick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98975" y="3147187"/>
            <a:ext cx="17760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-10" dirty="0">
                <a:latin typeface="Bookman Old Style"/>
                <a:cs typeface="Bookman Old Style"/>
              </a:rPr>
              <a:t>Touch</a:t>
            </a:r>
            <a:r>
              <a:rPr sz="2000" b="0" spc="-220" dirty="0">
                <a:latin typeface="Bookman Old Style"/>
                <a:cs typeface="Bookman Old Style"/>
              </a:rPr>
              <a:t> </a:t>
            </a:r>
            <a:r>
              <a:rPr sz="2000" b="0" spc="145" dirty="0">
                <a:latin typeface="Bookman Old Style"/>
                <a:cs typeface="Bookman Old Style"/>
              </a:rPr>
              <a:t>screen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0" y="3654552"/>
            <a:ext cx="845819" cy="15316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81444" y="3884295"/>
            <a:ext cx="334645" cy="992505"/>
          </a:xfrm>
          <a:custGeom>
            <a:avLst/>
            <a:gdLst/>
            <a:ahLst/>
            <a:cxnLst/>
            <a:rect l="l" t="t" r="r" b="b"/>
            <a:pathLst>
              <a:path w="334645" h="992504">
                <a:moveTo>
                  <a:pt x="8940" y="887602"/>
                </a:moveTo>
                <a:lnTo>
                  <a:pt x="5537" y="888364"/>
                </a:lnTo>
                <a:lnTo>
                  <a:pt x="2120" y="889253"/>
                </a:lnTo>
                <a:lnTo>
                  <a:pt x="0" y="892555"/>
                </a:lnTo>
                <a:lnTo>
                  <a:pt x="23342" y="992504"/>
                </a:lnTo>
                <a:lnTo>
                  <a:pt x="34387" y="982344"/>
                </a:lnTo>
                <a:lnTo>
                  <a:pt x="33121" y="982344"/>
                </a:lnTo>
                <a:lnTo>
                  <a:pt x="20980" y="978661"/>
                </a:lnTo>
                <a:lnTo>
                  <a:pt x="27892" y="956195"/>
                </a:lnTo>
                <a:lnTo>
                  <a:pt x="12357" y="889761"/>
                </a:lnTo>
                <a:lnTo>
                  <a:pt x="8940" y="887602"/>
                </a:lnTo>
                <a:close/>
              </a:path>
              <a:path w="334645" h="992504">
                <a:moveTo>
                  <a:pt x="27892" y="956195"/>
                </a:moveTo>
                <a:lnTo>
                  <a:pt x="20980" y="978661"/>
                </a:lnTo>
                <a:lnTo>
                  <a:pt x="33121" y="982344"/>
                </a:lnTo>
                <a:lnTo>
                  <a:pt x="34137" y="979042"/>
                </a:lnTo>
                <a:lnTo>
                  <a:pt x="33235" y="979042"/>
                </a:lnTo>
                <a:lnTo>
                  <a:pt x="22745" y="975867"/>
                </a:lnTo>
                <a:lnTo>
                  <a:pt x="30764" y="968476"/>
                </a:lnTo>
                <a:lnTo>
                  <a:pt x="27892" y="956195"/>
                </a:lnTo>
                <a:close/>
              </a:path>
              <a:path w="334645" h="992504">
                <a:moveTo>
                  <a:pt x="90220" y="913637"/>
                </a:moveTo>
                <a:lnTo>
                  <a:pt x="87642" y="916050"/>
                </a:lnTo>
                <a:lnTo>
                  <a:pt x="40011" y="959953"/>
                </a:lnTo>
                <a:lnTo>
                  <a:pt x="33121" y="982344"/>
                </a:lnTo>
                <a:lnTo>
                  <a:pt x="34387" y="982344"/>
                </a:lnTo>
                <a:lnTo>
                  <a:pt x="96240" y="925448"/>
                </a:lnTo>
                <a:lnTo>
                  <a:pt x="98831" y="923035"/>
                </a:lnTo>
                <a:lnTo>
                  <a:pt x="98996" y="918971"/>
                </a:lnTo>
                <a:lnTo>
                  <a:pt x="94246" y="913891"/>
                </a:lnTo>
                <a:lnTo>
                  <a:pt x="90220" y="913637"/>
                </a:lnTo>
                <a:close/>
              </a:path>
              <a:path w="334645" h="992504">
                <a:moveTo>
                  <a:pt x="30764" y="968476"/>
                </a:moveTo>
                <a:lnTo>
                  <a:pt x="22745" y="975867"/>
                </a:lnTo>
                <a:lnTo>
                  <a:pt x="33235" y="979042"/>
                </a:lnTo>
                <a:lnTo>
                  <a:pt x="30764" y="968476"/>
                </a:lnTo>
                <a:close/>
              </a:path>
              <a:path w="334645" h="992504">
                <a:moveTo>
                  <a:pt x="40011" y="959953"/>
                </a:moveTo>
                <a:lnTo>
                  <a:pt x="30764" y="968476"/>
                </a:lnTo>
                <a:lnTo>
                  <a:pt x="33235" y="979042"/>
                </a:lnTo>
                <a:lnTo>
                  <a:pt x="34137" y="979042"/>
                </a:lnTo>
                <a:lnTo>
                  <a:pt x="40011" y="959953"/>
                </a:lnTo>
                <a:close/>
              </a:path>
              <a:path w="334645" h="992504">
                <a:moveTo>
                  <a:pt x="322084" y="0"/>
                </a:moveTo>
                <a:lnTo>
                  <a:pt x="27892" y="956195"/>
                </a:lnTo>
                <a:lnTo>
                  <a:pt x="30764" y="968476"/>
                </a:lnTo>
                <a:lnTo>
                  <a:pt x="40011" y="959953"/>
                </a:lnTo>
                <a:lnTo>
                  <a:pt x="334225" y="3809"/>
                </a:lnTo>
                <a:lnTo>
                  <a:pt x="3220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74904" y="3653028"/>
            <a:ext cx="1382268" cy="1685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04481" y="3882390"/>
            <a:ext cx="843915" cy="1146810"/>
          </a:xfrm>
          <a:custGeom>
            <a:avLst/>
            <a:gdLst/>
            <a:ahLst/>
            <a:cxnLst/>
            <a:rect l="l" t="t" r="r" b="b"/>
            <a:pathLst>
              <a:path w="843915" h="1146810">
                <a:moveTo>
                  <a:pt x="754291" y="1094232"/>
                </a:moveTo>
                <a:lnTo>
                  <a:pt x="750608" y="1095756"/>
                </a:lnTo>
                <a:lnTo>
                  <a:pt x="749211" y="1098931"/>
                </a:lnTo>
                <a:lnTo>
                  <a:pt x="747814" y="1102233"/>
                </a:lnTo>
                <a:lnTo>
                  <a:pt x="749211" y="1105916"/>
                </a:lnTo>
                <a:lnTo>
                  <a:pt x="843318" y="1146810"/>
                </a:lnTo>
                <a:lnTo>
                  <a:pt x="842655" y="1140460"/>
                </a:lnTo>
                <a:lnTo>
                  <a:pt x="830745" y="1140460"/>
                </a:lnTo>
                <a:lnTo>
                  <a:pt x="816785" y="1121424"/>
                </a:lnTo>
                <a:lnTo>
                  <a:pt x="754291" y="1094232"/>
                </a:lnTo>
                <a:close/>
              </a:path>
              <a:path w="843915" h="1146810">
                <a:moveTo>
                  <a:pt x="816785" y="1121424"/>
                </a:moveTo>
                <a:lnTo>
                  <a:pt x="830745" y="1140460"/>
                </a:lnTo>
                <a:lnTo>
                  <a:pt x="835103" y="1137285"/>
                </a:lnTo>
                <a:lnTo>
                  <a:pt x="829602" y="1137285"/>
                </a:lnTo>
                <a:lnTo>
                  <a:pt x="828460" y="1126501"/>
                </a:lnTo>
                <a:lnTo>
                  <a:pt x="816785" y="1121424"/>
                </a:lnTo>
                <a:close/>
              </a:path>
              <a:path w="843915" h="1146810">
                <a:moveTo>
                  <a:pt x="829475" y="1042289"/>
                </a:moveTo>
                <a:lnTo>
                  <a:pt x="826046" y="1042670"/>
                </a:lnTo>
                <a:lnTo>
                  <a:pt x="822490" y="1042924"/>
                </a:lnTo>
                <a:lnTo>
                  <a:pt x="819950" y="1046099"/>
                </a:lnTo>
                <a:lnTo>
                  <a:pt x="827139" y="1114021"/>
                </a:lnTo>
                <a:lnTo>
                  <a:pt x="841032" y="1132967"/>
                </a:lnTo>
                <a:lnTo>
                  <a:pt x="830745" y="1140460"/>
                </a:lnTo>
                <a:lnTo>
                  <a:pt x="842655" y="1140460"/>
                </a:lnTo>
                <a:lnTo>
                  <a:pt x="833031" y="1048258"/>
                </a:lnTo>
                <a:lnTo>
                  <a:pt x="832650" y="1044829"/>
                </a:lnTo>
                <a:lnTo>
                  <a:pt x="829475" y="1042289"/>
                </a:lnTo>
                <a:close/>
              </a:path>
              <a:path w="843915" h="1146810">
                <a:moveTo>
                  <a:pt x="828460" y="1126501"/>
                </a:moveTo>
                <a:lnTo>
                  <a:pt x="829602" y="1137285"/>
                </a:lnTo>
                <a:lnTo>
                  <a:pt x="838365" y="1130808"/>
                </a:lnTo>
                <a:lnTo>
                  <a:pt x="828460" y="1126501"/>
                </a:lnTo>
                <a:close/>
              </a:path>
              <a:path w="843915" h="1146810">
                <a:moveTo>
                  <a:pt x="827139" y="1114021"/>
                </a:moveTo>
                <a:lnTo>
                  <a:pt x="828460" y="1126501"/>
                </a:lnTo>
                <a:lnTo>
                  <a:pt x="838365" y="1130808"/>
                </a:lnTo>
                <a:lnTo>
                  <a:pt x="829602" y="1137285"/>
                </a:lnTo>
                <a:lnTo>
                  <a:pt x="835103" y="1137285"/>
                </a:lnTo>
                <a:lnTo>
                  <a:pt x="841032" y="1132967"/>
                </a:lnTo>
                <a:lnTo>
                  <a:pt x="827139" y="1114021"/>
                </a:lnTo>
                <a:close/>
              </a:path>
              <a:path w="843915" h="1146810">
                <a:moveTo>
                  <a:pt x="10236" y="0"/>
                </a:moveTo>
                <a:lnTo>
                  <a:pt x="0" y="7620"/>
                </a:lnTo>
                <a:lnTo>
                  <a:pt x="816785" y="1121424"/>
                </a:lnTo>
                <a:lnTo>
                  <a:pt x="828460" y="1126501"/>
                </a:lnTo>
                <a:lnTo>
                  <a:pt x="827139" y="1114021"/>
                </a:lnTo>
                <a:lnTo>
                  <a:pt x="10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8739" y="5053965"/>
            <a:ext cx="12172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00" dirty="0">
                <a:solidFill>
                  <a:srgbClr val="943735"/>
                </a:solidFill>
                <a:latin typeface="Bookman Old Style"/>
                <a:cs typeface="Bookman Old Style"/>
              </a:rPr>
              <a:t>Normal</a:t>
            </a:r>
            <a:endParaRPr sz="1800"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</a:pPr>
            <a:r>
              <a:rPr sz="1800" b="0" spc="155" dirty="0">
                <a:solidFill>
                  <a:srgbClr val="943735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74394" y="5053965"/>
            <a:ext cx="2592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40" dirty="0">
                <a:solidFill>
                  <a:srgbClr val="403052"/>
                </a:solidFill>
                <a:latin typeface="Bookman Old Style"/>
                <a:cs typeface="Bookman Old Style"/>
              </a:rPr>
              <a:t>Multimedia</a:t>
            </a:r>
            <a:r>
              <a:rPr sz="1800" b="0" spc="-215" dirty="0">
                <a:solidFill>
                  <a:srgbClr val="403052"/>
                </a:solidFill>
                <a:latin typeface="Bookman Old Style"/>
                <a:cs typeface="Bookman Old Style"/>
              </a:rPr>
              <a:t> </a:t>
            </a:r>
            <a:r>
              <a:rPr sz="1800" b="0" spc="155" dirty="0">
                <a:solidFill>
                  <a:srgbClr val="403052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671827" y="3197351"/>
            <a:ext cx="774192" cy="12268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60117" y="3426967"/>
            <a:ext cx="255904" cy="688340"/>
          </a:xfrm>
          <a:custGeom>
            <a:avLst/>
            <a:gdLst/>
            <a:ahLst/>
            <a:cxnLst/>
            <a:rect l="l" t="t" r="r" b="b"/>
            <a:pathLst>
              <a:path w="255905" h="688339">
                <a:moveTo>
                  <a:pt x="9143" y="582676"/>
                </a:moveTo>
                <a:lnTo>
                  <a:pt x="5714" y="583311"/>
                </a:lnTo>
                <a:lnTo>
                  <a:pt x="2286" y="584073"/>
                </a:lnTo>
                <a:lnTo>
                  <a:pt x="0" y="587375"/>
                </a:lnTo>
                <a:lnTo>
                  <a:pt x="762" y="590804"/>
                </a:lnTo>
                <a:lnTo>
                  <a:pt x="21081" y="687832"/>
                </a:lnTo>
                <a:lnTo>
                  <a:pt x="32353" y="677926"/>
                </a:lnTo>
                <a:lnTo>
                  <a:pt x="31114" y="677926"/>
                </a:lnTo>
                <a:lnTo>
                  <a:pt x="19050" y="673862"/>
                </a:lnTo>
                <a:lnTo>
                  <a:pt x="26448" y="651670"/>
                </a:lnTo>
                <a:lnTo>
                  <a:pt x="13207" y="588264"/>
                </a:lnTo>
                <a:lnTo>
                  <a:pt x="12445" y="584835"/>
                </a:lnTo>
                <a:lnTo>
                  <a:pt x="9143" y="582676"/>
                </a:lnTo>
                <a:close/>
              </a:path>
              <a:path w="255905" h="688339">
                <a:moveTo>
                  <a:pt x="26448" y="651670"/>
                </a:moveTo>
                <a:lnTo>
                  <a:pt x="19050" y="673862"/>
                </a:lnTo>
                <a:lnTo>
                  <a:pt x="31114" y="677926"/>
                </a:lnTo>
                <a:lnTo>
                  <a:pt x="32215" y="674624"/>
                </a:lnTo>
                <a:lnTo>
                  <a:pt x="31242" y="674624"/>
                </a:lnTo>
                <a:lnTo>
                  <a:pt x="20827" y="671195"/>
                </a:lnTo>
                <a:lnTo>
                  <a:pt x="29021" y="663990"/>
                </a:lnTo>
                <a:lnTo>
                  <a:pt x="26448" y="651670"/>
                </a:lnTo>
                <a:close/>
              </a:path>
              <a:path w="255905" h="688339">
                <a:moveTo>
                  <a:pt x="89788" y="610616"/>
                </a:moveTo>
                <a:lnTo>
                  <a:pt x="87121" y="612902"/>
                </a:lnTo>
                <a:lnTo>
                  <a:pt x="38550" y="655611"/>
                </a:lnTo>
                <a:lnTo>
                  <a:pt x="31114" y="677926"/>
                </a:lnTo>
                <a:lnTo>
                  <a:pt x="32353" y="677926"/>
                </a:lnTo>
                <a:lnTo>
                  <a:pt x="95504" y="622427"/>
                </a:lnTo>
                <a:lnTo>
                  <a:pt x="98170" y="620141"/>
                </a:lnTo>
                <a:lnTo>
                  <a:pt x="98425" y="616077"/>
                </a:lnTo>
                <a:lnTo>
                  <a:pt x="93725" y="610870"/>
                </a:lnTo>
                <a:lnTo>
                  <a:pt x="89788" y="610616"/>
                </a:lnTo>
                <a:close/>
              </a:path>
              <a:path w="255905" h="688339">
                <a:moveTo>
                  <a:pt x="29021" y="663990"/>
                </a:moveTo>
                <a:lnTo>
                  <a:pt x="20827" y="671195"/>
                </a:lnTo>
                <a:lnTo>
                  <a:pt x="31242" y="674624"/>
                </a:lnTo>
                <a:lnTo>
                  <a:pt x="29021" y="663990"/>
                </a:lnTo>
                <a:close/>
              </a:path>
              <a:path w="255905" h="688339">
                <a:moveTo>
                  <a:pt x="38550" y="655611"/>
                </a:moveTo>
                <a:lnTo>
                  <a:pt x="29021" y="663990"/>
                </a:lnTo>
                <a:lnTo>
                  <a:pt x="31242" y="674624"/>
                </a:lnTo>
                <a:lnTo>
                  <a:pt x="32215" y="674624"/>
                </a:lnTo>
                <a:lnTo>
                  <a:pt x="38550" y="655611"/>
                </a:lnTo>
                <a:close/>
              </a:path>
              <a:path w="255905" h="688339">
                <a:moveTo>
                  <a:pt x="243712" y="0"/>
                </a:moveTo>
                <a:lnTo>
                  <a:pt x="26448" y="651670"/>
                </a:lnTo>
                <a:lnTo>
                  <a:pt x="29021" y="663990"/>
                </a:lnTo>
                <a:lnTo>
                  <a:pt x="38550" y="655611"/>
                </a:lnTo>
                <a:lnTo>
                  <a:pt x="255650" y="4064"/>
                </a:lnTo>
                <a:lnTo>
                  <a:pt x="2437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75104" y="3194304"/>
            <a:ext cx="1687068" cy="16108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205482" y="3424301"/>
            <a:ext cx="1147445" cy="1071880"/>
          </a:xfrm>
          <a:custGeom>
            <a:avLst/>
            <a:gdLst/>
            <a:ahLst/>
            <a:cxnLst/>
            <a:rect l="l" t="t" r="r" b="b"/>
            <a:pathLst>
              <a:path w="1147445" h="1071879">
                <a:moveTo>
                  <a:pt x="1050035" y="1036447"/>
                </a:moveTo>
                <a:lnTo>
                  <a:pt x="1046733" y="1038606"/>
                </a:lnTo>
                <a:lnTo>
                  <a:pt x="1045797" y="1042250"/>
                </a:lnTo>
                <a:lnTo>
                  <a:pt x="1045082" y="1045463"/>
                </a:lnTo>
                <a:lnTo>
                  <a:pt x="1047242" y="1048893"/>
                </a:lnTo>
                <a:lnTo>
                  <a:pt x="1147318" y="1071499"/>
                </a:lnTo>
                <a:lnTo>
                  <a:pt x="1146137" y="1067562"/>
                </a:lnTo>
                <a:lnTo>
                  <a:pt x="1133856" y="1067562"/>
                </a:lnTo>
                <a:lnTo>
                  <a:pt x="1116729" y="1051578"/>
                </a:lnTo>
                <a:lnTo>
                  <a:pt x="1050035" y="1036447"/>
                </a:lnTo>
                <a:close/>
              </a:path>
              <a:path w="1147445" h="1071879">
                <a:moveTo>
                  <a:pt x="1116729" y="1051578"/>
                </a:moveTo>
                <a:lnTo>
                  <a:pt x="1133856" y="1067562"/>
                </a:lnTo>
                <a:lnTo>
                  <a:pt x="1136458" y="1064768"/>
                </a:lnTo>
                <a:lnTo>
                  <a:pt x="1132078" y="1064768"/>
                </a:lnTo>
                <a:lnTo>
                  <a:pt x="1128945" y="1054353"/>
                </a:lnTo>
                <a:lnTo>
                  <a:pt x="1116729" y="1051578"/>
                </a:lnTo>
                <a:close/>
              </a:path>
              <a:path w="1147445" h="1071879">
                <a:moveTo>
                  <a:pt x="1114297" y="971296"/>
                </a:moveTo>
                <a:lnTo>
                  <a:pt x="1110869" y="972312"/>
                </a:lnTo>
                <a:lnTo>
                  <a:pt x="1107567" y="973328"/>
                </a:lnTo>
                <a:lnTo>
                  <a:pt x="1105662" y="976884"/>
                </a:lnTo>
                <a:lnTo>
                  <a:pt x="1106678" y="980313"/>
                </a:lnTo>
                <a:lnTo>
                  <a:pt x="1125305" y="1042250"/>
                </a:lnTo>
                <a:lnTo>
                  <a:pt x="1142492" y="1058291"/>
                </a:lnTo>
                <a:lnTo>
                  <a:pt x="1133856" y="1067562"/>
                </a:lnTo>
                <a:lnTo>
                  <a:pt x="1146137" y="1067562"/>
                </a:lnTo>
                <a:lnTo>
                  <a:pt x="1117854" y="973201"/>
                </a:lnTo>
                <a:lnTo>
                  <a:pt x="1114297" y="971296"/>
                </a:lnTo>
                <a:close/>
              </a:path>
              <a:path w="1147445" h="1071879">
                <a:moveTo>
                  <a:pt x="1128945" y="1054353"/>
                </a:moveTo>
                <a:lnTo>
                  <a:pt x="1132078" y="1064768"/>
                </a:lnTo>
                <a:lnTo>
                  <a:pt x="1139570" y="1056767"/>
                </a:lnTo>
                <a:lnTo>
                  <a:pt x="1128945" y="1054353"/>
                </a:lnTo>
                <a:close/>
              </a:path>
              <a:path w="1147445" h="1071879">
                <a:moveTo>
                  <a:pt x="1125305" y="1042250"/>
                </a:moveTo>
                <a:lnTo>
                  <a:pt x="1128945" y="1054353"/>
                </a:lnTo>
                <a:lnTo>
                  <a:pt x="1139570" y="1056767"/>
                </a:lnTo>
                <a:lnTo>
                  <a:pt x="1132078" y="1064768"/>
                </a:lnTo>
                <a:lnTo>
                  <a:pt x="1136458" y="1064768"/>
                </a:lnTo>
                <a:lnTo>
                  <a:pt x="1142492" y="1058291"/>
                </a:lnTo>
                <a:lnTo>
                  <a:pt x="1125305" y="1042250"/>
                </a:lnTo>
                <a:close/>
              </a:path>
              <a:path w="1147445" h="1071879">
                <a:moveTo>
                  <a:pt x="8636" y="0"/>
                </a:moveTo>
                <a:lnTo>
                  <a:pt x="0" y="9398"/>
                </a:lnTo>
                <a:lnTo>
                  <a:pt x="1116729" y="1051578"/>
                </a:lnTo>
                <a:lnTo>
                  <a:pt x="1128945" y="1054353"/>
                </a:lnTo>
                <a:lnTo>
                  <a:pt x="1125305" y="1042250"/>
                </a:lnTo>
                <a:lnTo>
                  <a:pt x="86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222044" y="4139565"/>
            <a:ext cx="1466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 marR="5080" indent="-55244">
              <a:lnSpc>
                <a:spcPct val="100000"/>
              </a:lnSpc>
              <a:spcBef>
                <a:spcPts val="100"/>
              </a:spcBef>
            </a:pPr>
            <a:r>
              <a:rPr sz="1800" b="0" spc="135" dirty="0">
                <a:solidFill>
                  <a:srgbClr val="E36C09"/>
                </a:solidFill>
                <a:latin typeface="Bookman Old Style"/>
                <a:cs typeface="Bookman Old Style"/>
              </a:rPr>
              <a:t>Tra</a:t>
            </a:r>
            <a:r>
              <a:rPr sz="1800" b="0" spc="160" dirty="0">
                <a:solidFill>
                  <a:srgbClr val="E36C09"/>
                </a:solidFill>
                <a:latin typeface="Bookman Old Style"/>
                <a:cs typeface="Bookman Old Style"/>
              </a:rPr>
              <a:t>d</a:t>
            </a:r>
            <a:r>
              <a:rPr sz="1800" b="0" spc="100" dirty="0">
                <a:solidFill>
                  <a:srgbClr val="E36C09"/>
                </a:solidFill>
                <a:latin typeface="Bookman Old Style"/>
                <a:cs typeface="Bookman Old Style"/>
              </a:rPr>
              <a:t>iti</a:t>
            </a:r>
            <a:r>
              <a:rPr sz="1800" b="0" spc="180" dirty="0">
                <a:solidFill>
                  <a:srgbClr val="E36C09"/>
                </a:solidFill>
                <a:latin typeface="Bookman Old Style"/>
                <a:cs typeface="Bookman Old Style"/>
              </a:rPr>
              <a:t>o</a:t>
            </a:r>
            <a:r>
              <a:rPr sz="1800" b="0" spc="110" dirty="0">
                <a:solidFill>
                  <a:srgbClr val="E36C09"/>
                </a:solidFill>
                <a:latin typeface="Bookman Old Style"/>
                <a:cs typeface="Bookman Old Style"/>
              </a:rPr>
              <a:t>n</a:t>
            </a:r>
            <a:r>
              <a:rPr sz="1800" b="0" spc="85" dirty="0">
                <a:solidFill>
                  <a:srgbClr val="E36C09"/>
                </a:solidFill>
                <a:latin typeface="Bookman Old Style"/>
                <a:cs typeface="Bookman Old Style"/>
              </a:rPr>
              <a:t>a</a:t>
            </a:r>
            <a:r>
              <a:rPr sz="1800" b="0" spc="465" dirty="0">
                <a:solidFill>
                  <a:srgbClr val="E36C09"/>
                </a:solidFill>
                <a:latin typeface="Bookman Old Style"/>
                <a:cs typeface="Bookman Old Style"/>
              </a:rPr>
              <a:t>l  </a:t>
            </a:r>
            <a:r>
              <a:rPr sz="1800" b="0" spc="-35" dirty="0">
                <a:solidFill>
                  <a:srgbClr val="E36C09"/>
                </a:solidFill>
                <a:latin typeface="Bookman Old Style"/>
                <a:cs typeface="Bookman Old Style"/>
              </a:rPr>
              <a:t>mouse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974594" y="4520565"/>
            <a:ext cx="1711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25" dirty="0">
                <a:solidFill>
                  <a:srgbClr val="205868"/>
                </a:solidFill>
                <a:latin typeface="Bookman Old Style"/>
                <a:cs typeface="Bookman Old Style"/>
              </a:rPr>
              <a:t>Optical</a:t>
            </a:r>
            <a:r>
              <a:rPr sz="1800" b="0" spc="-220" dirty="0">
                <a:solidFill>
                  <a:srgbClr val="205868"/>
                </a:solidFill>
                <a:latin typeface="Bookman Old Style"/>
                <a:cs typeface="Bookman Old Style"/>
              </a:rPr>
              <a:t> </a:t>
            </a:r>
            <a:r>
              <a:rPr sz="1800" b="0" spc="-35" dirty="0">
                <a:solidFill>
                  <a:srgbClr val="205868"/>
                </a:solidFill>
                <a:latin typeface="Bookman Old Style"/>
                <a:cs typeface="Bookman Old Style"/>
              </a:rPr>
              <a:t>mouse</a:t>
            </a:r>
            <a:endParaRPr sz="1800">
              <a:latin typeface="Bookman Old Style"/>
              <a:cs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799074"/>
            <a:ext cx="3659124" cy="2058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97989" y="393014"/>
            <a:ext cx="475424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-780">
                <a:solidFill>
                  <a:srgbClr val="FFFFFF"/>
                </a:solidFill>
              </a:rPr>
              <a:t>TOUCH</a:t>
            </a:r>
            <a:r>
              <a:rPr u="none" spc="-445">
                <a:solidFill>
                  <a:srgbClr val="FFFFFF"/>
                </a:solidFill>
              </a:rPr>
              <a:t> </a:t>
            </a:r>
            <a:r>
              <a:rPr lang="en-US" u="none" spc="-445" dirty="0" smtClean="0">
                <a:solidFill>
                  <a:srgbClr val="FFFFFF"/>
                </a:solidFill>
              </a:rPr>
              <a:t> </a:t>
            </a:r>
            <a:r>
              <a:rPr u="none" spc="-615" smtClean="0">
                <a:solidFill>
                  <a:srgbClr val="FFFFFF"/>
                </a:solidFill>
              </a:rPr>
              <a:t>SCREEN</a:t>
            </a:r>
            <a:endParaRPr u="none" spc="-615" dirty="0">
              <a:solidFill>
                <a:srgbClr val="FFFFFF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610613"/>
            <a:ext cx="4914265" cy="3439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5" dirty="0">
                <a:solidFill>
                  <a:srgbClr val="FFFFFF"/>
                </a:solidFill>
                <a:latin typeface="Calibri"/>
                <a:cs typeface="Calibri"/>
              </a:rPr>
              <a:t>Touch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screen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is the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easiest </a:t>
            </a:r>
            <a:r>
              <a:rPr sz="2800" spc="-30" dirty="0">
                <a:solidFill>
                  <a:srgbClr val="FFFFFF"/>
                </a:solidFill>
                <a:latin typeface="Calibri"/>
                <a:cs typeface="Calibri"/>
              </a:rPr>
              <a:t>way 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to data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input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into </a:t>
            </a:r>
            <a:r>
              <a:rPr sz="2800" spc="-45" dirty="0">
                <a:solidFill>
                  <a:srgbClr val="FFFFFF"/>
                </a:solidFill>
                <a:latin typeface="Calibri"/>
                <a:cs typeface="Calibri"/>
              </a:rPr>
              <a:t>computer.  </a:t>
            </a:r>
            <a:r>
              <a:rPr sz="2800" spc="-55" dirty="0">
                <a:solidFill>
                  <a:srgbClr val="FFFFFF"/>
                </a:solidFill>
                <a:latin typeface="Calibri"/>
                <a:cs typeface="Calibri"/>
              </a:rPr>
              <a:t>Touch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screen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allows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user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to 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select the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item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by touching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the 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screen at appropriate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spot.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It  has another </a:t>
            </a:r>
            <a:r>
              <a:rPr sz="2800" spc="-25" dirty="0">
                <a:solidFill>
                  <a:srgbClr val="FFFFFF"/>
                </a:solidFill>
                <a:latin typeface="Calibri"/>
                <a:cs typeface="Calibri"/>
              </a:rPr>
              <a:t>feature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that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the 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user’s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finger become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input  device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800" spc="-25" dirty="0">
                <a:solidFill>
                  <a:srgbClr val="FFFFFF"/>
                </a:solidFill>
                <a:latin typeface="Calibri"/>
                <a:cs typeface="Calibri"/>
              </a:rPr>
              <a:t>operate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touch</a:t>
            </a:r>
            <a:r>
              <a:rPr sz="2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screen.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83986" y="1676400"/>
            <a:ext cx="3507613" cy="4419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Input</a:t>
            </a:r>
            <a:r>
              <a:rPr spc="-484" dirty="0"/>
              <a:t> </a:t>
            </a:r>
            <a:r>
              <a:rPr spc="300" dirty="0"/>
              <a:t>devices</a:t>
            </a:r>
          </a:p>
        </p:txBody>
      </p:sp>
      <p:sp>
        <p:nvSpPr>
          <p:cNvPr id="3" name="object 3"/>
          <p:cNvSpPr/>
          <p:nvPr/>
        </p:nvSpPr>
        <p:spPr>
          <a:xfrm>
            <a:off x="227075" y="2049779"/>
            <a:ext cx="8385048" cy="472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22860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2647" y="1307591"/>
            <a:ext cx="298703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1238" y="1448561"/>
            <a:ext cx="1905" cy="838200"/>
          </a:xfrm>
          <a:custGeom>
            <a:avLst/>
            <a:gdLst/>
            <a:ahLst/>
            <a:cxnLst/>
            <a:rect l="l" t="t" r="r" b="b"/>
            <a:pathLst>
              <a:path w="1904" h="838200">
                <a:moveTo>
                  <a:pt x="1524" y="0"/>
                </a:moveTo>
                <a:lnTo>
                  <a:pt x="0" y="8382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2795" y="2180844"/>
            <a:ext cx="367284" cy="1508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4761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086" y="1123950"/>
                </a:moveTo>
                <a:lnTo>
                  <a:pt x="1028" y="1127505"/>
                </a:lnTo>
                <a:lnTo>
                  <a:pt x="0" y="1131315"/>
                </a:lnTo>
                <a:lnTo>
                  <a:pt x="51638" y="1219962"/>
                </a:lnTo>
                <a:lnTo>
                  <a:pt x="58993" y="1207389"/>
                </a:lnTo>
                <a:lnTo>
                  <a:pt x="45300" y="1207389"/>
                </a:lnTo>
                <a:lnTo>
                  <a:pt x="45314" y="1183919"/>
                </a:lnTo>
                <a:lnTo>
                  <a:pt x="10972" y="1124965"/>
                </a:lnTo>
                <a:lnTo>
                  <a:pt x="7086" y="1123950"/>
                </a:lnTo>
                <a:close/>
              </a:path>
              <a:path w="103504" h="1220470">
                <a:moveTo>
                  <a:pt x="45316" y="1183921"/>
                </a:moveTo>
                <a:lnTo>
                  <a:pt x="45300" y="1207389"/>
                </a:lnTo>
                <a:lnTo>
                  <a:pt x="58000" y="1207389"/>
                </a:lnTo>
                <a:lnTo>
                  <a:pt x="58002" y="1204214"/>
                </a:lnTo>
                <a:lnTo>
                  <a:pt x="46164" y="1204214"/>
                </a:lnTo>
                <a:lnTo>
                  <a:pt x="51657" y="1194807"/>
                </a:lnTo>
                <a:lnTo>
                  <a:pt x="45316" y="1183921"/>
                </a:lnTo>
                <a:close/>
              </a:path>
              <a:path w="103504" h="1220470">
                <a:moveTo>
                  <a:pt x="96329" y="1123950"/>
                </a:moveTo>
                <a:lnTo>
                  <a:pt x="92443" y="1124965"/>
                </a:lnTo>
                <a:lnTo>
                  <a:pt x="58016" y="1183919"/>
                </a:lnTo>
                <a:lnTo>
                  <a:pt x="58000" y="1207389"/>
                </a:lnTo>
                <a:lnTo>
                  <a:pt x="58993" y="1207389"/>
                </a:lnTo>
                <a:lnTo>
                  <a:pt x="101638" y="1134490"/>
                </a:lnTo>
                <a:lnTo>
                  <a:pt x="103403" y="1131442"/>
                </a:lnTo>
                <a:lnTo>
                  <a:pt x="102387" y="1127505"/>
                </a:lnTo>
                <a:lnTo>
                  <a:pt x="96329" y="1123950"/>
                </a:lnTo>
                <a:close/>
              </a:path>
              <a:path w="103504" h="1220470">
                <a:moveTo>
                  <a:pt x="51657" y="1194807"/>
                </a:moveTo>
                <a:lnTo>
                  <a:pt x="46164" y="1204214"/>
                </a:lnTo>
                <a:lnTo>
                  <a:pt x="57137" y="1204214"/>
                </a:lnTo>
                <a:lnTo>
                  <a:pt x="51657" y="1194807"/>
                </a:lnTo>
                <a:close/>
              </a:path>
              <a:path w="103504" h="1220470">
                <a:moveTo>
                  <a:pt x="58016" y="1183919"/>
                </a:moveTo>
                <a:lnTo>
                  <a:pt x="51657" y="1194807"/>
                </a:lnTo>
                <a:lnTo>
                  <a:pt x="57137" y="1204214"/>
                </a:lnTo>
                <a:lnTo>
                  <a:pt x="58002" y="1204214"/>
                </a:lnTo>
                <a:lnTo>
                  <a:pt x="58016" y="1183919"/>
                </a:lnTo>
                <a:close/>
              </a:path>
              <a:path w="103504" h="1220470">
                <a:moveTo>
                  <a:pt x="58788" y="0"/>
                </a:moveTo>
                <a:lnTo>
                  <a:pt x="46088" y="0"/>
                </a:lnTo>
                <a:lnTo>
                  <a:pt x="45316" y="1183921"/>
                </a:lnTo>
                <a:lnTo>
                  <a:pt x="51657" y="1194807"/>
                </a:lnTo>
                <a:lnTo>
                  <a:pt x="58014" y="1183921"/>
                </a:lnTo>
                <a:lnTo>
                  <a:pt x="587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975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304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4" y="742188"/>
                </a:moveTo>
                <a:lnTo>
                  <a:pt x="3936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1" y="838200"/>
                </a:lnTo>
                <a:lnTo>
                  <a:pt x="58922" y="825626"/>
                </a:lnTo>
                <a:lnTo>
                  <a:pt x="45211" y="825626"/>
                </a:lnTo>
                <a:lnTo>
                  <a:pt x="45222" y="802167"/>
                </a:lnTo>
                <a:lnTo>
                  <a:pt x="10921" y="743203"/>
                </a:lnTo>
                <a:lnTo>
                  <a:pt x="6984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1" y="825626"/>
                </a:lnTo>
                <a:lnTo>
                  <a:pt x="57911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1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1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2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2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3" y="0"/>
                </a:moveTo>
                <a:lnTo>
                  <a:pt x="45973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491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82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5" h="838200">
                <a:moveTo>
                  <a:pt x="6985" y="742188"/>
                </a:moveTo>
                <a:lnTo>
                  <a:pt x="3937" y="743838"/>
                </a:lnTo>
                <a:lnTo>
                  <a:pt x="1016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5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5" h="838200">
                <a:moveTo>
                  <a:pt x="96266" y="742188"/>
                </a:moveTo>
                <a:lnTo>
                  <a:pt x="92329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8" y="749680"/>
                </a:lnTo>
                <a:lnTo>
                  <a:pt x="102362" y="745744"/>
                </a:lnTo>
                <a:lnTo>
                  <a:pt x="96266" y="742188"/>
                </a:lnTo>
                <a:close/>
              </a:path>
              <a:path w="103505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5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5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49396" y="2180844"/>
            <a:ext cx="368808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82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5" y="1127505"/>
                </a:lnTo>
                <a:lnTo>
                  <a:pt x="0" y="1131315"/>
                </a:lnTo>
                <a:lnTo>
                  <a:pt x="51688" y="1219962"/>
                </a:lnTo>
                <a:lnTo>
                  <a:pt x="59049" y="1207389"/>
                </a:lnTo>
                <a:lnTo>
                  <a:pt x="45338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8" y="1207389"/>
                </a:lnTo>
                <a:lnTo>
                  <a:pt x="58038" y="1207389"/>
                </a:lnTo>
                <a:lnTo>
                  <a:pt x="58041" y="1204214"/>
                </a:lnTo>
                <a:lnTo>
                  <a:pt x="46227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2" y="1123950"/>
                </a:moveTo>
                <a:lnTo>
                  <a:pt x="92455" y="1124965"/>
                </a:lnTo>
                <a:lnTo>
                  <a:pt x="58056" y="1183936"/>
                </a:lnTo>
                <a:lnTo>
                  <a:pt x="58038" y="1207389"/>
                </a:lnTo>
                <a:lnTo>
                  <a:pt x="59049" y="1207389"/>
                </a:lnTo>
                <a:lnTo>
                  <a:pt x="103504" y="1131442"/>
                </a:lnTo>
                <a:lnTo>
                  <a:pt x="102488" y="1127505"/>
                </a:lnTo>
                <a:lnTo>
                  <a:pt x="96392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7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97196" y="2180844"/>
            <a:ext cx="368808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30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5" y="742188"/>
                </a:moveTo>
                <a:lnTo>
                  <a:pt x="3937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2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97395" y="2180844"/>
            <a:ext cx="368807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30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6" y="1127505"/>
                </a:lnTo>
                <a:lnTo>
                  <a:pt x="0" y="1131315"/>
                </a:lnTo>
                <a:lnTo>
                  <a:pt x="51689" y="1219962"/>
                </a:lnTo>
                <a:lnTo>
                  <a:pt x="59049" y="1207389"/>
                </a:lnTo>
                <a:lnTo>
                  <a:pt x="45339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9" y="1207389"/>
                </a:lnTo>
                <a:lnTo>
                  <a:pt x="58039" y="1207389"/>
                </a:lnTo>
                <a:lnTo>
                  <a:pt x="58041" y="1204214"/>
                </a:lnTo>
                <a:lnTo>
                  <a:pt x="46228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3" y="1123950"/>
                </a:moveTo>
                <a:lnTo>
                  <a:pt x="92456" y="1124965"/>
                </a:lnTo>
                <a:lnTo>
                  <a:pt x="58056" y="1183936"/>
                </a:lnTo>
                <a:lnTo>
                  <a:pt x="58039" y="1207389"/>
                </a:lnTo>
                <a:lnTo>
                  <a:pt x="59049" y="1207389"/>
                </a:lnTo>
                <a:lnTo>
                  <a:pt x="103505" y="1131442"/>
                </a:lnTo>
                <a:lnTo>
                  <a:pt x="102362" y="1127505"/>
                </a:lnTo>
                <a:lnTo>
                  <a:pt x="99441" y="1125727"/>
                </a:lnTo>
                <a:lnTo>
                  <a:pt x="96393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8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3275076"/>
            <a:ext cx="2135124" cy="8610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8739" y="3528186"/>
            <a:ext cx="13500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75" dirty="0">
                <a:latin typeface="Bookman Old Style"/>
                <a:cs typeface="Bookman Old Style"/>
              </a:rPr>
              <a:t>keybo</a:t>
            </a:r>
            <a:r>
              <a:rPr sz="2000" b="0" spc="170" dirty="0">
                <a:latin typeface="Bookman Old Style"/>
                <a:cs typeface="Bookman Old Style"/>
              </a:rPr>
              <a:t>a</a:t>
            </a:r>
            <a:r>
              <a:rPr sz="2000" b="0" spc="175" dirty="0">
                <a:latin typeface="Bookman Old Style"/>
                <a:cs typeface="Bookman Old Style"/>
              </a:rPr>
              <a:t>rd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02994" y="3145663"/>
            <a:ext cx="981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45" dirty="0">
                <a:latin typeface="Bookman Old Style"/>
                <a:cs typeface="Bookman Old Style"/>
              </a:rPr>
              <a:t>mouse</a:t>
            </a:r>
            <a:endParaRPr sz="2400">
              <a:latin typeface="Bookman Old Style"/>
              <a:cs typeface="Bookman Old Styl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27375" y="3528186"/>
            <a:ext cx="11658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80" dirty="0">
                <a:latin typeface="Bookman Old Style"/>
                <a:cs typeface="Bookman Old Style"/>
              </a:rPr>
              <a:t>joystick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98975" y="3147187"/>
            <a:ext cx="17760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-10" dirty="0">
                <a:latin typeface="Bookman Old Style"/>
                <a:cs typeface="Bookman Old Style"/>
              </a:rPr>
              <a:t>Touch</a:t>
            </a:r>
            <a:r>
              <a:rPr sz="2000" b="0" spc="-220" dirty="0">
                <a:latin typeface="Bookman Old Style"/>
                <a:cs typeface="Bookman Old Style"/>
              </a:rPr>
              <a:t> </a:t>
            </a:r>
            <a:r>
              <a:rPr sz="2000" b="0" spc="145" dirty="0">
                <a:latin typeface="Bookman Old Style"/>
                <a:cs typeface="Bookman Old Style"/>
              </a:rPr>
              <a:t>screen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0" y="3654552"/>
            <a:ext cx="845819" cy="15316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81444" y="3884295"/>
            <a:ext cx="334645" cy="992505"/>
          </a:xfrm>
          <a:custGeom>
            <a:avLst/>
            <a:gdLst/>
            <a:ahLst/>
            <a:cxnLst/>
            <a:rect l="l" t="t" r="r" b="b"/>
            <a:pathLst>
              <a:path w="334645" h="992504">
                <a:moveTo>
                  <a:pt x="8940" y="887602"/>
                </a:moveTo>
                <a:lnTo>
                  <a:pt x="5537" y="888364"/>
                </a:lnTo>
                <a:lnTo>
                  <a:pt x="2120" y="889253"/>
                </a:lnTo>
                <a:lnTo>
                  <a:pt x="0" y="892555"/>
                </a:lnTo>
                <a:lnTo>
                  <a:pt x="23342" y="992504"/>
                </a:lnTo>
                <a:lnTo>
                  <a:pt x="34387" y="982344"/>
                </a:lnTo>
                <a:lnTo>
                  <a:pt x="33121" y="982344"/>
                </a:lnTo>
                <a:lnTo>
                  <a:pt x="20980" y="978661"/>
                </a:lnTo>
                <a:lnTo>
                  <a:pt x="27892" y="956195"/>
                </a:lnTo>
                <a:lnTo>
                  <a:pt x="12357" y="889761"/>
                </a:lnTo>
                <a:lnTo>
                  <a:pt x="8940" y="887602"/>
                </a:lnTo>
                <a:close/>
              </a:path>
              <a:path w="334645" h="992504">
                <a:moveTo>
                  <a:pt x="27892" y="956195"/>
                </a:moveTo>
                <a:lnTo>
                  <a:pt x="20980" y="978661"/>
                </a:lnTo>
                <a:lnTo>
                  <a:pt x="33121" y="982344"/>
                </a:lnTo>
                <a:lnTo>
                  <a:pt x="34137" y="979042"/>
                </a:lnTo>
                <a:lnTo>
                  <a:pt x="33235" y="979042"/>
                </a:lnTo>
                <a:lnTo>
                  <a:pt x="22745" y="975867"/>
                </a:lnTo>
                <a:lnTo>
                  <a:pt x="30764" y="968476"/>
                </a:lnTo>
                <a:lnTo>
                  <a:pt x="27892" y="956195"/>
                </a:lnTo>
                <a:close/>
              </a:path>
              <a:path w="334645" h="992504">
                <a:moveTo>
                  <a:pt x="90220" y="913637"/>
                </a:moveTo>
                <a:lnTo>
                  <a:pt x="87642" y="916050"/>
                </a:lnTo>
                <a:lnTo>
                  <a:pt x="40011" y="959953"/>
                </a:lnTo>
                <a:lnTo>
                  <a:pt x="33121" y="982344"/>
                </a:lnTo>
                <a:lnTo>
                  <a:pt x="34387" y="982344"/>
                </a:lnTo>
                <a:lnTo>
                  <a:pt x="96240" y="925448"/>
                </a:lnTo>
                <a:lnTo>
                  <a:pt x="98831" y="923035"/>
                </a:lnTo>
                <a:lnTo>
                  <a:pt x="98996" y="918971"/>
                </a:lnTo>
                <a:lnTo>
                  <a:pt x="94246" y="913891"/>
                </a:lnTo>
                <a:lnTo>
                  <a:pt x="90220" y="913637"/>
                </a:lnTo>
                <a:close/>
              </a:path>
              <a:path w="334645" h="992504">
                <a:moveTo>
                  <a:pt x="30764" y="968476"/>
                </a:moveTo>
                <a:lnTo>
                  <a:pt x="22745" y="975867"/>
                </a:lnTo>
                <a:lnTo>
                  <a:pt x="33235" y="979042"/>
                </a:lnTo>
                <a:lnTo>
                  <a:pt x="30764" y="968476"/>
                </a:lnTo>
                <a:close/>
              </a:path>
              <a:path w="334645" h="992504">
                <a:moveTo>
                  <a:pt x="40011" y="959953"/>
                </a:moveTo>
                <a:lnTo>
                  <a:pt x="30764" y="968476"/>
                </a:lnTo>
                <a:lnTo>
                  <a:pt x="33235" y="979042"/>
                </a:lnTo>
                <a:lnTo>
                  <a:pt x="34137" y="979042"/>
                </a:lnTo>
                <a:lnTo>
                  <a:pt x="40011" y="959953"/>
                </a:lnTo>
                <a:close/>
              </a:path>
              <a:path w="334645" h="992504">
                <a:moveTo>
                  <a:pt x="322084" y="0"/>
                </a:moveTo>
                <a:lnTo>
                  <a:pt x="27892" y="956195"/>
                </a:lnTo>
                <a:lnTo>
                  <a:pt x="30764" y="968476"/>
                </a:lnTo>
                <a:lnTo>
                  <a:pt x="40011" y="959953"/>
                </a:lnTo>
                <a:lnTo>
                  <a:pt x="334225" y="3809"/>
                </a:lnTo>
                <a:lnTo>
                  <a:pt x="3220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74904" y="3653028"/>
            <a:ext cx="1382268" cy="1685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04481" y="3882390"/>
            <a:ext cx="843915" cy="1146810"/>
          </a:xfrm>
          <a:custGeom>
            <a:avLst/>
            <a:gdLst/>
            <a:ahLst/>
            <a:cxnLst/>
            <a:rect l="l" t="t" r="r" b="b"/>
            <a:pathLst>
              <a:path w="843915" h="1146810">
                <a:moveTo>
                  <a:pt x="754291" y="1094232"/>
                </a:moveTo>
                <a:lnTo>
                  <a:pt x="750608" y="1095756"/>
                </a:lnTo>
                <a:lnTo>
                  <a:pt x="749211" y="1098931"/>
                </a:lnTo>
                <a:lnTo>
                  <a:pt x="747814" y="1102233"/>
                </a:lnTo>
                <a:lnTo>
                  <a:pt x="749211" y="1105916"/>
                </a:lnTo>
                <a:lnTo>
                  <a:pt x="843318" y="1146810"/>
                </a:lnTo>
                <a:lnTo>
                  <a:pt x="842655" y="1140460"/>
                </a:lnTo>
                <a:lnTo>
                  <a:pt x="830745" y="1140460"/>
                </a:lnTo>
                <a:lnTo>
                  <a:pt x="816785" y="1121424"/>
                </a:lnTo>
                <a:lnTo>
                  <a:pt x="754291" y="1094232"/>
                </a:lnTo>
                <a:close/>
              </a:path>
              <a:path w="843915" h="1146810">
                <a:moveTo>
                  <a:pt x="816785" y="1121424"/>
                </a:moveTo>
                <a:lnTo>
                  <a:pt x="830745" y="1140460"/>
                </a:lnTo>
                <a:lnTo>
                  <a:pt x="835103" y="1137285"/>
                </a:lnTo>
                <a:lnTo>
                  <a:pt x="829602" y="1137285"/>
                </a:lnTo>
                <a:lnTo>
                  <a:pt x="828460" y="1126501"/>
                </a:lnTo>
                <a:lnTo>
                  <a:pt x="816785" y="1121424"/>
                </a:lnTo>
                <a:close/>
              </a:path>
              <a:path w="843915" h="1146810">
                <a:moveTo>
                  <a:pt x="829475" y="1042289"/>
                </a:moveTo>
                <a:lnTo>
                  <a:pt x="826046" y="1042670"/>
                </a:lnTo>
                <a:lnTo>
                  <a:pt x="822490" y="1042924"/>
                </a:lnTo>
                <a:lnTo>
                  <a:pt x="819950" y="1046099"/>
                </a:lnTo>
                <a:lnTo>
                  <a:pt x="827139" y="1114021"/>
                </a:lnTo>
                <a:lnTo>
                  <a:pt x="841032" y="1132967"/>
                </a:lnTo>
                <a:lnTo>
                  <a:pt x="830745" y="1140460"/>
                </a:lnTo>
                <a:lnTo>
                  <a:pt x="842655" y="1140460"/>
                </a:lnTo>
                <a:lnTo>
                  <a:pt x="833031" y="1048258"/>
                </a:lnTo>
                <a:lnTo>
                  <a:pt x="832650" y="1044829"/>
                </a:lnTo>
                <a:lnTo>
                  <a:pt x="829475" y="1042289"/>
                </a:lnTo>
                <a:close/>
              </a:path>
              <a:path w="843915" h="1146810">
                <a:moveTo>
                  <a:pt x="828460" y="1126501"/>
                </a:moveTo>
                <a:lnTo>
                  <a:pt x="829602" y="1137285"/>
                </a:lnTo>
                <a:lnTo>
                  <a:pt x="838365" y="1130808"/>
                </a:lnTo>
                <a:lnTo>
                  <a:pt x="828460" y="1126501"/>
                </a:lnTo>
                <a:close/>
              </a:path>
              <a:path w="843915" h="1146810">
                <a:moveTo>
                  <a:pt x="827139" y="1114021"/>
                </a:moveTo>
                <a:lnTo>
                  <a:pt x="828460" y="1126501"/>
                </a:lnTo>
                <a:lnTo>
                  <a:pt x="838365" y="1130808"/>
                </a:lnTo>
                <a:lnTo>
                  <a:pt x="829602" y="1137285"/>
                </a:lnTo>
                <a:lnTo>
                  <a:pt x="835103" y="1137285"/>
                </a:lnTo>
                <a:lnTo>
                  <a:pt x="841032" y="1132967"/>
                </a:lnTo>
                <a:lnTo>
                  <a:pt x="827139" y="1114021"/>
                </a:lnTo>
                <a:close/>
              </a:path>
              <a:path w="843915" h="1146810">
                <a:moveTo>
                  <a:pt x="10236" y="0"/>
                </a:moveTo>
                <a:lnTo>
                  <a:pt x="0" y="7620"/>
                </a:lnTo>
                <a:lnTo>
                  <a:pt x="816785" y="1121424"/>
                </a:lnTo>
                <a:lnTo>
                  <a:pt x="828460" y="1126501"/>
                </a:lnTo>
                <a:lnTo>
                  <a:pt x="827139" y="1114021"/>
                </a:lnTo>
                <a:lnTo>
                  <a:pt x="10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8739" y="5053965"/>
            <a:ext cx="12172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00" dirty="0">
                <a:solidFill>
                  <a:srgbClr val="943735"/>
                </a:solidFill>
                <a:latin typeface="Bookman Old Style"/>
                <a:cs typeface="Bookman Old Style"/>
              </a:rPr>
              <a:t>Normal</a:t>
            </a:r>
            <a:endParaRPr sz="1800"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</a:pPr>
            <a:r>
              <a:rPr sz="1800" b="0" spc="155" dirty="0">
                <a:solidFill>
                  <a:srgbClr val="943735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74394" y="5053965"/>
            <a:ext cx="2592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40" dirty="0">
                <a:solidFill>
                  <a:srgbClr val="403052"/>
                </a:solidFill>
                <a:latin typeface="Bookman Old Style"/>
                <a:cs typeface="Bookman Old Style"/>
              </a:rPr>
              <a:t>Multimedia</a:t>
            </a:r>
            <a:r>
              <a:rPr sz="1800" b="0" spc="-215" dirty="0">
                <a:solidFill>
                  <a:srgbClr val="403052"/>
                </a:solidFill>
                <a:latin typeface="Bookman Old Style"/>
                <a:cs typeface="Bookman Old Style"/>
              </a:rPr>
              <a:t> </a:t>
            </a:r>
            <a:r>
              <a:rPr sz="1800" b="0" spc="155" dirty="0">
                <a:solidFill>
                  <a:srgbClr val="403052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671827" y="3197351"/>
            <a:ext cx="774192" cy="12268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60117" y="3426967"/>
            <a:ext cx="255904" cy="688340"/>
          </a:xfrm>
          <a:custGeom>
            <a:avLst/>
            <a:gdLst/>
            <a:ahLst/>
            <a:cxnLst/>
            <a:rect l="l" t="t" r="r" b="b"/>
            <a:pathLst>
              <a:path w="255905" h="688339">
                <a:moveTo>
                  <a:pt x="9143" y="582676"/>
                </a:moveTo>
                <a:lnTo>
                  <a:pt x="5714" y="583311"/>
                </a:lnTo>
                <a:lnTo>
                  <a:pt x="2286" y="584073"/>
                </a:lnTo>
                <a:lnTo>
                  <a:pt x="0" y="587375"/>
                </a:lnTo>
                <a:lnTo>
                  <a:pt x="762" y="590804"/>
                </a:lnTo>
                <a:lnTo>
                  <a:pt x="21081" y="687832"/>
                </a:lnTo>
                <a:lnTo>
                  <a:pt x="32353" y="677926"/>
                </a:lnTo>
                <a:lnTo>
                  <a:pt x="31114" y="677926"/>
                </a:lnTo>
                <a:lnTo>
                  <a:pt x="19050" y="673862"/>
                </a:lnTo>
                <a:lnTo>
                  <a:pt x="26448" y="651670"/>
                </a:lnTo>
                <a:lnTo>
                  <a:pt x="13207" y="588264"/>
                </a:lnTo>
                <a:lnTo>
                  <a:pt x="12445" y="584835"/>
                </a:lnTo>
                <a:lnTo>
                  <a:pt x="9143" y="582676"/>
                </a:lnTo>
                <a:close/>
              </a:path>
              <a:path w="255905" h="688339">
                <a:moveTo>
                  <a:pt x="26448" y="651670"/>
                </a:moveTo>
                <a:lnTo>
                  <a:pt x="19050" y="673862"/>
                </a:lnTo>
                <a:lnTo>
                  <a:pt x="31114" y="677926"/>
                </a:lnTo>
                <a:lnTo>
                  <a:pt x="32215" y="674624"/>
                </a:lnTo>
                <a:lnTo>
                  <a:pt x="31242" y="674624"/>
                </a:lnTo>
                <a:lnTo>
                  <a:pt x="20827" y="671195"/>
                </a:lnTo>
                <a:lnTo>
                  <a:pt x="29021" y="663990"/>
                </a:lnTo>
                <a:lnTo>
                  <a:pt x="26448" y="651670"/>
                </a:lnTo>
                <a:close/>
              </a:path>
              <a:path w="255905" h="688339">
                <a:moveTo>
                  <a:pt x="89788" y="610616"/>
                </a:moveTo>
                <a:lnTo>
                  <a:pt x="87121" y="612902"/>
                </a:lnTo>
                <a:lnTo>
                  <a:pt x="38550" y="655611"/>
                </a:lnTo>
                <a:lnTo>
                  <a:pt x="31114" y="677926"/>
                </a:lnTo>
                <a:lnTo>
                  <a:pt x="32353" y="677926"/>
                </a:lnTo>
                <a:lnTo>
                  <a:pt x="95504" y="622427"/>
                </a:lnTo>
                <a:lnTo>
                  <a:pt x="98170" y="620141"/>
                </a:lnTo>
                <a:lnTo>
                  <a:pt x="98425" y="616077"/>
                </a:lnTo>
                <a:lnTo>
                  <a:pt x="93725" y="610870"/>
                </a:lnTo>
                <a:lnTo>
                  <a:pt x="89788" y="610616"/>
                </a:lnTo>
                <a:close/>
              </a:path>
              <a:path w="255905" h="688339">
                <a:moveTo>
                  <a:pt x="29021" y="663990"/>
                </a:moveTo>
                <a:lnTo>
                  <a:pt x="20827" y="671195"/>
                </a:lnTo>
                <a:lnTo>
                  <a:pt x="31242" y="674624"/>
                </a:lnTo>
                <a:lnTo>
                  <a:pt x="29021" y="663990"/>
                </a:lnTo>
                <a:close/>
              </a:path>
              <a:path w="255905" h="688339">
                <a:moveTo>
                  <a:pt x="38550" y="655611"/>
                </a:moveTo>
                <a:lnTo>
                  <a:pt x="29021" y="663990"/>
                </a:lnTo>
                <a:lnTo>
                  <a:pt x="31242" y="674624"/>
                </a:lnTo>
                <a:lnTo>
                  <a:pt x="32215" y="674624"/>
                </a:lnTo>
                <a:lnTo>
                  <a:pt x="38550" y="655611"/>
                </a:lnTo>
                <a:close/>
              </a:path>
              <a:path w="255905" h="688339">
                <a:moveTo>
                  <a:pt x="243712" y="0"/>
                </a:moveTo>
                <a:lnTo>
                  <a:pt x="26448" y="651670"/>
                </a:lnTo>
                <a:lnTo>
                  <a:pt x="29021" y="663990"/>
                </a:lnTo>
                <a:lnTo>
                  <a:pt x="38550" y="655611"/>
                </a:lnTo>
                <a:lnTo>
                  <a:pt x="255650" y="4064"/>
                </a:lnTo>
                <a:lnTo>
                  <a:pt x="2437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75104" y="3194304"/>
            <a:ext cx="1687068" cy="16108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205482" y="3424301"/>
            <a:ext cx="1147445" cy="1071880"/>
          </a:xfrm>
          <a:custGeom>
            <a:avLst/>
            <a:gdLst/>
            <a:ahLst/>
            <a:cxnLst/>
            <a:rect l="l" t="t" r="r" b="b"/>
            <a:pathLst>
              <a:path w="1147445" h="1071879">
                <a:moveTo>
                  <a:pt x="1050035" y="1036447"/>
                </a:moveTo>
                <a:lnTo>
                  <a:pt x="1046733" y="1038606"/>
                </a:lnTo>
                <a:lnTo>
                  <a:pt x="1045797" y="1042250"/>
                </a:lnTo>
                <a:lnTo>
                  <a:pt x="1045082" y="1045463"/>
                </a:lnTo>
                <a:lnTo>
                  <a:pt x="1047242" y="1048893"/>
                </a:lnTo>
                <a:lnTo>
                  <a:pt x="1147318" y="1071499"/>
                </a:lnTo>
                <a:lnTo>
                  <a:pt x="1146137" y="1067562"/>
                </a:lnTo>
                <a:lnTo>
                  <a:pt x="1133856" y="1067562"/>
                </a:lnTo>
                <a:lnTo>
                  <a:pt x="1116729" y="1051578"/>
                </a:lnTo>
                <a:lnTo>
                  <a:pt x="1050035" y="1036447"/>
                </a:lnTo>
                <a:close/>
              </a:path>
              <a:path w="1147445" h="1071879">
                <a:moveTo>
                  <a:pt x="1116729" y="1051578"/>
                </a:moveTo>
                <a:lnTo>
                  <a:pt x="1133856" y="1067562"/>
                </a:lnTo>
                <a:lnTo>
                  <a:pt x="1136458" y="1064768"/>
                </a:lnTo>
                <a:lnTo>
                  <a:pt x="1132078" y="1064768"/>
                </a:lnTo>
                <a:lnTo>
                  <a:pt x="1128945" y="1054353"/>
                </a:lnTo>
                <a:lnTo>
                  <a:pt x="1116729" y="1051578"/>
                </a:lnTo>
                <a:close/>
              </a:path>
              <a:path w="1147445" h="1071879">
                <a:moveTo>
                  <a:pt x="1114297" y="971296"/>
                </a:moveTo>
                <a:lnTo>
                  <a:pt x="1110869" y="972312"/>
                </a:lnTo>
                <a:lnTo>
                  <a:pt x="1107567" y="973328"/>
                </a:lnTo>
                <a:lnTo>
                  <a:pt x="1105662" y="976884"/>
                </a:lnTo>
                <a:lnTo>
                  <a:pt x="1106678" y="980313"/>
                </a:lnTo>
                <a:lnTo>
                  <a:pt x="1125305" y="1042250"/>
                </a:lnTo>
                <a:lnTo>
                  <a:pt x="1142492" y="1058291"/>
                </a:lnTo>
                <a:lnTo>
                  <a:pt x="1133856" y="1067562"/>
                </a:lnTo>
                <a:lnTo>
                  <a:pt x="1146137" y="1067562"/>
                </a:lnTo>
                <a:lnTo>
                  <a:pt x="1117854" y="973201"/>
                </a:lnTo>
                <a:lnTo>
                  <a:pt x="1114297" y="971296"/>
                </a:lnTo>
                <a:close/>
              </a:path>
              <a:path w="1147445" h="1071879">
                <a:moveTo>
                  <a:pt x="1128945" y="1054353"/>
                </a:moveTo>
                <a:lnTo>
                  <a:pt x="1132078" y="1064768"/>
                </a:lnTo>
                <a:lnTo>
                  <a:pt x="1139570" y="1056767"/>
                </a:lnTo>
                <a:lnTo>
                  <a:pt x="1128945" y="1054353"/>
                </a:lnTo>
                <a:close/>
              </a:path>
              <a:path w="1147445" h="1071879">
                <a:moveTo>
                  <a:pt x="1125305" y="1042250"/>
                </a:moveTo>
                <a:lnTo>
                  <a:pt x="1128945" y="1054353"/>
                </a:lnTo>
                <a:lnTo>
                  <a:pt x="1139570" y="1056767"/>
                </a:lnTo>
                <a:lnTo>
                  <a:pt x="1132078" y="1064768"/>
                </a:lnTo>
                <a:lnTo>
                  <a:pt x="1136458" y="1064768"/>
                </a:lnTo>
                <a:lnTo>
                  <a:pt x="1142492" y="1058291"/>
                </a:lnTo>
                <a:lnTo>
                  <a:pt x="1125305" y="1042250"/>
                </a:lnTo>
                <a:close/>
              </a:path>
              <a:path w="1147445" h="1071879">
                <a:moveTo>
                  <a:pt x="8636" y="0"/>
                </a:moveTo>
                <a:lnTo>
                  <a:pt x="0" y="9398"/>
                </a:lnTo>
                <a:lnTo>
                  <a:pt x="1116729" y="1051578"/>
                </a:lnTo>
                <a:lnTo>
                  <a:pt x="1128945" y="1054353"/>
                </a:lnTo>
                <a:lnTo>
                  <a:pt x="1125305" y="1042250"/>
                </a:lnTo>
                <a:lnTo>
                  <a:pt x="86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222044" y="4139565"/>
            <a:ext cx="1466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 marR="5080" indent="-55244">
              <a:lnSpc>
                <a:spcPct val="100000"/>
              </a:lnSpc>
              <a:spcBef>
                <a:spcPts val="100"/>
              </a:spcBef>
            </a:pPr>
            <a:r>
              <a:rPr sz="1800" b="0" spc="135" dirty="0">
                <a:solidFill>
                  <a:srgbClr val="E36C09"/>
                </a:solidFill>
                <a:latin typeface="Bookman Old Style"/>
                <a:cs typeface="Bookman Old Style"/>
              </a:rPr>
              <a:t>Tra</a:t>
            </a:r>
            <a:r>
              <a:rPr sz="1800" b="0" spc="160" dirty="0">
                <a:solidFill>
                  <a:srgbClr val="E36C09"/>
                </a:solidFill>
                <a:latin typeface="Bookman Old Style"/>
                <a:cs typeface="Bookman Old Style"/>
              </a:rPr>
              <a:t>d</a:t>
            </a:r>
            <a:r>
              <a:rPr sz="1800" b="0" spc="100" dirty="0">
                <a:solidFill>
                  <a:srgbClr val="E36C09"/>
                </a:solidFill>
                <a:latin typeface="Bookman Old Style"/>
                <a:cs typeface="Bookman Old Style"/>
              </a:rPr>
              <a:t>iti</a:t>
            </a:r>
            <a:r>
              <a:rPr sz="1800" b="0" spc="180" dirty="0">
                <a:solidFill>
                  <a:srgbClr val="E36C09"/>
                </a:solidFill>
                <a:latin typeface="Bookman Old Style"/>
                <a:cs typeface="Bookman Old Style"/>
              </a:rPr>
              <a:t>o</a:t>
            </a:r>
            <a:r>
              <a:rPr sz="1800" b="0" spc="110" dirty="0">
                <a:solidFill>
                  <a:srgbClr val="E36C09"/>
                </a:solidFill>
                <a:latin typeface="Bookman Old Style"/>
                <a:cs typeface="Bookman Old Style"/>
              </a:rPr>
              <a:t>n</a:t>
            </a:r>
            <a:r>
              <a:rPr sz="1800" b="0" spc="85" dirty="0">
                <a:solidFill>
                  <a:srgbClr val="E36C09"/>
                </a:solidFill>
                <a:latin typeface="Bookman Old Style"/>
                <a:cs typeface="Bookman Old Style"/>
              </a:rPr>
              <a:t>a</a:t>
            </a:r>
            <a:r>
              <a:rPr sz="1800" b="0" spc="465" dirty="0">
                <a:solidFill>
                  <a:srgbClr val="E36C09"/>
                </a:solidFill>
                <a:latin typeface="Bookman Old Style"/>
                <a:cs typeface="Bookman Old Style"/>
              </a:rPr>
              <a:t>l  </a:t>
            </a:r>
            <a:r>
              <a:rPr sz="1800" b="0" spc="-35" dirty="0">
                <a:solidFill>
                  <a:srgbClr val="E36C09"/>
                </a:solidFill>
                <a:latin typeface="Bookman Old Style"/>
                <a:cs typeface="Bookman Old Style"/>
              </a:rPr>
              <a:t>mouse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974594" y="4520565"/>
            <a:ext cx="1711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25" dirty="0">
                <a:solidFill>
                  <a:srgbClr val="205868"/>
                </a:solidFill>
                <a:latin typeface="Bookman Old Style"/>
                <a:cs typeface="Bookman Old Style"/>
              </a:rPr>
              <a:t>Optical</a:t>
            </a:r>
            <a:r>
              <a:rPr sz="1800" b="0" spc="-220" dirty="0">
                <a:solidFill>
                  <a:srgbClr val="205868"/>
                </a:solidFill>
                <a:latin typeface="Bookman Old Style"/>
                <a:cs typeface="Bookman Old Style"/>
              </a:rPr>
              <a:t> </a:t>
            </a:r>
            <a:r>
              <a:rPr sz="1800" b="0" spc="-35" dirty="0">
                <a:solidFill>
                  <a:srgbClr val="205868"/>
                </a:solidFill>
                <a:latin typeface="Bookman Old Style"/>
                <a:cs typeface="Bookman Old Style"/>
              </a:rPr>
              <a:t>mouse</a:t>
            </a:r>
            <a:endParaRPr sz="1800">
              <a:latin typeface="Bookman Old Style"/>
              <a:cs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Input</a:t>
            </a:r>
            <a:r>
              <a:rPr spc="-484" dirty="0"/>
              <a:t> </a:t>
            </a:r>
            <a:r>
              <a:rPr spc="300" dirty="0"/>
              <a:t>devices</a:t>
            </a:r>
          </a:p>
        </p:txBody>
      </p:sp>
      <p:sp>
        <p:nvSpPr>
          <p:cNvPr id="3" name="object 3"/>
          <p:cNvSpPr/>
          <p:nvPr/>
        </p:nvSpPr>
        <p:spPr>
          <a:xfrm>
            <a:off x="227075" y="2049779"/>
            <a:ext cx="8385048" cy="472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22860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2647" y="1307591"/>
            <a:ext cx="298703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1238" y="1448561"/>
            <a:ext cx="1905" cy="838200"/>
          </a:xfrm>
          <a:custGeom>
            <a:avLst/>
            <a:gdLst/>
            <a:ahLst/>
            <a:cxnLst/>
            <a:rect l="l" t="t" r="r" b="b"/>
            <a:pathLst>
              <a:path w="1904" h="838200">
                <a:moveTo>
                  <a:pt x="1524" y="0"/>
                </a:moveTo>
                <a:lnTo>
                  <a:pt x="0" y="8382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2795" y="2180844"/>
            <a:ext cx="367284" cy="1508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4761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086" y="1123950"/>
                </a:moveTo>
                <a:lnTo>
                  <a:pt x="1028" y="1127505"/>
                </a:lnTo>
                <a:lnTo>
                  <a:pt x="0" y="1131315"/>
                </a:lnTo>
                <a:lnTo>
                  <a:pt x="51638" y="1219962"/>
                </a:lnTo>
                <a:lnTo>
                  <a:pt x="58993" y="1207389"/>
                </a:lnTo>
                <a:lnTo>
                  <a:pt x="45300" y="1207389"/>
                </a:lnTo>
                <a:lnTo>
                  <a:pt x="45314" y="1183919"/>
                </a:lnTo>
                <a:lnTo>
                  <a:pt x="10972" y="1124965"/>
                </a:lnTo>
                <a:lnTo>
                  <a:pt x="7086" y="1123950"/>
                </a:lnTo>
                <a:close/>
              </a:path>
              <a:path w="103504" h="1220470">
                <a:moveTo>
                  <a:pt x="45316" y="1183921"/>
                </a:moveTo>
                <a:lnTo>
                  <a:pt x="45300" y="1207389"/>
                </a:lnTo>
                <a:lnTo>
                  <a:pt x="58000" y="1207389"/>
                </a:lnTo>
                <a:lnTo>
                  <a:pt x="58002" y="1204214"/>
                </a:lnTo>
                <a:lnTo>
                  <a:pt x="46164" y="1204214"/>
                </a:lnTo>
                <a:lnTo>
                  <a:pt x="51657" y="1194807"/>
                </a:lnTo>
                <a:lnTo>
                  <a:pt x="45316" y="1183921"/>
                </a:lnTo>
                <a:close/>
              </a:path>
              <a:path w="103504" h="1220470">
                <a:moveTo>
                  <a:pt x="96329" y="1123950"/>
                </a:moveTo>
                <a:lnTo>
                  <a:pt x="92443" y="1124965"/>
                </a:lnTo>
                <a:lnTo>
                  <a:pt x="58016" y="1183919"/>
                </a:lnTo>
                <a:lnTo>
                  <a:pt x="58000" y="1207389"/>
                </a:lnTo>
                <a:lnTo>
                  <a:pt x="58993" y="1207389"/>
                </a:lnTo>
                <a:lnTo>
                  <a:pt x="101638" y="1134490"/>
                </a:lnTo>
                <a:lnTo>
                  <a:pt x="103403" y="1131442"/>
                </a:lnTo>
                <a:lnTo>
                  <a:pt x="102387" y="1127505"/>
                </a:lnTo>
                <a:lnTo>
                  <a:pt x="96329" y="1123950"/>
                </a:lnTo>
                <a:close/>
              </a:path>
              <a:path w="103504" h="1220470">
                <a:moveTo>
                  <a:pt x="51657" y="1194807"/>
                </a:moveTo>
                <a:lnTo>
                  <a:pt x="46164" y="1204214"/>
                </a:lnTo>
                <a:lnTo>
                  <a:pt x="57137" y="1204214"/>
                </a:lnTo>
                <a:lnTo>
                  <a:pt x="51657" y="1194807"/>
                </a:lnTo>
                <a:close/>
              </a:path>
              <a:path w="103504" h="1220470">
                <a:moveTo>
                  <a:pt x="58016" y="1183919"/>
                </a:moveTo>
                <a:lnTo>
                  <a:pt x="51657" y="1194807"/>
                </a:lnTo>
                <a:lnTo>
                  <a:pt x="57137" y="1204214"/>
                </a:lnTo>
                <a:lnTo>
                  <a:pt x="58002" y="1204214"/>
                </a:lnTo>
                <a:lnTo>
                  <a:pt x="58016" y="1183919"/>
                </a:lnTo>
                <a:close/>
              </a:path>
              <a:path w="103504" h="1220470">
                <a:moveTo>
                  <a:pt x="58788" y="0"/>
                </a:moveTo>
                <a:lnTo>
                  <a:pt x="46088" y="0"/>
                </a:lnTo>
                <a:lnTo>
                  <a:pt x="45316" y="1183921"/>
                </a:lnTo>
                <a:lnTo>
                  <a:pt x="51657" y="1194807"/>
                </a:lnTo>
                <a:lnTo>
                  <a:pt x="58014" y="1183921"/>
                </a:lnTo>
                <a:lnTo>
                  <a:pt x="587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975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304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4" y="742188"/>
                </a:moveTo>
                <a:lnTo>
                  <a:pt x="3936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1" y="838200"/>
                </a:lnTo>
                <a:lnTo>
                  <a:pt x="58922" y="825626"/>
                </a:lnTo>
                <a:lnTo>
                  <a:pt x="45211" y="825626"/>
                </a:lnTo>
                <a:lnTo>
                  <a:pt x="45222" y="802167"/>
                </a:lnTo>
                <a:lnTo>
                  <a:pt x="10921" y="743203"/>
                </a:lnTo>
                <a:lnTo>
                  <a:pt x="6984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1" y="825626"/>
                </a:lnTo>
                <a:lnTo>
                  <a:pt x="57911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1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1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2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2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3" y="0"/>
                </a:moveTo>
                <a:lnTo>
                  <a:pt x="45973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491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82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5" h="838200">
                <a:moveTo>
                  <a:pt x="6985" y="742188"/>
                </a:moveTo>
                <a:lnTo>
                  <a:pt x="3937" y="743838"/>
                </a:lnTo>
                <a:lnTo>
                  <a:pt x="1016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5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5" h="838200">
                <a:moveTo>
                  <a:pt x="96266" y="742188"/>
                </a:moveTo>
                <a:lnTo>
                  <a:pt x="92329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8" y="749680"/>
                </a:lnTo>
                <a:lnTo>
                  <a:pt x="102362" y="745744"/>
                </a:lnTo>
                <a:lnTo>
                  <a:pt x="96266" y="742188"/>
                </a:lnTo>
                <a:close/>
              </a:path>
              <a:path w="103505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5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5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49396" y="2180844"/>
            <a:ext cx="368808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82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5" y="1127505"/>
                </a:lnTo>
                <a:lnTo>
                  <a:pt x="0" y="1131315"/>
                </a:lnTo>
                <a:lnTo>
                  <a:pt x="51688" y="1219962"/>
                </a:lnTo>
                <a:lnTo>
                  <a:pt x="59049" y="1207389"/>
                </a:lnTo>
                <a:lnTo>
                  <a:pt x="45338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8" y="1207389"/>
                </a:lnTo>
                <a:lnTo>
                  <a:pt x="58038" y="1207389"/>
                </a:lnTo>
                <a:lnTo>
                  <a:pt x="58041" y="1204214"/>
                </a:lnTo>
                <a:lnTo>
                  <a:pt x="46227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2" y="1123950"/>
                </a:moveTo>
                <a:lnTo>
                  <a:pt x="92455" y="1124965"/>
                </a:lnTo>
                <a:lnTo>
                  <a:pt x="58056" y="1183936"/>
                </a:lnTo>
                <a:lnTo>
                  <a:pt x="58038" y="1207389"/>
                </a:lnTo>
                <a:lnTo>
                  <a:pt x="59049" y="1207389"/>
                </a:lnTo>
                <a:lnTo>
                  <a:pt x="103504" y="1131442"/>
                </a:lnTo>
                <a:lnTo>
                  <a:pt x="102488" y="1127505"/>
                </a:lnTo>
                <a:lnTo>
                  <a:pt x="96392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7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97196" y="2180844"/>
            <a:ext cx="368808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30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5" y="742188"/>
                </a:moveTo>
                <a:lnTo>
                  <a:pt x="3937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2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97395" y="2180844"/>
            <a:ext cx="368807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30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6" y="1127505"/>
                </a:lnTo>
                <a:lnTo>
                  <a:pt x="0" y="1131315"/>
                </a:lnTo>
                <a:lnTo>
                  <a:pt x="51689" y="1219962"/>
                </a:lnTo>
                <a:lnTo>
                  <a:pt x="59049" y="1207389"/>
                </a:lnTo>
                <a:lnTo>
                  <a:pt x="45339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9" y="1207389"/>
                </a:lnTo>
                <a:lnTo>
                  <a:pt x="58039" y="1207389"/>
                </a:lnTo>
                <a:lnTo>
                  <a:pt x="58041" y="1204214"/>
                </a:lnTo>
                <a:lnTo>
                  <a:pt x="46228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3" y="1123950"/>
                </a:moveTo>
                <a:lnTo>
                  <a:pt x="92456" y="1124965"/>
                </a:lnTo>
                <a:lnTo>
                  <a:pt x="58056" y="1183936"/>
                </a:lnTo>
                <a:lnTo>
                  <a:pt x="58039" y="1207389"/>
                </a:lnTo>
                <a:lnTo>
                  <a:pt x="59049" y="1207389"/>
                </a:lnTo>
                <a:lnTo>
                  <a:pt x="103505" y="1131442"/>
                </a:lnTo>
                <a:lnTo>
                  <a:pt x="102362" y="1127505"/>
                </a:lnTo>
                <a:lnTo>
                  <a:pt x="99441" y="1125727"/>
                </a:lnTo>
                <a:lnTo>
                  <a:pt x="96393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8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3275076"/>
            <a:ext cx="2135124" cy="8610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8739" y="3528186"/>
            <a:ext cx="13500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75" dirty="0">
                <a:latin typeface="Bookman Old Style"/>
                <a:cs typeface="Bookman Old Style"/>
              </a:rPr>
              <a:t>keybo</a:t>
            </a:r>
            <a:r>
              <a:rPr sz="2000" b="0" spc="170" dirty="0">
                <a:latin typeface="Bookman Old Style"/>
                <a:cs typeface="Bookman Old Style"/>
              </a:rPr>
              <a:t>a</a:t>
            </a:r>
            <a:r>
              <a:rPr sz="2000" b="0" spc="175" dirty="0">
                <a:latin typeface="Bookman Old Style"/>
                <a:cs typeface="Bookman Old Style"/>
              </a:rPr>
              <a:t>rd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02994" y="3145663"/>
            <a:ext cx="981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45" dirty="0">
                <a:latin typeface="Bookman Old Style"/>
                <a:cs typeface="Bookman Old Style"/>
              </a:rPr>
              <a:t>mouse</a:t>
            </a:r>
            <a:endParaRPr sz="2400">
              <a:latin typeface="Bookman Old Style"/>
              <a:cs typeface="Bookman Old Styl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27375" y="3528186"/>
            <a:ext cx="11658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80" dirty="0">
                <a:latin typeface="Bookman Old Style"/>
                <a:cs typeface="Bookman Old Style"/>
              </a:rPr>
              <a:t>joystick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0" y="3654552"/>
            <a:ext cx="845819" cy="15316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81444" y="3884295"/>
            <a:ext cx="334645" cy="992505"/>
          </a:xfrm>
          <a:custGeom>
            <a:avLst/>
            <a:gdLst/>
            <a:ahLst/>
            <a:cxnLst/>
            <a:rect l="l" t="t" r="r" b="b"/>
            <a:pathLst>
              <a:path w="334645" h="992504">
                <a:moveTo>
                  <a:pt x="8940" y="887602"/>
                </a:moveTo>
                <a:lnTo>
                  <a:pt x="5537" y="888364"/>
                </a:lnTo>
                <a:lnTo>
                  <a:pt x="2120" y="889253"/>
                </a:lnTo>
                <a:lnTo>
                  <a:pt x="0" y="892555"/>
                </a:lnTo>
                <a:lnTo>
                  <a:pt x="23342" y="992504"/>
                </a:lnTo>
                <a:lnTo>
                  <a:pt x="34387" y="982344"/>
                </a:lnTo>
                <a:lnTo>
                  <a:pt x="33121" y="982344"/>
                </a:lnTo>
                <a:lnTo>
                  <a:pt x="20980" y="978661"/>
                </a:lnTo>
                <a:lnTo>
                  <a:pt x="27892" y="956195"/>
                </a:lnTo>
                <a:lnTo>
                  <a:pt x="12357" y="889761"/>
                </a:lnTo>
                <a:lnTo>
                  <a:pt x="8940" y="887602"/>
                </a:lnTo>
                <a:close/>
              </a:path>
              <a:path w="334645" h="992504">
                <a:moveTo>
                  <a:pt x="27892" y="956195"/>
                </a:moveTo>
                <a:lnTo>
                  <a:pt x="20980" y="978661"/>
                </a:lnTo>
                <a:lnTo>
                  <a:pt x="33121" y="982344"/>
                </a:lnTo>
                <a:lnTo>
                  <a:pt x="34137" y="979042"/>
                </a:lnTo>
                <a:lnTo>
                  <a:pt x="33235" y="979042"/>
                </a:lnTo>
                <a:lnTo>
                  <a:pt x="22745" y="975867"/>
                </a:lnTo>
                <a:lnTo>
                  <a:pt x="30764" y="968476"/>
                </a:lnTo>
                <a:lnTo>
                  <a:pt x="27892" y="956195"/>
                </a:lnTo>
                <a:close/>
              </a:path>
              <a:path w="334645" h="992504">
                <a:moveTo>
                  <a:pt x="90220" y="913637"/>
                </a:moveTo>
                <a:lnTo>
                  <a:pt x="87642" y="916050"/>
                </a:lnTo>
                <a:lnTo>
                  <a:pt x="40011" y="959953"/>
                </a:lnTo>
                <a:lnTo>
                  <a:pt x="33121" y="982344"/>
                </a:lnTo>
                <a:lnTo>
                  <a:pt x="34387" y="982344"/>
                </a:lnTo>
                <a:lnTo>
                  <a:pt x="96240" y="925448"/>
                </a:lnTo>
                <a:lnTo>
                  <a:pt x="98831" y="923035"/>
                </a:lnTo>
                <a:lnTo>
                  <a:pt x="98996" y="918971"/>
                </a:lnTo>
                <a:lnTo>
                  <a:pt x="94246" y="913891"/>
                </a:lnTo>
                <a:lnTo>
                  <a:pt x="90220" y="913637"/>
                </a:lnTo>
                <a:close/>
              </a:path>
              <a:path w="334645" h="992504">
                <a:moveTo>
                  <a:pt x="30764" y="968476"/>
                </a:moveTo>
                <a:lnTo>
                  <a:pt x="22745" y="975867"/>
                </a:lnTo>
                <a:lnTo>
                  <a:pt x="33235" y="979042"/>
                </a:lnTo>
                <a:lnTo>
                  <a:pt x="30764" y="968476"/>
                </a:lnTo>
                <a:close/>
              </a:path>
              <a:path w="334645" h="992504">
                <a:moveTo>
                  <a:pt x="40011" y="959953"/>
                </a:moveTo>
                <a:lnTo>
                  <a:pt x="30764" y="968476"/>
                </a:lnTo>
                <a:lnTo>
                  <a:pt x="33235" y="979042"/>
                </a:lnTo>
                <a:lnTo>
                  <a:pt x="34137" y="979042"/>
                </a:lnTo>
                <a:lnTo>
                  <a:pt x="40011" y="959953"/>
                </a:lnTo>
                <a:close/>
              </a:path>
              <a:path w="334645" h="992504">
                <a:moveTo>
                  <a:pt x="322084" y="0"/>
                </a:moveTo>
                <a:lnTo>
                  <a:pt x="27892" y="956195"/>
                </a:lnTo>
                <a:lnTo>
                  <a:pt x="30764" y="968476"/>
                </a:lnTo>
                <a:lnTo>
                  <a:pt x="40011" y="959953"/>
                </a:lnTo>
                <a:lnTo>
                  <a:pt x="334225" y="3809"/>
                </a:lnTo>
                <a:lnTo>
                  <a:pt x="3220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4904" y="3653028"/>
            <a:ext cx="1382268" cy="1685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04481" y="3882390"/>
            <a:ext cx="843915" cy="1146810"/>
          </a:xfrm>
          <a:custGeom>
            <a:avLst/>
            <a:gdLst/>
            <a:ahLst/>
            <a:cxnLst/>
            <a:rect l="l" t="t" r="r" b="b"/>
            <a:pathLst>
              <a:path w="843915" h="1146810">
                <a:moveTo>
                  <a:pt x="754291" y="1094232"/>
                </a:moveTo>
                <a:lnTo>
                  <a:pt x="750608" y="1095756"/>
                </a:lnTo>
                <a:lnTo>
                  <a:pt x="749211" y="1098931"/>
                </a:lnTo>
                <a:lnTo>
                  <a:pt x="747814" y="1102233"/>
                </a:lnTo>
                <a:lnTo>
                  <a:pt x="749211" y="1105916"/>
                </a:lnTo>
                <a:lnTo>
                  <a:pt x="843318" y="1146810"/>
                </a:lnTo>
                <a:lnTo>
                  <a:pt x="842655" y="1140460"/>
                </a:lnTo>
                <a:lnTo>
                  <a:pt x="830745" y="1140460"/>
                </a:lnTo>
                <a:lnTo>
                  <a:pt x="816785" y="1121424"/>
                </a:lnTo>
                <a:lnTo>
                  <a:pt x="754291" y="1094232"/>
                </a:lnTo>
                <a:close/>
              </a:path>
              <a:path w="843915" h="1146810">
                <a:moveTo>
                  <a:pt x="816785" y="1121424"/>
                </a:moveTo>
                <a:lnTo>
                  <a:pt x="830745" y="1140460"/>
                </a:lnTo>
                <a:lnTo>
                  <a:pt x="835103" y="1137285"/>
                </a:lnTo>
                <a:lnTo>
                  <a:pt x="829602" y="1137285"/>
                </a:lnTo>
                <a:lnTo>
                  <a:pt x="828460" y="1126501"/>
                </a:lnTo>
                <a:lnTo>
                  <a:pt x="816785" y="1121424"/>
                </a:lnTo>
                <a:close/>
              </a:path>
              <a:path w="843915" h="1146810">
                <a:moveTo>
                  <a:pt x="829475" y="1042289"/>
                </a:moveTo>
                <a:lnTo>
                  <a:pt x="826046" y="1042670"/>
                </a:lnTo>
                <a:lnTo>
                  <a:pt x="822490" y="1042924"/>
                </a:lnTo>
                <a:lnTo>
                  <a:pt x="819950" y="1046099"/>
                </a:lnTo>
                <a:lnTo>
                  <a:pt x="827139" y="1114021"/>
                </a:lnTo>
                <a:lnTo>
                  <a:pt x="841032" y="1132967"/>
                </a:lnTo>
                <a:lnTo>
                  <a:pt x="830745" y="1140460"/>
                </a:lnTo>
                <a:lnTo>
                  <a:pt x="842655" y="1140460"/>
                </a:lnTo>
                <a:lnTo>
                  <a:pt x="833031" y="1048258"/>
                </a:lnTo>
                <a:lnTo>
                  <a:pt x="832650" y="1044829"/>
                </a:lnTo>
                <a:lnTo>
                  <a:pt x="829475" y="1042289"/>
                </a:lnTo>
                <a:close/>
              </a:path>
              <a:path w="843915" h="1146810">
                <a:moveTo>
                  <a:pt x="828460" y="1126501"/>
                </a:moveTo>
                <a:lnTo>
                  <a:pt x="829602" y="1137285"/>
                </a:lnTo>
                <a:lnTo>
                  <a:pt x="838365" y="1130808"/>
                </a:lnTo>
                <a:lnTo>
                  <a:pt x="828460" y="1126501"/>
                </a:lnTo>
                <a:close/>
              </a:path>
              <a:path w="843915" h="1146810">
                <a:moveTo>
                  <a:pt x="827139" y="1114021"/>
                </a:moveTo>
                <a:lnTo>
                  <a:pt x="828460" y="1126501"/>
                </a:lnTo>
                <a:lnTo>
                  <a:pt x="838365" y="1130808"/>
                </a:lnTo>
                <a:lnTo>
                  <a:pt x="829602" y="1137285"/>
                </a:lnTo>
                <a:lnTo>
                  <a:pt x="835103" y="1137285"/>
                </a:lnTo>
                <a:lnTo>
                  <a:pt x="841032" y="1132967"/>
                </a:lnTo>
                <a:lnTo>
                  <a:pt x="827139" y="1114021"/>
                </a:lnTo>
                <a:close/>
              </a:path>
              <a:path w="843915" h="1146810">
                <a:moveTo>
                  <a:pt x="10236" y="0"/>
                </a:moveTo>
                <a:lnTo>
                  <a:pt x="0" y="7620"/>
                </a:lnTo>
                <a:lnTo>
                  <a:pt x="816785" y="1121424"/>
                </a:lnTo>
                <a:lnTo>
                  <a:pt x="828460" y="1126501"/>
                </a:lnTo>
                <a:lnTo>
                  <a:pt x="827139" y="1114021"/>
                </a:lnTo>
                <a:lnTo>
                  <a:pt x="10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78739" y="5053965"/>
            <a:ext cx="12172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00" dirty="0">
                <a:solidFill>
                  <a:srgbClr val="943735"/>
                </a:solidFill>
                <a:latin typeface="Bookman Old Style"/>
                <a:cs typeface="Bookman Old Style"/>
              </a:rPr>
              <a:t>Normal</a:t>
            </a:r>
            <a:endParaRPr sz="1800"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</a:pPr>
            <a:r>
              <a:rPr sz="1800" b="0" spc="155" dirty="0">
                <a:solidFill>
                  <a:srgbClr val="943735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74394" y="5053965"/>
            <a:ext cx="2592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40" dirty="0">
                <a:solidFill>
                  <a:srgbClr val="403052"/>
                </a:solidFill>
                <a:latin typeface="Bookman Old Style"/>
                <a:cs typeface="Bookman Old Style"/>
              </a:rPr>
              <a:t>Multimedia</a:t>
            </a:r>
            <a:r>
              <a:rPr sz="1800" b="0" spc="-215" dirty="0">
                <a:solidFill>
                  <a:srgbClr val="403052"/>
                </a:solidFill>
                <a:latin typeface="Bookman Old Style"/>
                <a:cs typeface="Bookman Old Style"/>
              </a:rPr>
              <a:t> </a:t>
            </a:r>
            <a:r>
              <a:rPr sz="1800" b="0" spc="155" dirty="0">
                <a:solidFill>
                  <a:srgbClr val="403052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671827" y="3197351"/>
            <a:ext cx="774192" cy="12268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960117" y="3426967"/>
            <a:ext cx="255904" cy="688340"/>
          </a:xfrm>
          <a:custGeom>
            <a:avLst/>
            <a:gdLst/>
            <a:ahLst/>
            <a:cxnLst/>
            <a:rect l="l" t="t" r="r" b="b"/>
            <a:pathLst>
              <a:path w="255905" h="688339">
                <a:moveTo>
                  <a:pt x="9143" y="582676"/>
                </a:moveTo>
                <a:lnTo>
                  <a:pt x="5714" y="583311"/>
                </a:lnTo>
                <a:lnTo>
                  <a:pt x="2286" y="584073"/>
                </a:lnTo>
                <a:lnTo>
                  <a:pt x="0" y="587375"/>
                </a:lnTo>
                <a:lnTo>
                  <a:pt x="762" y="590804"/>
                </a:lnTo>
                <a:lnTo>
                  <a:pt x="21081" y="687832"/>
                </a:lnTo>
                <a:lnTo>
                  <a:pt x="32353" y="677926"/>
                </a:lnTo>
                <a:lnTo>
                  <a:pt x="31114" y="677926"/>
                </a:lnTo>
                <a:lnTo>
                  <a:pt x="19050" y="673862"/>
                </a:lnTo>
                <a:lnTo>
                  <a:pt x="26448" y="651670"/>
                </a:lnTo>
                <a:lnTo>
                  <a:pt x="13207" y="588264"/>
                </a:lnTo>
                <a:lnTo>
                  <a:pt x="12445" y="584835"/>
                </a:lnTo>
                <a:lnTo>
                  <a:pt x="9143" y="582676"/>
                </a:lnTo>
                <a:close/>
              </a:path>
              <a:path w="255905" h="688339">
                <a:moveTo>
                  <a:pt x="26448" y="651670"/>
                </a:moveTo>
                <a:lnTo>
                  <a:pt x="19050" y="673862"/>
                </a:lnTo>
                <a:lnTo>
                  <a:pt x="31114" y="677926"/>
                </a:lnTo>
                <a:lnTo>
                  <a:pt x="32215" y="674624"/>
                </a:lnTo>
                <a:lnTo>
                  <a:pt x="31242" y="674624"/>
                </a:lnTo>
                <a:lnTo>
                  <a:pt x="20827" y="671195"/>
                </a:lnTo>
                <a:lnTo>
                  <a:pt x="29021" y="663990"/>
                </a:lnTo>
                <a:lnTo>
                  <a:pt x="26448" y="651670"/>
                </a:lnTo>
                <a:close/>
              </a:path>
              <a:path w="255905" h="688339">
                <a:moveTo>
                  <a:pt x="89788" y="610616"/>
                </a:moveTo>
                <a:lnTo>
                  <a:pt x="87121" y="612902"/>
                </a:lnTo>
                <a:lnTo>
                  <a:pt x="38550" y="655611"/>
                </a:lnTo>
                <a:lnTo>
                  <a:pt x="31114" y="677926"/>
                </a:lnTo>
                <a:lnTo>
                  <a:pt x="32353" y="677926"/>
                </a:lnTo>
                <a:lnTo>
                  <a:pt x="95504" y="622427"/>
                </a:lnTo>
                <a:lnTo>
                  <a:pt x="98170" y="620141"/>
                </a:lnTo>
                <a:lnTo>
                  <a:pt x="98425" y="616077"/>
                </a:lnTo>
                <a:lnTo>
                  <a:pt x="93725" y="610870"/>
                </a:lnTo>
                <a:lnTo>
                  <a:pt x="89788" y="610616"/>
                </a:lnTo>
                <a:close/>
              </a:path>
              <a:path w="255905" h="688339">
                <a:moveTo>
                  <a:pt x="29021" y="663990"/>
                </a:moveTo>
                <a:lnTo>
                  <a:pt x="20827" y="671195"/>
                </a:lnTo>
                <a:lnTo>
                  <a:pt x="31242" y="674624"/>
                </a:lnTo>
                <a:lnTo>
                  <a:pt x="29021" y="663990"/>
                </a:lnTo>
                <a:close/>
              </a:path>
              <a:path w="255905" h="688339">
                <a:moveTo>
                  <a:pt x="38550" y="655611"/>
                </a:moveTo>
                <a:lnTo>
                  <a:pt x="29021" y="663990"/>
                </a:lnTo>
                <a:lnTo>
                  <a:pt x="31242" y="674624"/>
                </a:lnTo>
                <a:lnTo>
                  <a:pt x="32215" y="674624"/>
                </a:lnTo>
                <a:lnTo>
                  <a:pt x="38550" y="655611"/>
                </a:lnTo>
                <a:close/>
              </a:path>
              <a:path w="255905" h="688339">
                <a:moveTo>
                  <a:pt x="243712" y="0"/>
                </a:moveTo>
                <a:lnTo>
                  <a:pt x="26448" y="651670"/>
                </a:lnTo>
                <a:lnTo>
                  <a:pt x="29021" y="663990"/>
                </a:lnTo>
                <a:lnTo>
                  <a:pt x="38550" y="655611"/>
                </a:lnTo>
                <a:lnTo>
                  <a:pt x="255650" y="4064"/>
                </a:lnTo>
                <a:lnTo>
                  <a:pt x="2437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75104" y="3194304"/>
            <a:ext cx="1687068" cy="16108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205482" y="3424301"/>
            <a:ext cx="1147445" cy="1071880"/>
          </a:xfrm>
          <a:custGeom>
            <a:avLst/>
            <a:gdLst/>
            <a:ahLst/>
            <a:cxnLst/>
            <a:rect l="l" t="t" r="r" b="b"/>
            <a:pathLst>
              <a:path w="1147445" h="1071879">
                <a:moveTo>
                  <a:pt x="1050035" y="1036447"/>
                </a:moveTo>
                <a:lnTo>
                  <a:pt x="1046733" y="1038606"/>
                </a:lnTo>
                <a:lnTo>
                  <a:pt x="1045797" y="1042250"/>
                </a:lnTo>
                <a:lnTo>
                  <a:pt x="1045082" y="1045463"/>
                </a:lnTo>
                <a:lnTo>
                  <a:pt x="1047242" y="1048893"/>
                </a:lnTo>
                <a:lnTo>
                  <a:pt x="1147318" y="1071499"/>
                </a:lnTo>
                <a:lnTo>
                  <a:pt x="1146137" y="1067562"/>
                </a:lnTo>
                <a:lnTo>
                  <a:pt x="1133856" y="1067562"/>
                </a:lnTo>
                <a:lnTo>
                  <a:pt x="1116729" y="1051578"/>
                </a:lnTo>
                <a:lnTo>
                  <a:pt x="1050035" y="1036447"/>
                </a:lnTo>
                <a:close/>
              </a:path>
              <a:path w="1147445" h="1071879">
                <a:moveTo>
                  <a:pt x="1116729" y="1051578"/>
                </a:moveTo>
                <a:lnTo>
                  <a:pt x="1133856" y="1067562"/>
                </a:lnTo>
                <a:lnTo>
                  <a:pt x="1136458" y="1064768"/>
                </a:lnTo>
                <a:lnTo>
                  <a:pt x="1132078" y="1064768"/>
                </a:lnTo>
                <a:lnTo>
                  <a:pt x="1128945" y="1054353"/>
                </a:lnTo>
                <a:lnTo>
                  <a:pt x="1116729" y="1051578"/>
                </a:lnTo>
                <a:close/>
              </a:path>
              <a:path w="1147445" h="1071879">
                <a:moveTo>
                  <a:pt x="1114297" y="971296"/>
                </a:moveTo>
                <a:lnTo>
                  <a:pt x="1110869" y="972312"/>
                </a:lnTo>
                <a:lnTo>
                  <a:pt x="1107567" y="973328"/>
                </a:lnTo>
                <a:lnTo>
                  <a:pt x="1105662" y="976884"/>
                </a:lnTo>
                <a:lnTo>
                  <a:pt x="1106678" y="980313"/>
                </a:lnTo>
                <a:lnTo>
                  <a:pt x="1125305" y="1042250"/>
                </a:lnTo>
                <a:lnTo>
                  <a:pt x="1142492" y="1058291"/>
                </a:lnTo>
                <a:lnTo>
                  <a:pt x="1133856" y="1067562"/>
                </a:lnTo>
                <a:lnTo>
                  <a:pt x="1146137" y="1067562"/>
                </a:lnTo>
                <a:lnTo>
                  <a:pt x="1117854" y="973201"/>
                </a:lnTo>
                <a:lnTo>
                  <a:pt x="1114297" y="971296"/>
                </a:lnTo>
                <a:close/>
              </a:path>
              <a:path w="1147445" h="1071879">
                <a:moveTo>
                  <a:pt x="1128945" y="1054353"/>
                </a:moveTo>
                <a:lnTo>
                  <a:pt x="1132078" y="1064768"/>
                </a:lnTo>
                <a:lnTo>
                  <a:pt x="1139570" y="1056767"/>
                </a:lnTo>
                <a:lnTo>
                  <a:pt x="1128945" y="1054353"/>
                </a:lnTo>
                <a:close/>
              </a:path>
              <a:path w="1147445" h="1071879">
                <a:moveTo>
                  <a:pt x="1125305" y="1042250"/>
                </a:moveTo>
                <a:lnTo>
                  <a:pt x="1128945" y="1054353"/>
                </a:lnTo>
                <a:lnTo>
                  <a:pt x="1139570" y="1056767"/>
                </a:lnTo>
                <a:lnTo>
                  <a:pt x="1132078" y="1064768"/>
                </a:lnTo>
                <a:lnTo>
                  <a:pt x="1136458" y="1064768"/>
                </a:lnTo>
                <a:lnTo>
                  <a:pt x="1142492" y="1058291"/>
                </a:lnTo>
                <a:lnTo>
                  <a:pt x="1125305" y="1042250"/>
                </a:lnTo>
                <a:close/>
              </a:path>
              <a:path w="1147445" h="1071879">
                <a:moveTo>
                  <a:pt x="8636" y="0"/>
                </a:moveTo>
                <a:lnTo>
                  <a:pt x="0" y="9398"/>
                </a:lnTo>
                <a:lnTo>
                  <a:pt x="1116729" y="1051578"/>
                </a:lnTo>
                <a:lnTo>
                  <a:pt x="1128945" y="1054353"/>
                </a:lnTo>
                <a:lnTo>
                  <a:pt x="1125305" y="1042250"/>
                </a:lnTo>
                <a:lnTo>
                  <a:pt x="86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222044" y="4139565"/>
            <a:ext cx="1466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 marR="5080" indent="-55244">
              <a:lnSpc>
                <a:spcPct val="100000"/>
              </a:lnSpc>
              <a:spcBef>
                <a:spcPts val="100"/>
              </a:spcBef>
            </a:pPr>
            <a:r>
              <a:rPr sz="1800" b="0" spc="135" dirty="0">
                <a:solidFill>
                  <a:srgbClr val="E36C09"/>
                </a:solidFill>
                <a:latin typeface="Bookman Old Style"/>
                <a:cs typeface="Bookman Old Style"/>
              </a:rPr>
              <a:t>Tra</a:t>
            </a:r>
            <a:r>
              <a:rPr sz="1800" b="0" spc="160" dirty="0">
                <a:solidFill>
                  <a:srgbClr val="E36C09"/>
                </a:solidFill>
                <a:latin typeface="Bookman Old Style"/>
                <a:cs typeface="Bookman Old Style"/>
              </a:rPr>
              <a:t>d</a:t>
            </a:r>
            <a:r>
              <a:rPr sz="1800" b="0" spc="100" dirty="0">
                <a:solidFill>
                  <a:srgbClr val="E36C09"/>
                </a:solidFill>
                <a:latin typeface="Bookman Old Style"/>
                <a:cs typeface="Bookman Old Style"/>
              </a:rPr>
              <a:t>iti</a:t>
            </a:r>
            <a:r>
              <a:rPr sz="1800" b="0" spc="180" dirty="0">
                <a:solidFill>
                  <a:srgbClr val="E36C09"/>
                </a:solidFill>
                <a:latin typeface="Bookman Old Style"/>
                <a:cs typeface="Bookman Old Style"/>
              </a:rPr>
              <a:t>o</a:t>
            </a:r>
            <a:r>
              <a:rPr sz="1800" b="0" spc="110" dirty="0">
                <a:solidFill>
                  <a:srgbClr val="E36C09"/>
                </a:solidFill>
                <a:latin typeface="Bookman Old Style"/>
                <a:cs typeface="Bookman Old Style"/>
              </a:rPr>
              <a:t>n</a:t>
            </a:r>
            <a:r>
              <a:rPr sz="1800" b="0" spc="85" dirty="0">
                <a:solidFill>
                  <a:srgbClr val="E36C09"/>
                </a:solidFill>
                <a:latin typeface="Bookman Old Style"/>
                <a:cs typeface="Bookman Old Style"/>
              </a:rPr>
              <a:t>a</a:t>
            </a:r>
            <a:r>
              <a:rPr sz="1800" b="0" spc="465" dirty="0">
                <a:solidFill>
                  <a:srgbClr val="E36C09"/>
                </a:solidFill>
                <a:latin typeface="Bookman Old Style"/>
                <a:cs typeface="Bookman Old Style"/>
              </a:rPr>
              <a:t>l  </a:t>
            </a:r>
            <a:r>
              <a:rPr sz="1800" b="0" spc="-35" dirty="0">
                <a:solidFill>
                  <a:srgbClr val="E36C09"/>
                </a:solidFill>
                <a:latin typeface="Bookman Old Style"/>
                <a:cs typeface="Bookman Old Style"/>
              </a:rPr>
              <a:t>mouse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974594" y="4520565"/>
            <a:ext cx="1711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25" dirty="0">
                <a:solidFill>
                  <a:srgbClr val="205868"/>
                </a:solidFill>
                <a:latin typeface="Bookman Old Style"/>
                <a:cs typeface="Bookman Old Style"/>
              </a:rPr>
              <a:t>Optical</a:t>
            </a:r>
            <a:r>
              <a:rPr sz="1800" b="0" spc="-220" dirty="0">
                <a:solidFill>
                  <a:srgbClr val="205868"/>
                </a:solidFill>
                <a:latin typeface="Bookman Old Style"/>
                <a:cs typeface="Bookman Old Style"/>
              </a:rPr>
              <a:t> </a:t>
            </a:r>
            <a:r>
              <a:rPr sz="1800" b="0" spc="-35" dirty="0">
                <a:solidFill>
                  <a:srgbClr val="205868"/>
                </a:solidFill>
                <a:latin typeface="Bookman Old Style"/>
                <a:cs typeface="Bookman Old Style"/>
              </a:rPr>
              <a:t>mouse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98975" y="2976497"/>
            <a:ext cx="2908935" cy="929640"/>
          </a:xfrm>
          <a:prstGeom prst="rect">
            <a:avLst/>
          </a:prstGeom>
        </p:spPr>
        <p:txBody>
          <a:bodyPr vert="horz" wrap="square" lIns="0" tIns="183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sz="2000" b="0" spc="-10" dirty="0">
                <a:latin typeface="Bookman Old Style"/>
                <a:cs typeface="Bookman Old Style"/>
              </a:rPr>
              <a:t>Touch</a:t>
            </a:r>
            <a:r>
              <a:rPr sz="2000" b="0" spc="-170" dirty="0">
                <a:latin typeface="Bookman Old Style"/>
                <a:cs typeface="Bookman Old Style"/>
              </a:rPr>
              <a:t> </a:t>
            </a:r>
            <a:r>
              <a:rPr sz="2000" b="0" spc="145" dirty="0">
                <a:latin typeface="Bookman Old Style"/>
                <a:cs typeface="Bookman Old Style"/>
              </a:rPr>
              <a:t>screen</a:t>
            </a:r>
            <a:endParaRPr sz="2000">
              <a:latin typeface="Bookman Old Style"/>
              <a:cs typeface="Bookman Old Style"/>
            </a:endParaRPr>
          </a:p>
          <a:p>
            <a:pPr marL="1536700">
              <a:lnSpc>
                <a:spcPct val="100000"/>
              </a:lnSpc>
              <a:spcBef>
                <a:spcPts val="1210"/>
              </a:spcBef>
            </a:pPr>
            <a:r>
              <a:rPr sz="1800" b="0" spc="25" dirty="0">
                <a:latin typeface="Bookman Old Style"/>
                <a:cs typeface="Bookman Old Style"/>
              </a:rPr>
              <a:t>microphone</a:t>
            </a:r>
            <a:endParaRPr sz="1800">
              <a:latin typeface="Bookman Old Style"/>
              <a:cs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19552" y="393014"/>
            <a:ext cx="410337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-620" dirty="0"/>
              <a:t>MICRO</a:t>
            </a:r>
            <a:r>
              <a:rPr u="none" spc="-540" dirty="0"/>
              <a:t>P</a:t>
            </a:r>
            <a:r>
              <a:rPr u="none" spc="-790" dirty="0"/>
              <a:t>HONE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5940" y="1610613"/>
            <a:ext cx="4609465" cy="34423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5600" marR="5080" indent="-342900">
              <a:lnSpc>
                <a:spcPct val="100099"/>
              </a:lnSpc>
              <a:spcBef>
                <a:spcPts val="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5" dirty="0">
                <a:latin typeface="Calibri"/>
                <a:cs typeface="Calibri"/>
              </a:rPr>
              <a:t>Microphone </a:t>
            </a:r>
            <a:r>
              <a:rPr sz="2800" spc="-5" dirty="0">
                <a:latin typeface="Calibri"/>
                <a:cs typeface="Calibri"/>
              </a:rPr>
              <a:t>is </a:t>
            </a:r>
            <a:r>
              <a:rPr sz="2800" dirty="0">
                <a:latin typeface="Calibri"/>
                <a:cs typeface="Calibri"/>
              </a:rPr>
              <a:t>an </a:t>
            </a:r>
            <a:r>
              <a:rPr sz="2800" spc="-10" dirty="0">
                <a:latin typeface="Calibri"/>
                <a:cs typeface="Calibri"/>
              </a:rPr>
              <a:t>input  device used </a:t>
            </a:r>
            <a:r>
              <a:rPr sz="2800" spc="-20" dirty="0">
                <a:latin typeface="Calibri"/>
                <a:cs typeface="Calibri"/>
              </a:rPr>
              <a:t>to </a:t>
            </a:r>
            <a:r>
              <a:rPr sz="2800" spc="-10" dirty="0">
                <a:latin typeface="Calibri"/>
                <a:cs typeface="Calibri"/>
              </a:rPr>
              <a:t>inputting </a:t>
            </a:r>
            <a:r>
              <a:rPr sz="2800" spc="-5" dirty="0">
                <a:latin typeface="Calibri"/>
                <a:cs typeface="Calibri"/>
              </a:rPr>
              <a:t>the  </a:t>
            </a:r>
            <a:r>
              <a:rPr sz="2800" spc="-15" dirty="0">
                <a:latin typeface="Calibri"/>
                <a:cs typeface="Calibri"/>
              </a:rPr>
              <a:t>voice </a:t>
            </a:r>
            <a:r>
              <a:rPr sz="2800" spc="-5" dirty="0">
                <a:latin typeface="Calibri"/>
                <a:cs typeface="Calibri"/>
              </a:rPr>
              <a:t>signal </a:t>
            </a:r>
            <a:r>
              <a:rPr sz="2800" spc="-20" dirty="0">
                <a:latin typeface="Calibri"/>
                <a:cs typeface="Calibri"/>
              </a:rPr>
              <a:t>into </a:t>
            </a:r>
            <a:r>
              <a:rPr sz="2800" spc="-5" dirty="0">
                <a:latin typeface="Calibri"/>
                <a:cs typeface="Calibri"/>
              </a:rPr>
              <a:t>the  </a:t>
            </a:r>
            <a:r>
              <a:rPr sz="2800" spc="-45" dirty="0">
                <a:latin typeface="Calibri"/>
                <a:cs typeface="Calibri"/>
              </a:rPr>
              <a:t>computer. </a:t>
            </a:r>
            <a:r>
              <a:rPr sz="2800" spc="-15" dirty="0">
                <a:latin typeface="Calibri"/>
                <a:cs typeface="Calibri"/>
              </a:rPr>
              <a:t>microphones </a:t>
            </a:r>
            <a:r>
              <a:rPr sz="2800" spc="-20" dirty="0">
                <a:latin typeface="Calibri"/>
                <a:cs typeface="Calibri"/>
              </a:rPr>
              <a:t>are  </a:t>
            </a:r>
            <a:r>
              <a:rPr sz="2800" spc="-10" dirty="0">
                <a:latin typeface="Calibri"/>
                <a:cs typeface="Calibri"/>
              </a:rPr>
              <a:t>commonly used </a:t>
            </a:r>
            <a:r>
              <a:rPr sz="2800" spc="-25" dirty="0">
                <a:latin typeface="Calibri"/>
                <a:cs typeface="Calibri"/>
              </a:rPr>
              <a:t>for </a:t>
            </a:r>
            <a:r>
              <a:rPr sz="2800" spc="-15" dirty="0">
                <a:latin typeface="Calibri"/>
                <a:cs typeface="Calibri"/>
              </a:rPr>
              <a:t>live </a:t>
            </a:r>
            <a:r>
              <a:rPr sz="2800" spc="-10" dirty="0">
                <a:latin typeface="Calibri"/>
                <a:cs typeface="Calibri"/>
              </a:rPr>
              <a:t>chat.  Microphones </a:t>
            </a:r>
            <a:r>
              <a:rPr sz="2800" spc="-15" dirty="0">
                <a:latin typeface="Calibri"/>
                <a:cs typeface="Calibri"/>
              </a:rPr>
              <a:t>are </a:t>
            </a:r>
            <a:r>
              <a:rPr sz="2800" spc="-5" dirty="0">
                <a:latin typeface="Calibri"/>
                <a:cs typeface="Calibri"/>
              </a:rPr>
              <a:t>also used </a:t>
            </a:r>
            <a:r>
              <a:rPr sz="2800" spc="-5" dirty="0">
                <a:latin typeface="Times New Roman"/>
                <a:cs typeface="Times New Roman"/>
              </a:rPr>
              <a:t>to  record voice into </a:t>
            </a:r>
            <a:r>
              <a:rPr sz="2800" dirty="0">
                <a:latin typeface="Times New Roman"/>
                <a:cs typeface="Times New Roman"/>
              </a:rPr>
              <a:t>the  </a:t>
            </a:r>
            <a:r>
              <a:rPr sz="2800" spc="-25" dirty="0">
                <a:latin typeface="Times New Roman"/>
                <a:cs typeface="Times New Roman"/>
              </a:rPr>
              <a:t>computer.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45910" y="0"/>
            <a:ext cx="2998012" cy="28504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62200" y="4495800"/>
            <a:ext cx="1778000" cy="2133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00600" y="2514600"/>
            <a:ext cx="3333750" cy="33337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Input</a:t>
            </a:r>
            <a:r>
              <a:rPr spc="-484" dirty="0"/>
              <a:t> </a:t>
            </a:r>
            <a:r>
              <a:rPr spc="300" dirty="0"/>
              <a:t>devices</a:t>
            </a:r>
          </a:p>
        </p:txBody>
      </p:sp>
      <p:sp>
        <p:nvSpPr>
          <p:cNvPr id="3" name="object 3"/>
          <p:cNvSpPr/>
          <p:nvPr/>
        </p:nvSpPr>
        <p:spPr>
          <a:xfrm>
            <a:off x="227075" y="2049779"/>
            <a:ext cx="8385048" cy="472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22860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2647" y="1307591"/>
            <a:ext cx="298703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1238" y="1448561"/>
            <a:ext cx="1905" cy="838200"/>
          </a:xfrm>
          <a:custGeom>
            <a:avLst/>
            <a:gdLst/>
            <a:ahLst/>
            <a:cxnLst/>
            <a:rect l="l" t="t" r="r" b="b"/>
            <a:pathLst>
              <a:path w="1904" h="838200">
                <a:moveTo>
                  <a:pt x="1524" y="0"/>
                </a:moveTo>
                <a:lnTo>
                  <a:pt x="0" y="8382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2795" y="2180844"/>
            <a:ext cx="367284" cy="1508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4761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086" y="1123950"/>
                </a:moveTo>
                <a:lnTo>
                  <a:pt x="1028" y="1127505"/>
                </a:lnTo>
                <a:lnTo>
                  <a:pt x="0" y="1131315"/>
                </a:lnTo>
                <a:lnTo>
                  <a:pt x="51638" y="1219962"/>
                </a:lnTo>
                <a:lnTo>
                  <a:pt x="58993" y="1207389"/>
                </a:lnTo>
                <a:lnTo>
                  <a:pt x="45300" y="1207389"/>
                </a:lnTo>
                <a:lnTo>
                  <a:pt x="45314" y="1183919"/>
                </a:lnTo>
                <a:lnTo>
                  <a:pt x="10972" y="1124965"/>
                </a:lnTo>
                <a:lnTo>
                  <a:pt x="7086" y="1123950"/>
                </a:lnTo>
                <a:close/>
              </a:path>
              <a:path w="103504" h="1220470">
                <a:moveTo>
                  <a:pt x="45316" y="1183921"/>
                </a:moveTo>
                <a:lnTo>
                  <a:pt x="45300" y="1207389"/>
                </a:lnTo>
                <a:lnTo>
                  <a:pt x="58000" y="1207389"/>
                </a:lnTo>
                <a:lnTo>
                  <a:pt x="58002" y="1204214"/>
                </a:lnTo>
                <a:lnTo>
                  <a:pt x="46164" y="1204214"/>
                </a:lnTo>
                <a:lnTo>
                  <a:pt x="51657" y="1194807"/>
                </a:lnTo>
                <a:lnTo>
                  <a:pt x="45316" y="1183921"/>
                </a:lnTo>
                <a:close/>
              </a:path>
              <a:path w="103504" h="1220470">
                <a:moveTo>
                  <a:pt x="96329" y="1123950"/>
                </a:moveTo>
                <a:lnTo>
                  <a:pt x="92443" y="1124965"/>
                </a:lnTo>
                <a:lnTo>
                  <a:pt x="58016" y="1183919"/>
                </a:lnTo>
                <a:lnTo>
                  <a:pt x="58000" y="1207389"/>
                </a:lnTo>
                <a:lnTo>
                  <a:pt x="58993" y="1207389"/>
                </a:lnTo>
                <a:lnTo>
                  <a:pt x="101638" y="1134490"/>
                </a:lnTo>
                <a:lnTo>
                  <a:pt x="103403" y="1131442"/>
                </a:lnTo>
                <a:lnTo>
                  <a:pt x="102387" y="1127505"/>
                </a:lnTo>
                <a:lnTo>
                  <a:pt x="96329" y="1123950"/>
                </a:lnTo>
                <a:close/>
              </a:path>
              <a:path w="103504" h="1220470">
                <a:moveTo>
                  <a:pt x="51657" y="1194807"/>
                </a:moveTo>
                <a:lnTo>
                  <a:pt x="46164" y="1204214"/>
                </a:lnTo>
                <a:lnTo>
                  <a:pt x="57137" y="1204214"/>
                </a:lnTo>
                <a:lnTo>
                  <a:pt x="51657" y="1194807"/>
                </a:lnTo>
                <a:close/>
              </a:path>
              <a:path w="103504" h="1220470">
                <a:moveTo>
                  <a:pt x="58016" y="1183919"/>
                </a:moveTo>
                <a:lnTo>
                  <a:pt x="51657" y="1194807"/>
                </a:lnTo>
                <a:lnTo>
                  <a:pt x="57137" y="1204214"/>
                </a:lnTo>
                <a:lnTo>
                  <a:pt x="58002" y="1204214"/>
                </a:lnTo>
                <a:lnTo>
                  <a:pt x="58016" y="1183919"/>
                </a:lnTo>
                <a:close/>
              </a:path>
              <a:path w="103504" h="1220470">
                <a:moveTo>
                  <a:pt x="58788" y="0"/>
                </a:moveTo>
                <a:lnTo>
                  <a:pt x="46088" y="0"/>
                </a:lnTo>
                <a:lnTo>
                  <a:pt x="45316" y="1183921"/>
                </a:lnTo>
                <a:lnTo>
                  <a:pt x="51657" y="1194807"/>
                </a:lnTo>
                <a:lnTo>
                  <a:pt x="58014" y="1183921"/>
                </a:lnTo>
                <a:lnTo>
                  <a:pt x="587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975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304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4" y="742188"/>
                </a:moveTo>
                <a:lnTo>
                  <a:pt x="3936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1" y="838200"/>
                </a:lnTo>
                <a:lnTo>
                  <a:pt x="58922" y="825626"/>
                </a:lnTo>
                <a:lnTo>
                  <a:pt x="45211" y="825626"/>
                </a:lnTo>
                <a:lnTo>
                  <a:pt x="45222" y="802167"/>
                </a:lnTo>
                <a:lnTo>
                  <a:pt x="10921" y="743203"/>
                </a:lnTo>
                <a:lnTo>
                  <a:pt x="6984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1" y="825626"/>
                </a:lnTo>
                <a:lnTo>
                  <a:pt x="57911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1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1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2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2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3" y="0"/>
                </a:moveTo>
                <a:lnTo>
                  <a:pt x="45973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491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82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5" h="838200">
                <a:moveTo>
                  <a:pt x="6985" y="742188"/>
                </a:moveTo>
                <a:lnTo>
                  <a:pt x="3937" y="743838"/>
                </a:lnTo>
                <a:lnTo>
                  <a:pt x="1016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5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5" h="838200">
                <a:moveTo>
                  <a:pt x="96266" y="742188"/>
                </a:moveTo>
                <a:lnTo>
                  <a:pt x="92329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8" y="749680"/>
                </a:lnTo>
                <a:lnTo>
                  <a:pt x="102362" y="745744"/>
                </a:lnTo>
                <a:lnTo>
                  <a:pt x="96266" y="742188"/>
                </a:lnTo>
                <a:close/>
              </a:path>
              <a:path w="103505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5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5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49396" y="2180844"/>
            <a:ext cx="368808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82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5" y="1127505"/>
                </a:lnTo>
                <a:lnTo>
                  <a:pt x="0" y="1131315"/>
                </a:lnTo>
                <a:lnTo>
                  <a:pt x="51688" y="1219962"/>
                </a:lnTo>
                <a:lnTo>
                  <a:pt x="59049" y="1207389"/>
                </a:lnTo>
                <a:lnTo>
                  <a:pt x="45338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8" y="1207389"/>
                </a:lnTo>
                <a:lnTo>
                  <a:pt x="58038" y="1207389"/>
                </a:lnTo>
                <a:lnTo>
                  <a:pt x="58041" y="1204214"/>
                </a:lnTo>
                <a:lnTo>
                  <a:pt x="46227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2" y="1123950"/>
                </a:moveTo>
                <a:lnTo>
                  <a:pt x="92455" y="1124965"/>
                </a:lnTo>
                <a:lnTo>
                  <a:pt x="58056" y="1183936"/>
                </a:lnTo>
                <a:lnTo>
                  <a:pt x="58038" y="1207389"/>
                </a:lnTo>
                <a:lnTo>
                  <a:pt x="59049" y="1207389"/>
                </a:lnTo>
                <a:lnTo>
                  <a:pt x="103504" y="1131442"/>
                </a:lnTo>
                <a:lnTo>
                  <a:pt x="102488" y="1127505"/>
                </a:lnTo>
                <a:lnTo>
                  <a:pt x="96392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7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97196" y="2180844"/>
            <a:ext cx="368808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30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5" y="742188"/>
                </a:moveTo>
                <a:lnTo>
                  <a:pt x="3937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2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97395" y="2180844"/>
            <a:ext cx="368807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30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6" y="1127505"/>
                </a:lnTo>
                <a:lnTo>
                  <a:pt x="0" y="1131315"/>
                </a:lnTo>
                <a:lnTo>
                  <a:pt x="51689" y="1219962"/>
                </a:lnTo>
                <a:lnTo>
                  <a:pt x="59049" y="1207389"/>
                </a:lnTo>
                <a:lnTo>
                  <a:pt x="45339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9" y="1207389"/>
                </a:lnTo>
                <a:lnTo>
                  <a:pt x="58039" y="1207389"/>
                </a:lnTo>
                <a:lnTo>
                  <a:pt x="58041" y="1204214"/>
                </a:lnTo>
                <a:lnTo>
                  <a:pt x="46228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3" y="1123950"/>
                </a:moveTo>
                <a:lnTo>
                  <a:pt x="92456" y="1124965"/>
                </a:lnTo>
                <a:lnTo>
                  <a:pt x="58056" y="1183936"/>
                </a:lnTo>
                <a:lnTo>
                  <a:pt x="58039" y="1207389"/>
                </a:lnTo>
                <a:lnTo>
                  <a:pt x="59049" y="1207389"/>
                </a:lnTo>
                <a:lnTo>
                  <a:pt x="103505" y="1131442"/>
                </a:lnTo>
                <a:lnTo>
                  <a:pt x="102362" y="1127505"/>
                </a:lnTo>
                <a:lnTo>
                  <a:pt x="99441" y="1125727"/>
                </a:lnTo>
                <a:lnTo>
                  <a:pt x="96393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8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3275076"/>
            <a:ext cx="2135124" cy="8610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8739" y="3528186"/>
            <a:ext cx="13500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75" dirty="0">
                <a:latin typeface="Bookman Old Style"/>
                <a:cs typeface="Bookman Old Style"/>
              </a:rPr>
              <a:t>keybo</a:t>
            </a:r>
            <a:r>
              <a:rPr sz="2000" b="0" spc="170" dirty="0">
                <a:latin typeface="Bookman Old Style"/>
                <a:cs typeface="Bookman Old Style"/>
              </a:rPr>
              <a:t>a</a:t>
            </a:r>
            <a:r>
              <a:rPr sz="2000" b="0" spc="175" dirty="0">
                <a:latin typeface="Bookman Old Style"/>
                <a:cs typeface="Bookman Old Style"/>
              </a:rPr>
              <a:t>rd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02994" y="3145663"/>
            <a:ext cx="981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45" dirty="0">
                <a:latin typeface="Bookman Old Style"/>
                <a:cs typeface="Bookman Old Style"/>
              </a:rPr>
              <a:t>mouse</a:t>
            </a:r>
            <a:endParaRPr sz="2400">
              <a:latin typeface="Bookman Old Style"/>
              <a:cs typeface="Bookman Old Styl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27375" y="3528186"/>
            <a:ext cx="11658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80" dirty="0">
                <a:latin typeface="Bookman Old Style"/>
                <a:cs typeface="Bookman Old Style"/>
              </a:rPr>
              <a:t>joystick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0" y="3654552"/>
            <a:ext cx="845819" cy="15316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81444" y="3884295"/>
            <a:ext cx="334645" cy="992505"/>
          </a:xfrm>
          <a:custGeom>
            <a:avLst/>
            <a:gdLst/>
            <a:ahLst/>
            <a:cxnLst/>
            <a:rect l="l" t="t" r="r" b="b"/>
            <a:pathLst>
              <a:path w="334645" h="992504">
                <a:moveTo>
                  <a:pt x="8940" y="887602"/>
                </a:moveTo>
                <a:lnTo>
                  <a:pt x="5537" y="888364"/>
                </a:lnTo>
                <a:lnTo>
                  <a:pt x="2120" y="889253"/>
                </a:lnTo>
                <a:lnTo>
                  <a:pt x="0" y="892555"/>
                </a:lnTo>
                <a:lnTo>
                  <a:pt x="23342" y="992504"/>
                </a:lnTo>
                <a:lnTo>
                  <a:pt x="34387" y="982344"/>
                </a:lnTo>
                <a:lnTo>
                  <a:pt x="33121" y="982344"/>
                </a:lnTo>
                <a:lnTo>
                  <a:pt x="20980" y="978661"/>
                </a:lnTo>
                <a:lnTo>
                  <a:pt x="27892" y="956195"/>
                </a:lnTo>
                <a:lnTo>
                  <a:pt x="12357" y="889761"/>
                </a:lnTo>
                <a:lnTo>
                  <a:pt x="8940" y="887602"/>
                </a:lnTo>
                <a:close/>
              </a:path>
              <a:path w="334645" h="992504">
                <a:moveTo>
                  <a:pt x="27892" y="956195"/>
                </a:moveTo>
                <a:lnTo>
                  <a:pt x="20980" y="978661"/>
                </a:lnTo>
                <a:lnTo>
                  <a:pt x="33121" y="982344"/>
                </a:lnTo>
                <a:lnTo>
                  <a:pt x="34137" y="979042"/>
                </a:lnTo>
                <a:lnTo>
                  <a:pt x="33235" y="979042"/>
                </a:lnTo>
                <a:lnTo>
                  <a:pt x="22745" y="975867"/>
                </a:lnTo>
                <a:lnTo>
                  <a:pt x="30764" y="968476"/>
                </a:lnTo>
                <a:lnTo>
                  <a:pt x="27892" y="956195"/>
                </a:lnTo>
                <a:close/>
              </a:path>
              <a:path w="334645" h="992504">
                <a:moveTo>
                  <a:pt x="90220" y="913637"/>
                </a:moveTo>
                <a:lnTo>
                  <a:pt x="87642" y="916050"/>
                </a:lnTo>
                <a:lnTo>
                  <a:pt x="40011" y="959953"/>
                </a:lnTo>
                <a:lnTo>
                  <a:pt x="33121" y="982344"/>
                </a:lnTo>
                <a:lnTo>
                  <a:pt x="34387" y="982344"/>
                </a:lnTo>
                <a:lnTo>
                  <a:pt x="96240" y="925448"/>
                </a:lnTo>
                <a:lnTo>
                  <a:pt x="98831" y="923035"/>
                </a:lnTo>
                <a:lnTo>
                  <a:pt x="98996" y="918971"/>
                </a:lnTo>
                <a:lnTo>
                  <a:pt x="94246" y="913891"/>
                </a:lnTo>
                <a:lnTo>
                  <a:pt x="90220" y="913637"/>
                </a:lnTo>
                <a:close/>
              </a:path>
              <a:path w="334645" h="992504">
                <a:moveTo>
                  <a:pt x="30764" y="968476"/>
                </a:moveTo>
                <a:lnTo>
                  <a:pt x="22745" y="975867"/>
                </a:lnTo>
                <a:lnTo>
                  <a:pt x="33235" y="979042"/>
                </a:lnTo>
                <a:lnTo>
                  <a:pt x="30764" y="968476"/>
                </a:lnTo>
                <a:close/>
              </a:path>
              <a:path w="334645" h="992504">
                <a:moveTo>
                  <a:pt x="40011" y="959953"/>
                </a:moveTo>
                <a:lnTo>
                  <a:pt x="30764" y="968476"/>
                </a:lnTo>
                <a:lnTo>
                  <a:pt x="33235" y="979042"/>
                </a:lnTo>
                <a:lnTo>
                  <a:pt x="34137" y="979042"/>
                </a:lnTo>
                <a:lnTo>
                  <a:pt x="40011" y="959953"/>
                </a:lnTo>
                <a:close/>
              </a:path>
              <a:path w="334645" h="992504">
                <a:moveTo>
                  <a:pt x="322084" y="0"/>
                </a:moveTo>
                <a:lnTo>
                  <a:pt x="27892" y="956195"/>
                </a:lnTo>
                <a:lnTo>
                  <a:pt x="30764" y="968476"/>
                </a:lnTo>
                <a:lnTo>
                  <a:pt x="40011" y="959953"/>
                </a:lnTo>
                <a:lnTo>
                  <a:pt x="334225" y="3809"/>
                </a:lnTo>
                <a:lnTo>
                  <a:pt x="3220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4904" y="3653028"/>
            <a:ext cx="1382268" cy="1685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04481" y="3882390"/>
            <a:ext cx="843915" cy="1146810"/>
          </a:xfrm>
          <a:custGeom>
            <a:avLst/>
            <a:gdLst/>
            <a:ahLst/>
            <a:cxnLst/>
            <a:rect l="l" t="t" r="r" b="b"/>
            <a:pathLst>
              <a:path w="843915" h="1146810">
                <a:moveTo>
                  <a:pt x="754291" y="1094232"/>
                </a:moveTo>
                <a:lnTo>
                  <a:pt x="750608" y="1095756"/>
                </a:lnTo>
                <a:lnTo>
                  <a:pt x="749211" y="1098931"/>
                </a:lnTo>
                <a:lnTo>
                  <a:pt x="747814" y="1102233"/>
                </a:lnTo>
                <a:lnTo>
                  <a:pt x="749211" y="1105916"/>
                </a:lnTo>
                <a:lnTo>
                  <a:pt x="843318" y="1146810"/>
                </a:lnTo>
                <a:lnTo>
                  <a:pt x="842655" y="1140460"/>
                </a:lnTo>
                <a:lnTo>
                  <a:pt x="830745" y="1140460"/>
                </a:lnTo>
                <a:lnTo>
                  <a:pt x="816785" y="1121424"/>
                </a:lnTo>
                <a:lnTo>
                  <a:pt x="754291" y="1094232"/>
                </a:lnTo>
                <a:close/>
              </a:path>
              <a:path w="843915" h="1146810">
                <a:moveTo>
                  <a:pt x="816785" y="1121424"/>
                </a:moveTo>
                <a:lnTo>
                  <a:pt x="830745" y="1140460"/>
                </a:lnTo>
                <a:lnTo>
                  <a:pt x="835103" y="1137285"/>
                </a:lnTo>
                <a:lnTo>
                  <a:pt x="829602" y="1137285"/>
                </a:lnTo>
                <a:lnTo>
                  <a:pt x="828460" y="1126501"/>
                </a:lnTo>
                <a:lnTo>
                  <a:pt x="816785" y="1121424"/>
                </a:lnTo>
                <a:close/>
              </a:path>
              <a:path w="843915" h="1146810">
                <a:moveTo>
                  <a:pt x="829475" y="1042289"/>
                </a:moveTo>
                <a:lnTo>
                  <a:pt x="826046" y="1042670"/>
                </a:lnTo>
                <a:lnTo>
                  <a:pt x="822490" y="1042924"/>
                </a:lnTo>
                <a:lnTo>
                  <a:pt x="819950" y="1046099"/>
                </a:lnTo>
                <a:lnTo>
                  <a:pt x="827139" y="1114021"/>
                </a:lnTo>
                <a:lnTo>
                  <a:pt x="841032" y="1132967"/>
                </a:lnTo>
                <a:lnTo>
                  <a:pt x="830745" y="1140460"/>
                </a:lnTo>
                <a:lnTo>
                  <a:pt x="842655" y="1140460"/>
                </a:lnTo>
                <a:lnTo>
                  <a:pt x="833031" y="1048258"/>
                </a:lnTo>
                <a:lnTo>
                  <a:pt x="832650" y="1044829"/>
                </a:lnTo>
                <a:lnTo>
                  <a:pt x="829475" y="1042289"/>
                </a:lnTo>
                <a:close/>
              </a:path>
              <a:path w="843915" h="1146810">
                <a:moveTo>
                  <a:pt x="828460" y="1126501"/>
                </a:moveTo>
                <a:lnTo>
                  <a:pt x="829602" y="1137285"/>
                </a:lnTo>
                <a:lnTo>
                  <a:pt x="838365" y="1130808"/>
                </a:lnTo>
                <a:lnTo>
                  <a:pt x="828460" y="1126501"/>
                </a:lnTo>
                <a:close/>
              </a:path>
              <a:path w="843915" h="1146810">
                <a:moveTo>
                  <a:pt x="827139" y="1114021"/>
                </a:moveTo>
                <a:lnTo>
                  <a:pt x="828460" y="1126501"/>
                </a:lnTo>
                <a:lnTo>
                  <a:pt x="838365" y="1130808"/>
                </a:lnTo>
                <a:lnTo>
                  <a:pt x="829602" y="1137285"/>
                </a:lnTo>
                <a:lnTo>
                  <a:pt x="835103" y="1137285"/>
                </a:lnTo>
                <a:lnTo>
                  <a:pt x="841032" y="1132967"/>
                </a:lnTo>
                <a:lnTo>
                  <a:pt x="827139" y="1114021"/>
                </a:lnTo>
                <a:close/>
              </a:path>
              <a:path w="843915" h="1146810">
                <a:moveTo>
                  <a:pt x="10236" y="0"/>
                </a:moveTo>
                <a:lnTo>
                  <a:pt x="0" y="7620"/>
                </a:lnTo>
                <a:lnTo>
                  <a:pt x="816785" y="1121424"/>
                </a:lnTo>
                <a:lnTo>
                  <a:pt x="828460" y="1126501"/>
                </a:lnTo>
                <a:lnTo>
                  <a:pt x="827139" y="1114021"/>
                </a:lnTo>
                <a:lnTo>
                  <a:pt x="10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78739" y="5053965"/>
            <a:ext cx="12172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00" dirty="0">
                <a:solidFill>
                  <a:srgbClr val="943735"/>
                </a:solidFill>
                <a:latin typeface="Bookman Old Style"/>
                <a:cs typeface="Bookman Old Style"/>
              </a:rPr>
              <a:t>Normal</a:t>
            </a:r>
            <a:endParaRPr sz="1800"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</a:pPr>
            <a:r>
              <a:rPr sz="1800" b="0" spc="155" dirty="0">
                <a:solidFill>
                  <a:srgbClr val="943735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74394" y="5053965"/>
            <a:ext cx="2592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40" dirty="0">
                <a:solidFill>
                  <a:srgbClr val="403052"/>
                </a:solidFill>
                <a:latin typeface="Bookman Old Style"/>
                <a:cs typeface="Bookman Old Style"/>
              </a:rPr>
              <a:t>Multimedia</a:t>
            </a:r>
            <a:r>
              <a:rPr sz="1800" b="0" spc="-215" dirty="0">
                <a:solidFill>
                  <a:srgbClr val="403052"/>
                </a:solidFill>
                <a:latin typeface="Bookman Old Style"/>
                <a:cs typeface="Bookman Old Style"/>
              </a:rPr>
              <a:t> </a:t>
            </a:r>
            <a:r>
              <a:rPr sz="1800" b="0" spc="155" dirty="0">
                <a:solidFill>
                  <a:srgbClr val="403052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671827" y="3197351"/>
            <a:ext cx="774192" cy="12268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960117" y="3426967"/>
            <a:ext cx="255904" cy="688340"/>
          </a:xfrm>
          <a:custGeom>
            <a:avLst/>
            <a:gdLst/>
            <a:ahLst/>
            <a:cxnLst/>
            <a:rect l="l" t="t" r="r" b="b"/>
            <a:pathLst>
              <a:path w="255905" h="688339">
                <a:moveTo>
                  <a:pt x="9143" y="582676"/>
                </a:moveTo>
                <a:lnTo>
                  <a:pt x="5714" y="583311"/>
                </a:lnTo>
                <a:lnTo>
                  <a:pt x="2286" y="584073"/>
                </a:lnTo>
                <a:lnTo>
                  <a:pt x="0" y="587375"/>
                </a:lnTo>
                <a:lnTo>
                  <a:pt x="762" y="590804"/>
                </a:lnTo>
                <a:lnTo>
                  <a:pt x="21081" y="687832"/>
                </a:lnTo>
                <a:lnTo>
                  <a:pt x="32353" y="677926"/>
                </a:lnTo>
                <a:lnTo>
                  <a:pt x="31114" y="677926"/>
                </a:lnTo>
                <a:lnTo>
                  <a:pt x="19050" y="673862"/>
                </a:lnTo>
                <a:lnTo>
                  <a:pt x="26448" y="651670"/>
                </a:lnTo>
                <a:lnTo>
                  <a:pt x="13207" y="588264"/>
                </a:lnTo>
                <a:lnTo>
                  <a:pt x="12445" y="584835"/>
                </a:lnTo>
                <a:lnTo>
                  <a:pt x="9143" y="582676"/>
                </a:lnTo>
                <a:close/>
              </a:path>
              <a:path w="255905" h="688339">
                <a:moveTo>
                  <a:pt x="26448" y="651670"/>
                </a:moveTo>
                <a:lnTo>
                  <a:pt x="19050" y="673862"/>
                </a:lnTo>
                <a:lnTo>
                  <a:pt x="31114" y="677926"/>
                </a:lnTo>
                <a:lnTo>
                  <a:pt x="32215" y="674624"/>
                </a:lnTo>
                <a:lnTo>
                  <a:pt x="31242" y="674624"/>
                </a:lnTo>
                <a:lnTo>
                  <a:pt x="20827" y="671195"/>
                </a:lnTo>
                <a:lnTo>
                  <a:pt x="29021" y="663990"/>
                </a:lnTo>
                <a:lnTo>
                  <a:pt x="26448" y="651670"/>
                </a:lnTo>
                <a:close/>
              </a:path>
              <a:path w="255905" h="688339">
                <a:moveTo>
                  <a:pt x="89788" y="610616"/>
                </a:moveTo>
                <a:lnTo>
                  <a:pt x="87121" y="612902"/>
                </a:lnTo>
                <a:lnTo>
                  <a:pt x="38550" y="655611"/>
                </a:lnTo>
                <a:lnTo>
                  <a:pt x="31114" y="677926"/>
                </a:lnTo>
                <a:lnTo>
                  <a:pt x="32353" y="677926"/>
                </a:lnTo>
                <a:lnTo>
                  <a:pt x="95504" y="622427"/>
                </a:lnTo>
                <a:lnTo>
                  <a:pt x="98170" y="620141"/>
                </a:lnTo>
                <a:lnTo>
                  <a:pt x="98425" y="616077"/>
                </a:lnTo>
                <a:lnTo>
                  <a:pt x="93725" y="610870"/>
                </a:lnTo>
                <a:lnTo>
                  <a:pt x="89788" y="610616"/>
                </a:lnTo>
                <a:close/>
              </a:path>
              <a:path w="255905" h="688339">
                <a:moveTo>
                  <a:pt x="29021" y="663990"/>
                </a:moveTo>
                <a:lnTo>
                  <a:pt x="20827" y="671195"/>
                </a:lnTo>
                <a:lnTo>
                  <a:pt x="31242" y="674624"/>
                </a:lnTo>
                <a:lnTo>
                  <a:pt x="29021" y="663990"/>
                </a:lnTo>
                <a:close/>
              </a:path>
              <a:path w="255905" h="688339">
                <a:moveTo>
                  <a:pt x="38550" y="655611"/>
                </a:moveTo>
                <a:lnTo>
                  <a:pt x="29021" y="663990"/>
                </a:lnTo>
                <a:lnTo>
                  <a:pt x="31242" y="674624"/>
                </a:lnTo>
                <a:lnTo>
                  <a:pt x="32215" y="674624"/>
                </a:lnTo>
                <a:lnTo>
                  <a:pt x="38550" y="655611"/>
                </a:lnTo>
                <a:close/>
              </a:path>
              <a:path w="255905" h="688339">
                <a:moveTo>
                  <a:pt x="243712" y="0"/>
                </a:moveTo>
                <a:lnTo>
                  <a:pt x="26448" y="651670"/>
                </a:lnTo>
                <a:lnTo>
                  <a:pt x="29021" y="663990"/>
                </a:lnTo>
                <a:lnTo>
                  <a:pt x="38550" y="655611"/>
                </a:lnTo>
                <a:lnTo>
                  <a:pt x="255650" y="4064"/>
                </a:lnTo>
                <a:lnTo>
                  <a:pt x="2437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75104" y="3194304"/>
            <a:ext cx="1687068" cy="16108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205482" y="3424301"/>
            <a:ext cx="1147445" cy="1071880"/>
          </a:xfrm>
          <a:custGeom>
            <a:avLst/>
            <a:gdLst/>
            <a:ahLst/>
            <a:cxnLst/>
            <a:rect l="l" t="t" r="r" b="b"/>
            <a:pathLst>
              <a:path w="1147445" h="1071879">
                <a:moveTo>
                  <a:pt x="1050035" y="1036447"/>
                </a:moveTo>
                <a:lnTo>
                  <a:pt x="1046733" y="1038606"/>
                </a:lnTo>
                <a:lnTo>
                  <a:pt x="1045797" y="1042250"/>
                </a:lnTo>
                <a:lnTo>
                  <a:pt x="1045082" y="1045463"/>
                </a:lnTo>
                <a:lnTo>
                  <a:pt x="1047242" y="1048893"/>
                </a:lnTo>
                <a:lnTo>
                  <a:pt x="1147318" y="1071499"/>
                </a:lnTo>
                <a:lnTo>
                  <a:pt x="1146137" y="1067562"/>
                </a:lnTo>
                <a:lnTo>
                  <a:pt x="1133856" y="1067562"/>
                </a:lnTo>
                <a:lnTo>
                  <a:pt x="1116729" y="1051578"/>
                </a:lnTo>
                <a:lnTo>
                  <a:pt x="1050035" y="1036447"/>
                </a:lnTo>
                <a:close/>
              </a:path>
              <a:path w="1147445" h="1071879">
                <a:moveTo>
                  <a:pt x="1116729" y="1051578"/>
                </a:moveTo>
                <a:lnTo>
                  <a:pt x="1133856" y="1067562"/>
                </a:lnTo>
                <a:lnTo>
                  <a:pt x="1136458" y="1064768"/>
                </a:lnTo>
                <a:lnTo>
                  <a:pt x="1132078" y="1064768"/>
                </a:lnTo>
                <a:lnTo>
                  <a:pt x="1128945" y="1054353"/>
                </a:lnTo>
                <a:lnTo>
                  <a:pt x="1116729" y="1051578"/>
                </a:lnTo>
                <a:close/>
              </a:path>
              <a:path w="1147445" h="1071879">
                <a:moveTo>
                  <a:pt x="1114297" y="971296"/>
                </a:moveTo>
                <a:lnTo>
                  <a:pt x="1110869" y="972312"/>
                </a:lnTo>
                <a:lnTo>
                  <a:pt x="1107567" y="973328"/>
                </a:lnTo>
                <a:lnTo>
                  <a:pt x="1105662" y="976884"/>
                </a:lnTo>
                <a:lnTo>
                  <a:pt x="1106678" y="980313"/>
                </a:lnTo>
                <a:lnTo>
                  <a:pt x="1125305" y="1042250"/>
                </a:lnTo>
                <a:lnTo>
                  <a:pt x="1142492" y="1058291"/>
                </a:lnTo>
                <a:lnTo>
                  <a:pt x="1133856" y="1067562"/>
                </a:lnTo>
                <a:lnTo>
                  <a:pt x="1146137" y="1067562"/>
                </a:lnTo>
                <a:lnTo>
                  <a:pt x="1117854" y="973201"/>
                </a:lnTo>
                <a:lnTo>
                  <a:pt x="1114297" y="971296"/>
                </a:lnTo>
                <a:close/>
              </a:path>
              <a:path w="1147445" h="1071879">
                <a:moveTo>
                  <a:pt x="1128945" y="1054353"/>
                </a:moveTo>
                <a:lnTo>
                  <a:pt x="1132078" y="1064768"/>
                </a:lnTo>
                <a:lnTo>
                  <a:pt x="1139570" y="1056767"/>
                </a:lnTo>
                <a:lnTo>
                  <a:pt x="1128945" y="1054353"/>
                </a:lnTo>
                <a:close/>
              </a:path>
              <a:path w="1147445" h="1071879">
                <a:moveTo>
                  <a:pt x="1125305" y="1042250"/>
                </a:moveTo>
                <a:lnTo>
                  <a:pt x="1128945" y="1054353"/>
                </a:lnTo>
                <a:lnTo>
                  <a:pt x="1139570" y="1056767"/>
                </a:lnTo>
                <a:lnTo>
                  <a:pt x="1132078" y="1064768"/>
                </a:lnTo>
                <a:lnTo>
                  <a:pt x="1136458" y="1064768"/>
                </a:lnTo>
                <a:lnTo>
                  <a:pt x="1142492" y="1058291"/>
                </a:lnTo>
                <a:lnTo>
                  <a:pt x="1125305" y="1042250"/>
                </a:lnTo>
                <a:close/>
              </a:path>
              <a:path w="1147445" h="1071879">
                <a:moveTo>
                  <a:pt x="8636" y="0"/>
                </a:moveTo>
                <a:lnTo>
                  <a:pt x="0" y="9398"/>
                </a:lnTo>
                <a:lnTo>
                  <a:pt x="1116729" y="1051578"/>
                </a:lnTo>
                <a:lnTo>
                  <a:pt x="1128945" y="1054353"/>
                </a:lnTo>
                <a:lnTo>
                  <a:pt x="1125305" y="1042250"/>
                </a:lnTo>
                <a:lnTo>
                  <a:pt x="86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222044" y="4139565"/>
            <a:ext cx="1466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 marR="5080" indent="-55244">
              <a:lnSpc>
                <a:spcPct val="100000"/>
              </a:lnSpc>
              <a:spcBef>
                <a:spcPts val="100"/>
              </a:spcBef>
            </a:pPr>
            <a:r>
              <a:rPr sz="1800" b="0" spc="135" dirty="0">
                <a:solidFill>
                  <a:srgbClr val="E36C09"/>
                </a:solidFill>
                <a:latin typeface="Bookman Old Style"/>
                <a:cs typeface="Bookman Old Style"/>
              </a:rPr>
              <a:t>Tra</a:t>
            </a:r>
            <a:r>
              <a:rPr sz="1800" b="0" spc="160" dirty="0">
                <a:solidFill>
                  <a:srgbClr val="E36C09"/>
                </a:solidFill>
                <a:latin typeface="Bookman Old Style"/>
                <a:cs typeface="Bookman Old Style"/>
              </a:rPr>
              <a:t>d</a:t>
            </a:r>
            <a:r>
              <a:rPr sz="1800" b="0" spc="100" dirty="0">
                <a:solidFill>
                  <a:srgbClr val="E36C09"/>
                </a:solidFill>
                <a:latin typeface="Bookman Old Style"/>
                <a:cs typeface="Bookman Old Style"/>
              </a:rPr>
              <a:t>iti</a:t>
            </a:r>
            <a:r>
              <a:rPr sz="1800" b="0" spc="180" dirty="0">
                <a:solidFill>
                  <a:srgbClr val="E36C09"/>
                </a:solidFill>
                <a:latin typeface="Bookman Old Style"/>
                <a:cs typeface="Bookman Old Style"/>
              </a:rPr>
              <a:t>o</a:t>
            </a:r>
            <a:r>
              <a:rPr sz="1800" b="0" spc="110" dirty="0">
                <a:solidFill>
                  <a:srgbClr val="E36C09"/>
                </a:solidFill>
                <a:latin typeface="Bookman Old Style"/>
                <a:cs typeface="Bookman Old Style"/>
              </a:rPr>
              <a:t>n</a:t>
            </a:r>
            <a:r>
              <a:rPr sz="1800" b="0" spc="85" dirty="0">
                <a:solidFill>
                  <a:srgbClr val="E36C09"/>
                </a:solidFill>
                <a:latin typeface="Bookman Old Style"/>
                <a:cs typeface="Bookman Old Style"/>
              </a:rPr>
              <a:t>a</a:t>
            </a:r>
            <a:r>
              <a:rPr sz="1800" b="0" spc="465" dirty="0">
                <a:solidFill>
                  <a:srgbClr val="E36C09"/>
                </a:solidFill>
                <a:latin typeface="Bookman Old Style"/>
                <a:cs typeface="Bookman Old Style"/>
              </a:rPr>
              <a:t>l  </a:t>
            </a:r>
            <a:r>
              <a:rPr sz="1800" b="0" spc="-35" dirty="0">
                <a:solidFill>
                  <a:srgbClr val="E36C09"/>
                </a:solidFill>
                <a:latin typeface="Bookman Old Style"/>
                <a:cs typeface="Bookman Old Style"/>
              </a:rPr>
              <a:t>mouse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974594" y="4520565"/>
            <a:ext cx="1711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25" dirty="0">
                <a:solidFill>
                  <a:srgbClr val="205868"/>
                </a:solidFill>
                <a:latin typeface="Bookman Old Style"/>
                <a:cs typeface="Bookman Old Style"/>
              </a:rPr>
              <a:t>Optical</a:t>
            </a:r>
            <a:r>
              <a:rPr sz="1800" b="0" spc="-220" dirty="0">
                <a:solidFill>
                  <a:srgbClr val="205868"/>
                </a:solidFill>
                <a:latin typeface="Bookman Old Style"/>
                <a:cs typeface="Bookman Old Style"/>
              </a:rPr>
              <a:t> </a:t>
            </a:r>
            <a:r>
              <a:rPr sz="1800" b="0" spc="-35" dirty="0">
                <a:solidFill>
                  <a:srgbClr val="205868"/>
                </a:solidFill>
                <a:latin typeface="Bookman Old Style"/>
                <a:cs typeface="Bookman Old Style"/>
              </a:rPr>
              <a:t>mouse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98975" y="3061333"/>
            <a:ext cx="3061335" cy="76835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000" b="0" spc="-10" dirty="0">
                <a:latin typeface="Bookman Old Style"/>
                <a:cs typeface="Bookman Old Style"/>
              </a:rPr>
              <a:t>Touch</a:t>
            </a:r>
            <a:r>
              <a:rPr sz="2000" b="0" spc="-170" dirty="0">
                <a:latin typeface="Bookman Old Style"/>
                <a:cs typeface="Bookman Old Style"/>
              </a:rPr>
              <a:t> </a:t>
            </a:r>
            <a:r>
              <a:rPr sz="2000" b="0" spc="145" dirty="0">
                <a:latin typeface="Bookman Old Style"/>
                <a:cs typeface="Bookman Old Style"/>
              </a:rPr>
              <a:t>screen</a:t>
            </a:r>
            <a:endParaRPr sz="2000">
              <a:latin typeface="Bookman Old Style"/>
              <a:cs typeface="Bookman Old Style"/>
            </a:endParaRPr>
          </a:p>
          <a:p>
            <a:pPr marL="1689100">
              <a:lnSpc>
                <a:spcPct val="100000"/>
              </a:lnSpc>
              <a:spcBef>
                <a:spcPts val="605"/>
              </a:spcBef>
            </a:pPr>
            <a:r>
              <a:rPr sz="1800" b="0" spc="25" dirty="0">
                <a:latin typeface="Bookman Old Style"/>
                <a:cs typeface="Bookman Old Style"/>
              </a:rPr>
              <a:t>microphone</a:t>
            </a:r>
            <a:endParaRPr sz="1800">
              <a:latin typeface="Bookman Old Style"/>
              <a:cs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Input</a:t>
            </a:r>
            <a:r>
              <a:rPr spc="-484" dirty="0"/>
              <a:t> </a:t>
            </a:r>
            <a:r>
              <a:rPr spc="300" dirty="0"/>
              <a:t>devices</a:t>
            </a:r>
          </a:p>
        </p:txBody>
      </p:sp>
      <p:sp>
        <p:nvSpPr>
          <p:cNvPr id="3" name="object 3"/>
          <p:cNvSpPr/>
          <p:nvPr/>
        </p:nvSpPr>
        <p:spPr>
          <a:xfrm>
            <a:off x="227075" y="2049779"/>
            <a:ext cx="8385048" cy="472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22860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2647" y="1307591"/>
            <a:ext cx="298703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1238" y="1448561"/>
            <a:ext cx="1905" cy="838200"/>
          </a:xfrm>
          <a:custGeom>
            <a:avLst/>
            <a:gdLst/>
            <a:ahLst/>
            <a:cxnLst/>
            <a:rect l="l" t="t" r="r" b="b"/>
            <a:pathLst>
              <a:path w="1904" h="838200">
                <a:moveTo>
                  <a:pt x="1524" y="0"/>
                </a:moveTo>
                <a:lnTo>
                  <a:pt x="0" y="8382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2795" y="2180844"/>
            <a:ext cx="367284" cy="1508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4761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086" y="1123950"/>
                </a:moveTo>
                <a:lnTo>
                  <a:pt x="1028" y="1127505"/>
                </a:lnTo>
                <a:lnTo>
                  <a:pt x="0" y="1131315"/>
                </a:lnTo>
                <a:lnTo>
                  <a:pt x="51638" y="1219962"/>
                </a:lnTo>
                <a:lnTo>
                  <a:pt x="58993" y="1207389"/>
                </a:lnTo>
                <a:lnTo>
                  <a:pt x="45300" y="1207389"/>
                </a:lnTo>
                <a:lnTo>
                  <a:pt x="45314" y="1183919"/>
                </a:lnTo>
                <a:lnTo>
                  <a:pt x="10972" y="1124965"/>
                </a:lnTo>
                <a:lnTo>
                  <a:pt x="7086" y="1123950"/>
                </a:lnTo>
                <a:close/>
              </a:path>
              <a:path w="103504" h="1220470">
                <a:moveTo>
                  <a:pt x="45316" y="1183921"/>
                </a:moveTo>
                <a:lnTo>
                  <a:pt x="45300" y="1207389"/>
                </a:lnTo>
                <a:lnTo>
                  <a:pt x="58000" y="1207389"/>
                </a:lnTo>
                <a:lnTo>
                  <a:pt x="58002" y="1204214"/>
                </a:lnTo>
                <a:lnTo>
                  <a:pt x="46164" y="1204214"/>
                </a:lnTo>
                <a:lnTo>
                  <a:pt x="51657" y="1194807"/>
                </a:lnTo>
                <a:lnTo>
                  <a:pt x="45316" y="1183921"/>
                </a:lnTo>
                <a:close/>
              </a:path>
              <a:path w="103504" h="1220470">
                <a:moveTo>
                  <a:pt x="96329" y="1123950"/>
                </a:moveTo>
                <a:lnTo>
                  <a:pt x="92443" y="1124965"/>
                </a:lnTo>
                <a:lnTo>
                  <a:pt x="58016" y="1183919"/>
                </a:lnTo>
                <a:lnTo>
                  <a:pt x="58000" y="1207389"/>
                </a:lnTo>
                <a:lnTo>
                  <a:pt x="58993" y="1207389"/>
                </a:lnTo>
                <a:lnTo>
                  <a:pt x="101638" y="1134490"/>
                </a:lnTo>
                <a:lnTo>
                  <a:pt x="103403" y="1131442"/>
                </a:lnTo>
                <a:lnTo>
                  <a:pt x="102387" y="1127505"/>
                </a:lnTo>
                <a:lnTo>
                  <a:pt x="96329" y="1123950"/>
                </a:lnTo>
                <a:close/>
              </a:path>
              <a:path w="103504" h="1220470">
                <a:moveTo>
                  <a:pt x="51657" y="1194807"/>
                </a:moveTo>
                <a:lnTo>
                  <a:pt x="46164" y="1204214"/>
                </a:lnTo>
                <a:lnTo>
                  <a:pt x="57137" y="1204214"/>
                </a:lnTo>
                <a:lnTo>
                  <a:pt x="51657" y="1194807"/>
                </a:lnTo>
                <a:close/>
              </a:path>
              <a:path w="103504" h="1220470">
                <a:moveTo>
                  <a:pt x="58016" y="1183919"/>
                </a:moveTo>
                <a:lnTo>
                  <a:pt x="51657" y="1194807"/>
                </a:lnTo>
                <a:lnTo>
                  <a:pt x="57137" y="1204214"/>
                </a:lnTo>
                <a:lnTo>
                  <a:pt x="58002" y="1204214"/>
                </a:lnTo>
                <a:lnTo>
                  <a:pt x="58016" y="1183919"/>
                </a:lnTo>
                <a:close/>
              </a:path>
              <a:path w="103504" h="1220470">
                <a:moveTo>
                  <a:pt x="58788" y="0"/>
                </a:moveTo>
                <a:lnTo>
                  <a:pt x="46088" y="0"/>
                </a:lnTo>
                <a:lnTo>
                  <a:pt x="45316" y="1183921"/>
                </a:lnTo>
                <a:lnTo>
                  <a:pt x="51657" y="1194807"/>
                </a:lnTo>
                <a:lnTo>
                  <a:pt x="58014" y="1183921"/>
                </a:lnTo>
                <a:lnTo>
                  <a:pt x="587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975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304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4" y="742188"/>
                </a:moveTo>
                <a:lnTo>
                  <a:pt x="3936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1" y="838200"/>
                </a:lnTo>
                <a:lnTo>
                  <a:pt x="58922" y="825626"/>
                </a:lnTo>
                <a:lnTo>
                  <a:pt x="45211" y="825626"/>
                </a:lnTo>
                <a:lnTo>
                  <a:pt x="45222" y="802167"/>
                </a:lnTo>
                <a:lnTo>
                  <a:pt x="10921" y="743203"/>
                </a:lnTo>
                <a:lnTo>
                  <a:pt x="6984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1" y="825626"/>
                </a:lnTo>
                <a:lnTo>
                  <a:pt x="57911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1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1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2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2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3" y="0"/>
                </a:moveTo>
                <a:lnTo>
                  <a:pt x="45973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491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82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5" h="838200">
                <a:moveTo>
                  <a:pt x="6985" y="742188"/>
                </a:moveTo>
                <a:lnTo>
                  <a:pt x="3937" y="743838"/>
                </a:lnTo>
                <a:lnTo>
                  <a:pt x="1016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5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5" h="838200">
                <a:moveTo>
                  <a:pt x="96266" y="742188"/>
                </a:moveTo>
                <a:lnTo>
                  <a:pt x="92329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8" y="749680"/>
                </a:lnTo>
                <a:lnTo>
                  <a:pt x="102362" y="745744"/>
                </a:lnTo>
                <a:lnTo>
                  <a:pt x="96266" y="742188"/>
                </a:lnTo>
                <a:close/>
              </a:path>
              <a:path w="103505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5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5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49396" y="2180844"/>
            <a:ext cx="368808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82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5" y="1127505"/>
                </a:lnTo>
                <a:lnTo>
                  <a:pt x="0" y="1131315"/>
                </a:lnTo>
                <a:lnTo>
                  <a:pt x="51688" y="1219962"/>
                </a:lnTo>
                <a:lnTo>
                  <a:pt x="59049" y="1207389"/>
                </a:lnTo>
                <a:lnTo>
                  <a:pt x="45338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8" y="1207389"/>
                </a:lnTo>
                <a:lnTo>
                  <a:pt x="58038" y="1207389"/>
                </a:lnTo>
                <a:lnTo>
                  <a:pt x="58041" y="1204214"/>
                </a:lnTo>
                <a:lnTo>
                  <a:pt x="46227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2" y="1123950"/>
                </a:moveTo>
                <a:lnTo>
                  <a:pt x="92455" y="1124965"/>
                </a:lnTo>
                <a:lnTo>
                  <a:pt x="58056" y="1183936"/>
                </a:lnTo>
                <a:lnTo>
                  <a:pt x="58038" y="1207389"/>
                </a:lnTo>
                <a:lnTo>
                  <a:pt x="59049" y="1207389"/>
                </a:lnTo>
                <a:lnTo>
                  <a:pt x="103504" y="1131442"/>
                </a:lnTo>
                <a:lnTo>
                  <a:pt x="102488" y="1127505"/>
                </a:lnTo>
                <a:lnTo>
                  <a:pt x="96392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7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97196" y="2180844"/>
            <a:ext cx="368808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30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5" y="742188"/>
                </a:moveTo>
                <a:lnTo>
                  <a:pt x="3937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2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97395" y="2180844"/>
            <a:ext cx="368807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30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6" y="1127505"/>
                </a:lnTo>
                <a:lnTo>
                  <a:pt x="0" y="1131315"/>
                </a:lnTo>
                <a:lnTo>
                  <a:pt x="51689" y="1219962"/>
                </a:lnTo>
                <a:lnTo>
                  <a:pt x="59049" y="1207389"/>
                </a:lnTo>
                <a:lnTo>
                  <a:pt x="45339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9" y="1207389"/>
                </a:lnTo>
                <a:lnTo>
                  <a:pt x="58039" y="1207389"/>
                </a:lnTo>
                <a:lnTo>
                  <a:pt x="58041" y="1204214"/>
                </a:lnTo>
                <a:lnTo>
                  <a:pt x="46228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3" y="1123950"/>
                </a:moveTo>
                <a:lnTo>
                  <a:pt x="92456" y="1124965"/>
                </a:lnTo>
                <a:lnTo>
                  <a:pt x="58056" y="1183936"/>
                </a:lnTo>
                <a:lnTo>
                  <a:pt x="58039" y="1207389"/>
                </a:lnTo>
                <a:lnTo>
                  <a:pt x="59049" y="1207389"/>
                </a:lnTo>
                <a:lnTo>
                  <a:pt x="103505" y="1131442"/>
                </a:lnTo>
                <a:lnTo>
                  <a:pt x="102362" y="1127505"/>
                </a:lnTo>
                <a:lnTo>
                  <a:pt x="99441" y="1125727"/>
                </a:lnTo>
                <a:lnTo>
                  <a:pt x="96393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8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3275076"/>
            <a:ext cx="2135124" cy="8610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8739" y="3528186"/>
            <a:ext cx="13500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75" dirty="0">
                <a:latin typeface="Bookman Old Style"/>
                <a:cs typeface="Bookman Old Style"/>
              </a:rPr>
              <a:t>keybo</a:t>
            </a:r>
            <a:r>
              <a:rPr sz="2000" b="0" spc="170" dirty="0">
                <a:latin typeface="Bookman Old Style"/>
                <a:cs typeface="Bookman Old Style"/>
              </a:rPr>
              <a:t>a</a:t>
            </a:r>
            <a:r>
              <a:rPr sz="2000" b="0" spc="175" dirty="0">
                <a:latin typeface="Bookman Old Style"/>
                <a:cs typeface="Bookman Old Style"/>
              </a:rPr>
              <a:t>rd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02994" y="3145663"/>
            <a:ext cx="981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45" dirty="0">
                <a:latin typeface="Bookman Old Style"/>
                <a:cs typeface="Bookman Old Style"/>
              </a:rPr>
              <a:t>mouse</a:t>
            </a:r>
            <a:endParaRPr sz="2400">
              <a:latin typeface="Bookman Old Style"/>
              <a:cs typeface="Bookman Old Styl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27375" y="3528186"/>
            <a:ext cx="11658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80" dirty="0">
                <a:latin typeface="Bookman Old Style"/>
                <a:cs typeface="Bookman Old Style"/>
              </a:rPr>
              <a:t>joystick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98975" y="3071596"/>
            <a:ext cx="3136900" cy="7874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000" b="0" spc="-10" dirty="0">
                <a:latin typeface="Bookman Old Style"/>
                <a:cs typeface="Bookman Old Style"/>
              </a:rPr>
              <a:t>Touch</a:t>
            </a:r>
            <a:r>
              <a:rPr sz="2000" b="0" spc="-170" dirty="0">
                <a:latin typeface="Bookman Old Style"/>
                <a:cs typeface="Bookman Old Style"/>
              </a:rPr>
              <a:t> </a:t>
            </a:r>
            <a:r>
              <a:rPr sz="2000" b="0" spc="145" dirty="0">
                <a:latin typeface="Bookman Old Style"/>
                <a:cs typeface="Bookman Old Style"/>
              </a:rPr>
              <a:t>screen</a:t>
            </a:r>
            <a:endParaRPr sz="2000">
              <a:latin typeface="Bookman Old Style"/>
              <a:cs typeface="Bookman Old Style"/>
            </a:endParaRPr>
          </a:p>
          <a:p>
            <a:pPr marL="1612900">
              <a:lnSpc>
                <a:spcPct val="100000"/>
              </a:lnSpc>
              <a:spcBef>
                <a:spcPts val="600"/>
              </a:spcBef>
            </a:pPr>
            <a:r>
              <a:rPr sz="2000" b="0" spc="25" dirty="0">
                <a:latin typeface="Bookman Old Style"/>
                <a:cs typeface="Bookman Old Style"/>
              </a:rPr>
              <a:t>microphone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0" y="3654552"/>
            <a:ext cx="845819" cy="15316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81444" y="3884295"/>
            <a:ext cx="334645" cy="992505"/>
          </a:xfrm>
          <a:custGeom>
            <a:avLst/>
            <a:gdLst/>
            <a:ahLst/>
            <a:cxnLst/>
            <a:rect l="l" t="t" r="r" b="b"/>
            <a:pathLst>
              <a:path w="334645" h="992504">
                <a:moveTo>
                  <a:pt x="8940" y="887602"/>
                </a:moveTo>
                <a:lnTo>
                  <a:pt x="5537" y="888364"/>
                </a:lnTo>
                <a:lnTo>
                  <a:pt x="2120" y="889253"/>
                </a:lnTo>
                <a:lnTo>
                  <a:pt x="0" y="892555"/>
                </a:lnTo>
                <a:lnTo>
                  <a:pt x="23342" y="992504"/>
                </a:lnTo>
                <a:lnTo>
                  <a:pt x="34387" y="982344"/>
                </a:lnTo>
                <a:lnTo>
                  <a:pt x="33121" y="982344"/>
                </a:lnTo>
                <a:lnTo>
                  <a:pt x="20980" y="978661"/>
                </a:lnTo>
                <a:lnTo>
                  <a:pt x="27892" y="956195"/>
                </a:lnTo>
                <a:lnTo>
                  <a:pt x="12357" y="889761"/>
                </a:lnTo>
                <a:lnTo>
                  <a:pt x="8940" y="887602"/>
                </a:lnTo>
                <a:close/>
              </a:path>
              <a:path w="334645" h="992504">
                <a:moveTo>
                  <a:pt x="27892" y="956195"/>
                </a:moveTo>
                <a:lnTo>
                  <a:pt x="20980" y="978661"/>
                </a:lnTo>
                <a:lnTo>
                  <a:pt x="33121" y="982344"/>
                </a:lnTo>
                <a:lnTo>
                  <a:pt x="34137" y="979042"/>
                </a:lnTo>
                <a:lnTo>
                  <a:pt x="33235" y="979042"/>
                </a:lnTo>
                <a:lnTo>
                  <a:pt x="22745" y="975867"/>
                </a:lnTo>
                <a:lnTo>
                  <a:pt x="30764" y="968476"/>
                </a:lnTo>
                <a:lnTo>
                  <a:pt x="27892" y="956195"/>
                </a:lnTo>
                <a:close/>
              </a:path>
              <a:path w="334645" h="992504">
                <a:moveTo>
                  <a:pt x="90220" y="913637"/>
                </a:moveTo>
                <a:lnTo>
                  <a:pt x="87642" y="916050"/>
                </a:lnTo>
                <a:lnTo>
                  <a:pt x="40011" y="959953"/>
                </a:lnTo>
                <a:lnTo>
                  <a:pt x="33121" y="982344"/>
                </a:lnTo>
                <a:lnTo>
                  <a:pt x="34387" y="982344"/>
                </a:lnTo>
                <a:lnTo>
                  <a:pt x="96240" y="925448"/>
                </a:lnTo>
                <a:lnTo>
                  <a:pt x="98831" y="923035"/>
                </a:lnTo>
                <a:lnTo>
                  <a:pt x="98996" y="918971"/>
                </a:lnTo>
                <a:lnTo>
                  <a:pt x="94246" y="913891"/>
                </a:lnTo>
                <a:lnTo>
                  <a:pt x="90220" y="913637"/>
                </a:lnTo>
                <a:close/>
              </a:path>
              <a:path w="334645" h="992504">
                <a:moveTo>
                  <a:pt x="30764" y="968476"/>
                </a:moveTo>
                <a:lnTo>
                  <a:pt x="22745" y="975867"/>
                </a:lnTo>
                <a:lnTo>
                  <a:pt x="33235" y="979042"/>
                </a:lnTo>
                <a:lnTo>
                  <a:pt x="30764" y="968476"/>
                </a:lnTo>
                <a:close/>
              </a:path>
              <a:path w="334645" h="992504">
                <a:moveTo>
                  <a:pt x="40011" y="959953"/>
                </a:moveTo>
                <a:lnTo>
                  <a:pt x="30764" y="968476"/>
                </a:lnTo>
                <a:lnTo>
                  <a:pt x="33235" y="979042"/>
                </a:lnTo>
                <a:lnTo>
                  <a:pt x="34137" y="979042"/>
                </a:lnTo>
                <a:lnTo>
                  <a:pt x="40011" y="959953"/>
                </a:lnTo>
                <a:close/>
              </a:path>
              <a:path w="334645" h="992504">
                <a:moveTo>
                  <a:pt x="322084" y="0"/>
                </a:moveTo>
                <a:lnTo>
                  <a:pt x="27892" y="956195"/>
                </a:lnTo>
                <a:lnTo>
                  <a:pt x="30764" y="968476"/>
                </a:lnTo>
                <a:lnTo>
                  <a:pt x="40011" y="959953"/>
                </a:lnTo>
                <a:lnTo>
                  <a:pt x="334225" y="3809"/>
                </a:lnTo>
                <a:lnTo>
                  <a:pt x="3220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74904" y="3653028"/>
            <a:ext cx="1382268" cy="1685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04481" y="3882390"/>
            <a:ext cx="843915" cy="1146810"/>
          </a:xfrm>
          <a:custGeom>
            <a:avLst/>
            <a:gdLst/>
            <a:ahLst/>
            <a:cxnLst/>
            <a:rect l="l" t="t" r="r" b="b"/>
            <a:pathLst>
              <a:path w="843915" h="1146810">
                <a:moveTo>
                  <a:pt x="754291" y="1094232"/>
                </a:moveTo>
                <a:lnTo>
                  <a:pt x="750608" y="1095756"/>
                </a:lnTo>
                <a:lnTo>
                  <a:pt x="749211" y="1098931"/>
                </a:lnTo>
                <a:lnTo>
                  <a:pt x="747814" y="1102233"/>
                </a:lnTo>
                <a:lnTo>
                  <a:pt x="749211" y="1105916"/>
                </a:lnTo>
                <a:lnTo>
                  <a:pt x="843318" y="1146810"/>
                </a:lnTo>
                <a:lnTo>
                  <a:pt x="842655" y="1140460"/>
                </a:lnTo>
                <a:lnTo>
                  <a:pt x="830745" y="1140460"/>
                </a:lnTo>
                <a:lnTo>
                  <a:pt x="816785" y="1121424"/>
                </a:lnTo>
                <a:lnTo>
                  <a:pt x="754291" y="1094232"/>
                </a:lnTo>
                <a:close/>
              </a:path>
              <a:path w="843915" h="1146810">
                <a:moveTo>
                  <a:pt x="816785" y="1121424"/>
                </a:moveTo>
                <a:lnTo>
                  <a:pt x="830745" y="1140460"/>
                </a:lnTo>
                <a:lnTo>
                  <a:pt x="835103" y="1137285"/>
                </a:lnTo>
                <a:lnTo>
                  <a:pt x="829602" y="1137285"/>
                </a:lnTo>
                <a:lnTo>
                  <a:pt x="828460" y="1126501"/>
                </a:lnTo>
                <a:lnTo>
                  <a:pt x="816785" y="1121424"/>
                </a:lnTo>
                <a:close/>
              </a:path>
              <a:path w="843915" h="1146810">
                <a:moveTo>
                  <a:pt x="829475" y="1042289"/>
                </a:moveTo>
                <a:lnTo>
                  <a:pt x="826046" y="1042670"/>
                </a:lnTo>
                <a:lnTo>
                  <a:pt x="822490" y="1042924"/>
                </a:lnTo>
                <a:lnTo>
                  <a:pt x="819950" y="1046099"/>
                </a:lnTo>
                <a:lnTo>
                  <a:pt x="827139" y="1114021"/>
                </a:lnTo>
                <a:lnTo>
                  <a:pt x="841032" y="1132967"/>
                </a:lnTo>
                <a:lnTo>
                  <a:pt x="830745" y="1140460"/>
                </a:lnTo>
                <a:lnTo>
                  <a:pt x="842655" y="1140460"/>
                </a:lnTo>
                <a:lnTo>
                  <a:pt x="833031" y="1048258"/>
                </a:lnTo>
                <a:lnTo>
                  <a:pt x="832650" y="1044829"/>
                </a:lnTo>
                <a:lnTo>
                  <a:pt x="829475" y="1042289"/>
                </a:lnTo>
                <a:close/>
              </a:path>
              <a:path w="843915" h="1146810">
                <a:moveTo>
                  <a:pt x="828460" y="1126501"/>
                </a:moveTo>
                <a:lnTo>
                  <a:pt x="829602" y="1137285"/>
                </a:lnTo>
                <a:lnTo>
                  <a:pt x="838365" y="1130808"/>
                </a:lnTo>
                <a:lnTo>
                  <a:pt x="828460" y="1126501"/>
                </a:lnTo>
                <a:close/>
              </a:path>
              <a:path w="843915" h="1146810">
                <a:moveTo>
                  <a:pt x="827139" y="1114021"/>
                </a:moveTo>
                <a:lnTo>
                  <a:pt x="828460" y="1126501"/>
                </a:lnTo>
                <a:lnTo>
                  <a:pt x="838365" y="1130808"/>
                </a:lnTo>
                <a:lnTo>
                  <a:pt x="829602" y="1137285"/>
                </a:lnTo>
                <a:lnTo>
                  <a:pt x="835103" y="1137285"/>
                </a:lnTo>
                <a:lnTo>
                  <a:pt x="841032" y="1132967"/>
                </a:lnTo>
                <a:lnTo>
                  <a:pt x="827139" y="1114021"/>
                </a:lnTo>
                <a:close/>
              </a:path>
              <a:path w="843915" h="1146810">
                <a:moveTo>
                  <a:pt x="10236" y="0"/>
                </a:moveTo>
                <a:lnTo>
                  <a:pt x="0" y="7620"/>
                </a:lnTo>
                <a:lnTo>
                  <a:pt x="816785" y="1121424"/>
                </a:lnTo>
                <a:lnTo>
                  <a:pt x="828460" y="1126501"/>
                </a:lnTo>
                <a:lnTo>
                  <a:pt x="827139" y="1114021"/>
                </a:lnTo>
                <a:lnTo>
                  <a:pt x="10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8739" y="5053965"/>
            <a:ext cx="12172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00" dirty="0">
                <a:solidFill>
                  <a:srgbClr val="943735"/>
                </a:solidFill>
                <a:latin typeface="Bookman Old Style"/>
                <a:cs typeface="Bookman Old Style"/>
              </a:rPr>
              <a:t>Normal</a:t>
            </a:r>
            <a:endParaRPr sz="1800"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</a:pPr>
            <a:r>
              <a:rPr sz="1800" b="0" spc="155" dirty="0">
                <a:solidFill>
                  <a:srgbClr val="943735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74394" y="5053965"/>
            <a:ext cx="2592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40" dirty="0">
                <a:solidFill>
                  <a:srgbClr val="403052"/>
                </a:solidFill>
                <a:latin typeface="Bookman Old Style"/>
                <a:cs typeface="Bookman Old Style"/>
              </a:rPr>
              <a:t>Multimedia</a:t>
            </a:r>
            <a:r>
              <a:rPr sz="1800" b="0" spc="-215" dirty="0">
                <a:solidFill>
                  <a:srgbClr val="403052"/>
                </a:solidFill>
                <a:latin typeface="Bookman Old Style"/>
                <a:cs typeface="Bookman Old Style"/>
              </a:rPr>
              <a:t> </a:t>
            </a:r>
            <a:r>
              <a:rPr sz="1800" b="0" spc="155" dirty="0">
                <a:solidFill>
                  <a:srgbClr val="403052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671827" y="3197351"/>
            <a:ext cx="774192" cy="12268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60117" y="3426967"/>
            <a:ext cx="255904" cy="688340"/>
          </a:xfrm>
          <a:custGeom>
            <a:avLst/>
            <a:gdLst/>
            <a:ahLst/>
            <a:cxnLst/>
            <a:rect l="l" t="t" r="r" b="b"/>
            <a:pathLst>
              <a:path w="255905" h="688339">
                <a:moveTo>
                  <a:pt x="9143" y="582676"/>
                </a:moveTo>
                <a:lnTo>
                  <a:pt x="5714" y="583311"/>
                </a:lnTo>
                <a:lnTo>
                  <a:pt x="2286" y="584073"/>
                </a:lnTo>
                <a:lnTo>
                  <a:pt x="0" y="587375"/>
                </a:lnTo>
                <a:lnTo>
                  <a:pt x="762" y="590804"/>
                </a:lnTo>
                <a:lnTo>
                  <a:pt x="21081" y="687832"/>
                </a:lnTo>
                <a:lnTo>
                  <a:pt x="32353" y="677926"/>
                </a:lnTo>
                <a:lnTo>
                  <a:pt x="31114" y="677926"/>
                </a:lnTo>
                <a:lnTo>
                  <a:pt x="19050" y="673862"/>
                </a:lnTo>
                <a:lnTo>
                  <a:pt x="26448" y="651670"/>
                </a:lnTo>
                <a:lnTo>
                  <a:pt x="13207" y="588264"/>
                </a:lnTo>
                <a:lnTo>
                  <a:pt x="12445" y="584835"/>
                </a:lnTo>
                <a:lnTo>
                  <a:pt x="9143" y="582676"/>
                </a:lnTo>
                <a:close/>
              </a:path>
              <a:path w="255905" h="688339">
                <a:moveTo>
                  <a:pt x="26448" y="651670"/>
                </a:moveTo>
                <a:lnTo>
                  <a:pt x="19050" y="673862"/>
                </a:lnTo>
                <a:lnTo>
                  <a:pt x="31114" y="677926"/>
                </a:lnTo>
                <a:lnTo>
                  <a:pt x="32215" y="674624"/>
                </a:lnTo>
                <a:lnTo>
                  <a:pt x="31242" y="674624"/>
                </a:lnTo>
                <a:lnTo>
                  <a:pt x="20827" y="671195"/>
                </a:lnTo>
                <a:lnTo>
                  <a:pt x="29021" y="663990"/>
                </a:lnTo>
                <a:lnTo>
                  <a:pt x="26448" y="651670"/>
                </a:lnTo>
                <a:close/>
              </a:path>
              <a:path w="255905" h="688339">
                <a:moveTo>
                  <a:pt x="89788" y="610616"/>
                </a:moveTo>
                <a:lnTo>
                  <a:pt x="87121" y="612902"/>
                </a:lnTo>
                <a:lnTo>
                  <a:pt x="38550" y="655611"/>
                </a:lnTo>
                <a:lnTo>
                  <a:pt x="31114" y="677926"/>
                </a:lnTo>
                <a:lnTo>
                  <a:pt x="32353" y="677926"/>
                </a:lnTo>
                <a:lnTo>
                  <a:pt x="95504" y="622427"/>
                </a:lnTo>
                <a:lnTo>
                  <a:pt x="98170" y="620141"/>
                </a:lnTo>
                <a:lnTo>
                  <a:pt x="98425" y="616077"/>
                </a:lnTo>
                <a:lnTo>
                  <a:pt x="93725" y="610870"/>
                </a:lnTo>
                <a:lnTo>
                  <a:pt x="89788" y="610616"/>
                </a:lnTo>
                <a:close/>
              </a:path>
              <a:path w="255905" h="688339">
                <a:moveTo>
                  <a:pt x="29021" y="663990"/>
                </a:moveTo>
                <a:lnTo>
                  <a:pt x="20827" y="671195"/>
                </a:lnTo>
                <a:lnTo>
                  <a:pt x="31242" y="674624"/>
                </a:lnTo>
                <a:lnTo>
                  <a:pt x="29021" y="663990"/>
                </a:lnTo>
                <a:close/>
              </a:path>
              <a:path w="255905" h="688339">
                <a:moveTo>
                  <a:pt x="38550" y="655611"/>
                </a:moveTo>
                <a:lnTo>
                  <a:pt x="29021" y="663990"/>
                </a:lnTo>
                <a:lnTo>
                  <a:pt x="31242" y="674624"/>
                </a:lnTo>
                <a:lnTo>
                  <a:pt x="32215" y="674624"/>
                </a:lnTo>
                <a:lnTo>
                  <a:pt x="38550" y="655611"/>
                </a:lnTo>
                <a:close/>
              </a:path>
              <a:path w="255905" h="688339">
                <a:moveTo>
                  <a:pt x="243712" y="0"/>
                </a:moveTo>
                <a:lnTo>
                  <a:pt x="26448" y="651670"/>
                </a:lnTo>
                <a:lnTo>
                  <a:pt x="29021" y="663990"/>
                </a:lnTo>
                <a:lnTo>
                  <a:pt x="38550" y="655611"/>
                </a:lnTo>
                <a:lnTo>
                  <a:pt x="255650" y="4064"/>
                </a:lnTo>
                <a:lnTo>
                  <a:pt x="2437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75104" y="3194304"/>
            <a:ext cx="1687068" cy="16108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205482" y="3424301"/>
            <a:ext cx="1147445" cy="1071880"/>
          </a:xfrm>
          <a:custGeom>
            <a:avLst/>
            <a:gdLst/>
            <a:ahLst/>
            <a:cxnLst/>
            <a:rect l="l" t="t" r="r" b="b"/>
            <a:pathLst>
              <a:path w="1147445" h="1071879">
                <a:moveTo>
                  <a:pt x="1050035" y="1036447"/>
                </a:moveTo>
                <a:lnTo>
                  <a:pt x="1046733" y="1038606"/>
                </a:lnTo>
                <a:lnTo>
                  <a:pt x="1045797" y="1042250"/>
                </a:lnTo>
                <a:lnTo>
                  <a:pt x="1045082" y="1045463"/>
                </a:lnTo>
                <a:lnTo>
                  <a:pt x="1047242" y="1048893"/>
                </a:lnTo>
                <a:lnTo>
                  <a:pt x="1147318" y="1071499"/>
                </a:lnTo>
                <a:lnTo>
                  <a:pt x="1146137" y="1067562"/>
                </a:lnTo>
                <a:lnTo>
                  <a:pt x="1133856" y="1067562"/>
                </a:lnTo>
                <a:lnTo>
                  <a:pt x="1116729" y="1051578"/>
                </a:lnTo>
                <a:lnTo>
                  <a:pt x="1050035" y="1036447"/>
                </a:lnTo>
                <a:close/>
              </a:path>
              <a:path w="1147445" h="1071879">
                <a:moveTo>
                  <a:pt x="1116729" y="1051578"/>
                </a:moveTo>
                <a:lnTo>
                  <a:pt x="1133856" y="1067562"/>
                </a:lnTo>
                <a:lnTo>
                  <a:pt x="1136458" y="1064768"/>
                </a:lnTo>
                <a:lnTo>
                  <a:pt x="1132078" y="1064768"/>
                </a:lnTo>
                <a:lnTo>
                  <a:pt x="1128945" y="1054353"/>
                </a:lnTo>
                <a:lnTo>
                  <a:pt x="1116729" y="1051578"/>
                </a:lnTo>
                <a:close/>
              </a:path>
              <a:path w="1147445" h="1071879">
                <a:moveTo>
                  <a:pt x="1114297" y="971296"/>
                </a:moveTo>
                <a:lnTo>
                  <a:pt x="1110869" y="972312"/>
                </a:lnTo>
                <a:lnTo>
                  <a:pt x="1107567" y="973328"/>
                </a:lnTo>
                <a:lnTo>
                  <a:pt x="1105662" y="976884"/>
                </a:lnTo>
                <a:lnTo>
                  <a:pt x="1106678" y="980313"/>
                </a:lnTo>
                <a:lnTo>
                  <a:pt x="1125305" y="1042250"/>
                </a:lnTo>
                <a:lnTo>
                  <a:pt x="1142492" y="1058291"/>
                </a:lnTo>
                <a:lnTo>
                  <a:pt x="1133856" y="1067562"/>
                </a:lnTo>
                <a:lnTo>
                  <a:pt x="1146137" y="1067562"/>
                </a:lnTo>
                <a:lnTo>
                  <a:pt x="1117854" y="973201"/>
                </a:lnTo>
                <a:lnTo>
                  <a:pt x="1114297" y="971296"/>
                </a:lnTo>
                <a:close/>
              </a:path>
              <a:path w="1147445" h="1071879">
                <a:moveTo>
                  <a:pt x="1128945" y="1054353"/>
                </a:moveTo>
                <a:lnTo>
                  <a:pt x="1132078" y="1064768"/>
                </a:lnTo>
                <a:lnTo>
                  <a:pt x="1139570" y="1056767"/>
                </a:lnTo>
                <a:lnTo>
                  <a:pt x="1128945" y="1054353"/>
                </a:lnTo>
                <a:close/>
              </a:path>
              <a:path w="1147445" h="1071879">
                <a:moveTo>
                  <a:pt x="1125305" y="1042250"/>
                </a:moveTo>
                <a:lnTo>
                  <a:pt x="1128945" y="1054353"/>
                </a:lnTo>
                <a:lnTo>
                  <a:pt x="1139570" y="1056767"/>
                </a:lnTo>
                <a:lnTo>
                  <a:pt x="1132078" y="1064768"/>
                </a:lnTo>
                <a:lnTo>
                  <a:pt x="1136458" y="1064768"/>
                </a:lnTo>
                <a:lnTo>
                  <a:pt x="1142492" y="1058291"/>
                </a:lnTo>
                <a:lnTo>
                  <a:pt x="1125305" y="1042250"/>
                </a:lnTo>
                <a:close/>
              </a:path>
              <a:path w="1147445" h="1071879">
                <a:moveTo>
                  <a:pt x="8636" y="0"/>
                </a:moveTo>
                <a:lnTo>
                  <a:pt x="0" y="9398"/>
                </a:lnTo>
                <a:lnTo>
                  <a:pt x="1116729" y="1051578"/>
                </a:lnTo>
                <a:lnTo>
                  <a:pt x="1128945" y="1054353"/>
                </a:lnTo>
                <a:lnTo>
                  <a:pt x="1125305" y="1042250"/>
                </a:lnTo>
                <a:lnTo>
                  <a:pt x="86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222044" y="4139565"/>
            <a:ext cx="1466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 marR="5080" indent="-55244">
              <a:lnSpc>
                <a:spcPct val="100000"/>
              </a:lnSpc>
              <a:spcBef>
                <a:spcPts val="100"/>
              </a:spcBef>
            </a:pPr>
            <a:r>
              <a:rPr sz="1800" b="0" spc="135" dirty="0">
                <a:solidFill>
                  <a:srgbClr val="E36C09"/>
                </a:solidFill>
                <a:latin typeface="Bookman Old Style"/>
                <a:cs typeface="Bookman Old Style"/>
              </a:rPr>
              <a:t>Tra</a:t>
            </a:r>
            <a:r>
              <a:rPr sz="1800" b="0" spc="160" dirty="0">
                <a:solidFill>
                  <a:srgbClr val="E36C09"/>
                </a:solidFill>
                <a:latin typeface="Bookman Old Style"/>
                <a:cs typeface="Bookman Old Style"/>
              </a:rPr>
              <a:t>d</a:t>
            </a:r>
            <a:r>
              <a:rPr sz="1800" b="0" spc="100" dirty="0">
                <a:solidFill>
                  <a:srgbClr val="E36C09"/>
                </a:solidFill>
                <a:latin typeface="Bookman Old Style"/>
                <a:cs typeface="Bookman Old Style"/>
              </a:rPr>
              <a:t>iti</a:t>
            </a:r>
            <a:r>
              <a:rPr sz="1800" b="0" spc="180" dirty="0">
                <a:solidFill>
                  <a:srgbClr val="E36C09"/>
                </a:solidFill>
                <a:latin typeface="Bookman Old Style"/>
                <a:cs typeface="Bookman Old Style"/>
              </a:rPr>
              <a:t>o</a:t>
            </a:r>
            <a:r>
              <a:rPr sz="1800" b="0" spc="110" dirty="0">
                <a:solidFill>
                  <a:srgbClr val="E36C09"/>
                </a:solidFill>
                <a:latin typeface="Bookman Old Style"/>
                <a:cs typeface="Bookman Old Style"/>
              </a:rPr>
              <a:t>n</a:t>
            </a:r>
            <a:r>
              <a:rPr sz="1800" b="0" spc="85" dirty="0">
                <a:solidFill>
                  <a:srgbClr val="E36C09"/>
                </a:solidFill>
                <a:latin typeface="Bookman Old Style"/>
                <a:cs typeface="Bookman Old Style"/>
              </a:rPr>
              <a:t>a</a:t>
            </a:r>
            <a:r>
              <a:rPr sz="1800" b="0" spc="465" dirty="0">
                <a:solidFill>
                  <a:srgbClr val="E36C09"/>
                </a:solidFill>
                <a:latin typeface="Bookman Old Style"/>
                <a:cs typeface="Bookman Old Style"/>
              </a:rPr>
              <a:t>l  </a:t>
            </a:r>
            <a:r>
              <a:rPr sz="1800" b="0" spc="-35" dirty="0">
                <a:solidFill>
                  <a:srgbClr val="E36C09"/>
                </a:solidFill>
                <a:latin typeface="Bookman Old Style"/>
                <a:cs typeface="Bookman Old Style"/>
              </a:rPr>
              <a:t>mouse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974594" y="4520565"/>
            <a:ext cx="1711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25" dirty="0">
                <a:solidFill>
                  <a:srgbClr val="205868"/>
                </a:solidFill>
                <a:latin typeface="Bookman Old Style"/>
                <a:cs typeface="Bookman Old Style"/>
              </a:rPr>
              <a:t>Optical</a:t>
            </a:r>
            <a:r>
              <a:rPr sz="1800" b="0" spc="-220" dirty="0">
                <a:solidFill>
                  <a:srgbClr val="205868"/>
                </a:solidFill>
                <a:latin typeface="Bookman Old Style"/>
                <a:cs typeface="Bookman Old Style"/>
              </a:rPr>
              <a:t> </a:t>
            </a:r>
            <a:r>
              <a:rPr sz="1800" b="0" spc="-35" dirty="0">
                <a:solidFill>
                  <a:srgbClr val="205868"/>
                </a:solidFill>
                <a:latin typeface="Bookman Old Style"/>
                <a:cs typeface="Bookman Old Style"/>
              </a:rPr>
              <a:t>mouse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776209" y="3224910"/>
            <a:ext cx="10198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10" dirty="0">
                <a:latin typeface="Bookman Old Style"/>
                <a:cs typeface="Bookman Old Style"/>
              </a:rPr>
              <a:t>scanner</a:t>
            </a:r>
            <a:endParaRPr sz="1800">
              <a:latin typeface="Bookman Old Style"/>
              <a:cs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36342" y="295478"/>
            <a:ext cx="3676650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u="none" spc="-610" dirty="0"/>
              <a:t>SCANNER</a:t>
            </a:r>
            <a:endParaRPr sz="6600"/>
          </a:p>
        </p:txBody>
      </p:sp>
      <p:sp>
        <p:nvSpPr>
          <p:cNvPr id="4" name="object 4"/>
          <p:cNvSpPr txBox="1"/>
          <p:nvPr/>
        </p:nvSpPr>
        <p:spPr>
          <a:xfrm>
            <a:off x="535940" y="1610613"/>
            <a:ext cx="4885055" cy="3013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Calibri"/>
                <a:cs typeface="Calibri"/>
              </a:rPr>
              <a:t>Scanner </a:t>
            </a:r>
            <a:r>
              <a:rPr sz="2800" spc="-5" dirty="0">
                <a:latin typeface="Calibri"/>
                <a:cs typeface="Calibri"/>
              </a:rPr>
              <a:t>is </a:t>
            </a:r>
            <a:r>
              <a:rPr sz="2800" dirty="0">
                <a:latin typeface="Calibri"/>
                <a:cs typeface="Calibri"/>
              </a:rPr>
              <a:t>an </a:t>
            </a:r>
            <a:r>
              <a:rPr sz="2800" spc="-10" dirty="0">
                <a:latin typeface="Calibri"/>
                <a:cs typeface="Calibri"/>
              </a:rPr>
              <a:t>input device used  </a:t>
            </a:r>
            <a:r>
              <a:rPr sz="2800" spc="-20" dirty="0">
                <a:latin typeface="Calibri"/>
                <a:cs typeface="Calibri"/>
              </a:rPr>
              <a:t>to </a:t>
            </a:r>
            <a:r>
              <a:rPr sz="2800" spc="-10" dirty="0">
                <a:latin typeface="Calibri"/>
                <a:cs typeface="Calibri"/>
              </a:rPr>
              <a:t>insert </a:t>
            </a:r>
            <a:r>
              <a:rPr sz="2800" spc="-5" dirty="0">
                <a:latin typeface="Calibri"/>
                <a:cs typeface="Calibri"/>
              </a:rPr>
              <a:t>a </a:t>
            </a:r>
            <a:r>
              <a:rPr sz="2800" spc="-15" dirty="0">
                <a:latin typeface="Calibri"/>
                <a:cs typeface="Calibri"/>
              </a:rPr>
              <a:t>picture </a:t>
            </a:r>
            <a:r>
              <a:rPr sz="2800" spc="-20" dirty="0">
                <a:latin typeface="Calibri"/>
                <a:cs typeface="Calibri"/>
              </a:rPr>
              <a:t>into </a:t>
            </a:r>
            <a:r>
              <a:rPr sz="2800" spc="-5" dirty="0">
                <a:latin typeface="Calibri"/>
                <a:cs typeface="Calibri"/>
              </a:rPr>
              <a:t>the  </a:t>
            </a:r>
            <a:r>
              <a:rPr sz="2800" spc="-45" dirty="0">
                <a:latin typeface="Calibri"/>
                <a:cs typeface="Calibri"/>
              </a:rPr>
              <a:t>computer. </a:t>
            </a:r>
            <a:r>
              <a:rPr sz="2800" spc="-10" dirty="0">
                <a:latin typeface="Calibri"/>
                <a:cs typeface="Calibri"/>
              </a:rPr>
              <a:t>This </a:t>
            </a:r>
            <a:r>
              <a:rPr sz="2800" spc="-5" dirty="0">
                <a:latin typeface="Calibri"/>
                <a:cs typeface="Calibri"/>
              </a:rPr>
              <a:t>is a </a:t>
            </a:r>
            <a:r>
              <a:rPr sz="2800" spc="-15" dirty="0">
                <a:latin typeface="Calibri"/>
                <a:cs typeface="Calibri"/>
              </a:rPr>
              <a:t>peripheral  </a:t>
            </a:r>
            <a:r>
              <a:rPr sz="2800" spc="-10" dirty="0">
                <a:latin typeface="Calibri"/>
                <a:cs typeface="Calibri"/>
              </a:rPr>
              <a:t>device that </a:t>
            </a:r>
            <a:r>
              <a:rPr sz="2800" spc="-20" dirty="0">
                <a:latin typeface="Calibri"/>
                <a:cs typeface="Calibri"/>
              </a:rPr>
              <a:t>converts </a:t>
            </a:r>
            <a:r>
              <a:rPr sz="2800" spc="-5" dirty="0">
                <a:latin typeface="Calibri"/>
                <a:cs typeface="Calibri"/>
              </a:rPr>
              <a:t>a </a:t>
            </a:r>
            <a:r>
              <a:rPr sz="2800" spc="-15" dirty="0">
                <a:latin typeface="Calibri"/>
                <a:cs typeface="Calibri"/>
              </a:rPr>
              <a:t>printed  </a:t>
            </a:r>
            <a:r>
              <a:rPr sz="2800" spc="-10" dirty="0">
                <a:latin typeface="Calibri"/>
                <a:cs typeface="Calibri"/>
              </a:rPr>
              <a:t>image </a:t>
            </a:r>
            <a:r>
              <a:rPr sz="2800" spc="-20" dirty="0">
                <a:latin typeface="Calibri"/>
                <a:cs typeface="Calibri"/>
              </a:rPr>
              <a:t>into </a:t>
            </a:r>
            <a:r>
              <a:rPr sz="2800" spc="-15" dirty="0">
                <a:latin typeface="Calibri"/>
                <a:cs typeface="Calibri"/>
              </a:rPr>
              <a:t>digital information.  There are </a:t>
            </a:r>
            <a:r>
              <a:rPr sz="2800" spc="-10" dirty="0">
                <a:latin typeface="Calibri"/>
                <a:cs typeface="Calibri"/>
              </a:rPr>
              <a:t>two </a:t>
            </a:r>
            <a:r>
              <a:rPr sz="2800" spc="-5" dirty="0">
                <a:latin typeface="Calibri"/>
                <a:cs typeface="Calibri"/>
              </a:rPr>
              <a:t>types </a:t>
            </a:r>
            <a:r>
              <a:rPr sz="2800" spc="-10" dirty="0">
                <a:latin typeface="Calibri"/>
                <a:cs typeface="Calibri"/>
              </a:rPr>
              <a:t>of  </a:t>
            </a:r>
            <a:r>
              <a:rPr sz="2800" spc="-15" dirty="0">
                <a:latin typeface="Calibri"/>
                <a:cs typeface="Calibri"/>
              </a:rPr>
              <a:t>scanners: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2000" y="3733762"/>
            <a:ext cx="4233036" cy="26530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Input</a:t>
            </a:r>
            <a:r>
              <a:rPr spc="-484" dirty="0"/>
              <a:t> </a:t>
            </a:r>
            <a:r>
              <a:rPr spc="300" dirty="0"/>
              <a:t>devices</a:t>
            </a:r>
          </a:p>
        </p:txBody>
      </p:sp>
      <p:sp>
        <p:nvSpPr>
          <p:cNvPr id="3" name="object 3"/>
          <p:cNvSpPr/>
          <p:nvPr/>
        </p:nvSpPr>
        <p:spPr>
          <a:xfrm>
            <a:off x="227075" y="2049779"/>
            <a:ext cx="8385048" cy="472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22860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2647" y="1307591"/>
            <a:ext cx="298703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1238" y="1448561"/>
            <a:ext cx="1905" cy="838200"/>
          </a:xfrm>
          <a:custGeom>
            <a:avLst/>
            <a:gdLst/>
            <a:ahLst/>
            <a:cxnLst/>
            <a:rect l="l" t="t" r="r" b="b"/>
            <a:pathLst>
              <a:path w="1904" h="838200">
                <a:moveTo>
                  <a:pt x="1524" y="0"/>
                </a:moveTo>
                <a:lnTo>
                  <a:pt x="0" y="8382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2795" y="2180844"/>
            <a:ext cx="367284" cy="1508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4761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086" y="1123950"/>
                </a:moveTo>
                <a:lnTo>
                  <a:pt x="1028" y="1127505"/>
                </a:lnTo>
                <a:lnTo>
                  <a:pt x="0" y="1131315"/>
                </a:lnTo>
                <a:lnTo>
                  <a:pt x="51638" y="1219962"/>
                </a:lnTo>
                <a:lnTo>
                  <a:pt x="58993" y="1207389"/>
                </a:lnTo>
                <a:lnTo>
                  <a:pt x="45300" y="1207389"/>
                </a:lnTo>
                <a:lnTo>
                  <a:pt x="45314" y="1183919"/>
                </a:lnTo>
                <a:lnTo>
                  <a:pt x="10972" y="1124965"/>
                </a:lnTo>
                <a:lnTo>
                  <a:pt x="7086" y="1123950"/>
                </a:lnTo>
                <a:close/>
              </a:path>
              <a:path w="103504" h="1220470">
                <a:moveTo>
                  <a:pt x="45316" y="1183921"/>
                </a:moveTo>
                <a:lnTo>
                  <a:pt x="45300" y="1207389"/>
                </a:lnTo>
                <a:lnTo>
                  <a:pt x="58000" y="1207389"/>
                </a:lnTo>
                <a:lnTo>
                  <a:pt x="58002" y="1204214"/>
                </a:lnTo>
                <a:lnTo>
                  <a:pt x="46164" y="1204214"/>
                </a:lnTo>
                <a:lnTo>
                  <a:pt x="51657" y="1194807"/>
                </a:lnTo>
                <a:lnTo>
                  <a:pt x="45316" y="1183921"/>
                </a:lnTo>
                <a:close/>
              </a:path>
              <a:path w="103504" h="1220470">
                <a:moveTo>
                  <a:pt x="96329" y="1123950"/>
                </a:moveTo>
                <a:lnTo>
                  <a:pt x="92443" y="1124965"/>
                </a:lnTo>
                <a:lnTo>
                  <a:pt x="58016" y="1183919"/>
                </a:lnTo>
                <a:lnTo>
                  <a:pt x="58000" y="1207389"/>
                </a:lnTo>
                <a:lnTo>
                  <a:pt x="58993" y="1207389"/>
                </a:lnTo>
                <a:lnTo>
                  <a:pt x="101638" y="1134490"/>
                </a:lnTo>
                <a:lnTo>
                  <a:pt x="103403" y="1131442"/>
                </a:lnTo>
                <a:lnTo>
                  <a:pt x="102387" y="1127505"/>
                </a:lnTo>
                <a:lnTo>
                  <a:pt x="96329" y="1123950"/>
                </a:lnTo>
                <a:close/>
              </a:path>
              <a:path w="103504" h="1220470">
                <a:moveTo>
                  <a:pt x="51657" y="1194807"/>
                </a:moveTo>
                <a:lnTo>
                  <a:pt x="46164" y="1204214"/>
                </a:lnTo>
                <a:lnTo>
                  <a:pt x="57137" y="1204214"/>
                </a:lnTo>
                <a:lnTo>
                  <a:pt x="51657" y="1194807"/>
                </a:lnTo>
                <a:close/>
              </a:path>
              <a:path w="103504" h="1220470">
                <a:moveTo>
                  <a:pt x="58016" y="1183919"/>
                </a:moveTo>
                <a:lnTo>
                  <a:pt x="51657" y="1194807"/>
                </a:lnTo>
                <a:lnTo>
                  <a:pt x="57137" y="1204214"/>
                </a:lnTo>
                <a:lnTo>
                  <a:pt x="58002" y="1204214"/>
                </a:lnTo>
                <a:lnTo>
                  <a:pt x="58016" y="1183919"/>
                </a:lnTo>
                <a:close/>
              </a:path>
              <a:path w="103504" h="1220470">
                <a:moveTo>
                  <a:pt x="58788" y="0"/>
                </a:moveTo>
                <a:lnTo>
                  <a:pt x="46088" y="0"/>
                </a:lnTo>
                <a:lnTo>
                  <a:pt x="45316" y="1183921"/>
                </a:lnTo>
                <a:lnTo>
                  <a:pt x="51657" y="1194807"/>
                </a:lnTo>
                <a:lnTo>
                  <a:pt x="58014" y="1183921"/>
                </a:lnTo>
                <a:lnTo>
                  <a:pt x="587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975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304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4" y="742188"/>
                </a:moveTo>
                <a:lnTo>
                  <a:pt x="3936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1" y="838200"/>
                </a:lnTo>
                <a:lnTo>
                  <a:pt x="58922" y="825626"/>
                </a:lnTo>
                <a:lnTo>
                  <a:pt x="45211" y="825626"/>
                </a:lnTo>
                <a:lnTo>
                  <a:pt x="45222" y="802167"/>
                </a:lnTo>
                <a:lnTo>
                  <a:pt x="10921" y="743203"/>
                </a:lnTo>
                <a:lnTo>
                  <a:pt x="6984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1" y="825626"/>
                </a:lnTo>
                <a:lnTo>
                  <a:pt x="57911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1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1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2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2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3" y="0"/>
                </a:moveTo>
                <a:lnTo>
                  <a:pt x="45973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491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82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5" h="838200">
                <a:moveTo>
                  <a:pt x="6985" y="742188"/>
                </a:moveTo>
                <a:lnTo>
                  <a:pt x="3937" y="743838"/>
                </a:lnTo>
                <a:lnTo>
                  <a:pt x="1016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5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5" h="838200">
                <a:moveTo>
                  <a:pt x="96266" y="742188"/>
                </a:moveTo>
                <a:lnTo>
                  <a:pt x="92329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8" y="749680"/>
                </a:lnTo>
                <a:lnTo>
                  <a:pt x="102362" y="745744"/>
                </a:lnTo>
                <a:lnTo>
                  <a:pt x="96266" y="742188"/>
                </a:lnTo>
                <a:close/>
              </a:path>
              <a:path w="103505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5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5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49396" y="2180844"/>
            <a:ext cx="368808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82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5" y="1127505"/>
                </a:lnTo>
                <a:lnTo>
                  <a:pt x="0" y="1131315"/>
                </a:lnTo>
                <a:lnTo>
                  <a:pt x="51688" y="1219962"/>
                </a:lnTo>
                <a:lnTo>
                  <a:pt x="59049" y="1207389"/>
                </a:lnTo>
                <a:lnTo>
                  <a:pt x="45338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8" y="1207389"/>
                </a:lnTo>
                <a:lnTo>
                  <a:pt x="58038" y="1207389"/>
                </a:lnTo>
                <a:lnTo>
                  <a:pt x="58041" y="1204214"/>
                </a:lnTo>
                <a:lnTo>
                  <a:pt x="46227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2" y="1123950"/>
                </a:moveTo>
                <a:lnTo>
                  <a:pt x="92455" y="1124965"/>
                </a:lnTo>
                <a:lnTo>
                  <a:pt x="58056" y="1183936"/>
                </a:lnTo>
                <a:lnTo>
                  <a:pt x="58038" y="1207389"/>
                </a:lnTo>
                <a:lnTo>
                  <a:pt x="59049" y="1207389"/>
                </a:lnTo>
                <a:lnTo>
                  <a:pt x="103504" y="1131442"/>
                </a:lnTo>
                <a:lnTo>
                  <a:pt x="102488" y="1127505"/>
                </a:lnTo>
                <a:lnTo>
                  <a:pt x="96392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7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97196" y="2180844"/>
            <a:ext cx="368808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30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5" y="742188"/>
                </a:moveTo>
                <a:lnTo>
                  <a:pt x="3937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2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97395" y="2180844"/>
            <a:ext cx="368807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30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6" y="1127505"/>
                </a:lnTo>
                <a:lnTo>
                  <a:pt x="0" y="1131315"/>
                </a:lnTo>
                <a:lnTo>
                  <a:pt x="51689" y="1219962"/>
                </a:lnTo>
                <a:lnTo>
                  <a:pt x="59049" y="1207389"/>
                </a:lnTo>
                <a:lnTo>
                  <a:pt x="45339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9" y="1207389"/>
                </a:lnTo>
                <a:lnTo>
                  <a:pt x="58039" y="1207389"/>
                </a:lnTo>
                <a:lnTo>
                  <a:pt x="58041" y="1204214"/>
                </a:lnTo>
                <a:lnTo>
                  <a:pt x="46228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3" y="1123950"/>
                </a:moveTo>
                <a:lnTo>
                  <a:pt x="92456" y="1124965"/>
                </a:lnTo>
                <a:lnTo>
                  <a:pt x="58056" y="1183936"/>
                </a:lnTo>
                <a:lnTo>
                  <a:pt x="58039" y="1207389"/>
                </a:lnTo>
                <a:lnTo>
                  <a:pt x="59049" y="1207389"/>
                </a:lnTo>
                <a:lnTo>
                  <a:pt x="103505" y="1131442"/>
                </a:lnTo>
                <a:lnTo>
                  <a:pt x="102362" y="1127505"/>
                </a:lnTo>
                <a:lnTo>
                  <a:pt x="99441" y="1125727"/>
                </a:lnTo>
                <a:lnTo>
                  <a:pt x="96393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8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3275076"/>
            <a:ext cx="2135124" cy="8610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8739" y="3528186"/>
            <a:ext cx="13500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75" dirty="0">
                <a:latin typeface="Bookman Old Style"/>
                <a:cs typeface="Bookman Old Style"/>
              </a:rPr>
              <a:t>keybo</a:t>
            </a:r>
            <a:r>
              <a:rPr sz="2000" b="0" spc="170" dirty="0">
                <a:latin typeface="Bookman Old Style"/>
                <a:cs typeface="Bookman Old Style"/>
              </a:rPr>
              <a:t>a</a:t>
            </a:r>
            <a:r>
              <a:rPr sz="2000" b="0" spc="175" dirty="0">
                <a:latin typeface="Bookman Old Style"/>
                <a:cs typeface="Bookman Old Style"/>
              </a:rPr>
              <a:t>rd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02994" y="3145663"/>
            <a:ext cx="981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45" dirty="0">
                <a:latin typeface="Bookman Old Style"/>
                <a:cs typeface="Bookman Old Style"/>
              </a:rPr>
              <a:t>mouse</a:t>
            </a:r>
            <a:endParaRPr sz="2400">
              <a:latin typeface="Bookman Old Style"/>
              <a:cs typeface="Bookman Old Styl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27375" y="3528186"/>
            <a:ext cx="11658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80" dirty="0">
                <a:latin typeface="Bookman Old Style"/>
                <a:cs typeface="Bookman Old Style"/>
              </a:rPr>
              <a:t>joystick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98975" y="3071596"/>
            <a:ext cx="3136900" cy="7874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000" b="0" spc="-10" dirty="0">
                <a:latin typeface="Bookman Old Style"/>
                <a:cs typeface="Bookman Old Style"/>
              </a:rPr>
              <a:t>Touch</a:t>
            </a:r>
            <a:r>
              <a:rPr sz="2000" b="0" spc="-170" dirty="0">
                <a:latin typeface="Bookman Old Style"/>
                <a:cs typeface="Bookman Old Style"/>
              </a:rPr>
              <a:t> </a:t>
            </a:r>
            <a:r>
              <a:rPr sz="2000" b="0" spc="145" dirty="0">
                <a:latin typeface="Bookman Old Style"/>
                <a:cs typeface="Bookman Old Style"/>
              </a:rPr>
              <a:t>screen</a:t>
            </a:r>
            <a:endParaRPr sz="2000">
              <a:latin typeface="Bookman Old Style"/>
              <a:cs typeface="Bookman Old Style"/>
            </a:endParaRPr>
          </a:p>
          <a:p>
            <a:pPr marL="1612900">
              <a:lnSpc>
                <a:spcPct val="100000"/>
              </a:lnSpc>
              <a:spcBef>
                <a:spcPts val="600"/>
              </a:spcBef>
            </a:pPr>
            <a:r>
              <a:rPr sz="2000" b="0" spc="25" dirty="0">
                <a:latin typeface="Bookman Old Style"/>
                <a:cs typeface="Bookman Old Style"/>
              </a:rPr>
              <a:t>microphone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852409" y="3147187"/>
            <a:ext cx="11328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00" dirty="0">
                <a:latin typeface="Bookman Old Style"/>
                <a:cs typeface="Bookman Old Style"/>
              </a:rPr>
              <a:t>sca</a:t>
            </a:r>
            <a:r>
              <a:rPr sz="2000" b="0" spc="114" dirty="0">
                <a:latin typeface="Bookman Old Style"/>
                <a:cs typeface="Bookman Old Style"/>
              </a:rPr>
              <a:t>n</a:t>
            </a:r>
            <a:r>
              <a:rPr sz="2000" b="0" spc="160" dirty="0">
                <a:latin typeface="Bookman Old Style"/>
                <a:cs typeface="Bookman Old Style"/>
              </a:rPr>
              <a:t>ner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0" y="3654552"/>
            <a:ext cx="845819" cy="15316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81444" y="3884295"/>
            <a:ext cx="334645" cy="992505"/>
          </a:xfrm>
          <a:custGeom>
            <a:avLst/>
            <a:gdLst/>
            <a:ahLst/>
            <a:cxnLst/>
            <a:rect l="l" t="t" r="r" b="b"/>
            <a:pathLst>
              <a:path w="334645" h="992504">
                <a:moveTo>
                  <a:pt x="8940" y="887602"/>
                </a:moveTo>
                <a:lnTo>
                  <a:pt x="5537" y="888364"/>
                </a:lnTo>
                <a:lnTo>
                  <a:pt x="2120" y="889253"/>
                </a:lnTo>
                <a:lnTo>
                  <a:pt x="0" y="892555"/>
                </a:lnTo>
                <a:lnTo>
                  <a:pt x="23342" y="992504"/>
                </a:lnTo>
                <a:lnTo>
                  <a:pt x="34387" y="982344"/>
                </a:lnTo>
                <a:lnTo>
                  <a:pt x="33121" y="982344"/>
                </a:lnTo>
                <a:lnTo>
                  <a:pt x="20980" y="978661"/>
                </a:lnTo>
                <a:lnTo>
                  <a:pt x="27892" y="956195"/>
                </a:lnTo>
                <a:lnTo>
                  <a:pt x="12357" y="889761"/>
                </a:lnTo>
                <a:lnTo>
                  <a:pt x="8940" y="887602"/>
                </a:lnTo>
                <a:close/>
              </a:path>
              <a:path w="334645" h="992504">
                <a:moveTo>
                  <a:pt x="27892" y="956195"/>
                </a:moveTo>
                <a:lnTo>
                  <a:pt x="20980" y="978661"/>
                </a:lnTo>
                <a:lnTo>
                  <a:pt x="33121" y="982344"/>
                </a:lnTo>
                <a:lnTo>
                  <a:pt x="34137" y="979042"/>
                </a:lnTo>
                <a:lnTo>
                  <a:pt x="33235" y="979042"/>
                </a:lnTo>
                <a:lnTo>
                  <a:pt x="22745" y="975867"/>
                </a:lnTo>
                <a:lnTo>
                  <a:pt x="30764" y="968476"/>
                </a:lnTo>
                <a:lnTo>
                  <a:pt x="27892" y="956195"/>
                </a:lnTo>
                <a:close/>
              </a:path>
              <a:path w="334645" h="992504">
                <a:moveTo>
                  <a:pt x="90220" y="913637"/>
                </a:moveTo>
                <a:lnTo>
                  <a:pt x="87642" y="916050"/>
                </a:lnTo>
                <a:lnTo>
                  <a:pt x="40011" y="959953"/>
                </a:lnTo>
                <a:lnTo>
                  <a:pt x="33121" y="982344"/>
                </a:lnTo>
                <a:lnTo>
                  <a:pt x="34387" y="982344"/>
                </a:lnTo>
                <a:lnTo>
                  <a:pt x="96240" y="925448"/>
                </a:lnTo>
                <a:lnTo>
                  <a:pt x="98831" y="923035"/>
                </a:lnTo>
                <a:lnTo>
                  <a:pt x="98996" y="918971"/>
                </a:lnTo>
                <a:lnTo>
                  <a:pt x="94246" y="913891"/>
                </a:lnTo>
                <a:lnTo>
                  <a:pt x="90220" y="913637"/>
                </a:lnTo>
                <a:close/>
              </a:path>
              <a:path w="334645" h="992504">
                <a:moveTo>
                  <a:pt x="30764" y="968476"/>
                </a:moveTo>
                <a:lnTo>
                  <a:pt x="22745" y="975867"/>
                </a:lnTo>
                <a:lnTo>
                  <a:pt x="33235" y="979042"/>
                </a:lnTo>
                <a:lnTo>
                  <a:pt x="30764" y="968476"/>
                </a:lnTo>
                <a:close/>
              </a:path>
              <a:path w="334645" h="992504">
                <a:moveTo>
                  <a:pt x="40011" y="959953"/>
                </a:moveTo>
                <a:lnTo>
                  <a:pt x="30764" y="968476"/>
                </a:lnTo>
                <a:lnTo>
                  <a:pt x="33235" y="979042"/>
                </a:lnTo>
                <a:lnTo>
                  <a:pt x="34137" y="979042"/>
                </a:lnTo>
                <a:lnTo>
                  <a:pt x="40011" y="959953"/>
                </a:lnTo>
                <a:close/>
              </a:path>
              <a:path w="334645" h="992504">
                <a:moveTo>
                  <a:pt x="322084" y="0"/>
                </a:moveTo>
                <a:lnTo>
                  <a:pt x="27892" y="956195"/>
                </a:lnTo>
                <a:lnTo>
                  <a:pt x="30764" y="968476"/>
                </a:lnTo>
                <a:lnTo>
                  <a:pt x="40011" y="959953"/>
                </a:lnTo>
                <a:lnTo>
                  <a:pt x="334225" y="3809"/>
                </a:lnTo>
                <a:lnTo>
                  <a:pt x="3220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4904" y="3653028"/>
            <a:ext cx="1382268" cy="1685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04481" y="3882390"/>
            <a:ext cx="843915" cy="1146810"/>
          </a:xfrm>
          <a:custGeom>
            <a:avLst/>
            <a:gdLst/>
            <a:ahLst/>
            <a:cxnLst/>
            <a:rect l="l" t="t" r="r" b="b"/>
            <a:pathLst>
              <a:path w="843915" h="1146810">
                <a:moveTo>
                  <a:pt x="754291" y="1094232"/>
                </a:moveTo>
                <a:lnTo>
                  <a:pt x="750608" y="1095756"/>
                </a:lnTo>
                <a:lnTo>
                  <a:pt x="749211" y="1098931"/>
                </a:lnTo>
                <a:lnTo>
                  <a:pt x="747814" y="1102233"/>
                </a:lnTo>
                <a:lnTo>
                  <a:pt x="749211" y="1105916"/>
                </a:lnTo>
                <a:lnTo>
                  <a:pt x="843318" y="1146810"/>
                </a:lnTo>
                <a:lnTo>
                  <a:pt x="842655" y="1140460"/>
                </a:lnTo>
                <a:lnTo>
                  <a:pt x="830745" y="1140460"/>
                </a:lnTo>
                <a:lnTo>
                  <a:pt x="816785" y="1121424"/>
                </a:lnTo>
                <a:lnTo>
                  <a:pt x="754291" y="1094232"/>
                </a:lnTo>
                <a:close/>
              </a:path>
              <a:path w="843915" h="1146810">
                <a:moveTo>
                  <a:pt x="816785" y="1121424"/>
                </a:moveTo>
                <a:lnTo>
                  <a:pt x="830745" y="1140460"/>
                </a:lnTo>
                <a:lnTo>
                  <a:pt x="835103" y="1137285"/>
                </a:lnTo>
                <a:lnTo>
                  <a:pt x="829602" y="1137285"/>
                </a:lnTo>
                <a:lnTo>
                  <a:pt x="828460" y="1126501"/>
                </a:lnTo>
                <a:lnTo>
                  <a:pt x="816785" y="1121424"/>
                </a:lnTo>
                <a:close/>
              </a:path>
              <a:path w="843915" h="1146810">
                <a:moveTo>
                  <a:pt x="829475" y="1042289"/>
                </a:moveTo>
                <a:lnTo>
                  <a:pt x="826046" y="1042670"/>
                </a:lnTo>
                <a:lnTo>
                  <a:pt x="822490" y="1042924"/>
                </a:lnTo>
                <a:lnTo>
                  <a:pt x="819950" y="1046099"/>
                </a:lnTo>
                <a:lnTo>
                  <a:pt x="827139" y="1114021"/>
                </a:lnTo>
                <a:lnTo>
                  <a:pt x="841032" y="1132967"/>
                </a:lnTo>
                <a:lnTo>
                  <a:pt x="830745" y="1140460"/>
                </a:lnTo>
                <a:lnTo>
                  <a:pt x="842655" y="1140460"/>
                </a:lnTo>
                <a:lnTo>
                  <a:pt x="833031" y="1048258"/>
                </a:lnTo>
                <a:lnTo>
                  <a:pt x="832650" y="1044829"/>
                </a:lnTo>
                <a:lnTo>
                  <a:pt x="829475" y="1042289"/>
                </a:lnTo>
                <a:close/>
              </a:path>
              <a:path w="843915" h="1146810">
                <a:moveTo>
                  <a:pt x="828460" y="1126501"/>
                </a:moveTo>
                <a:lnTo>
                  <a:pt x="829602" y="1137285"/>
                </a:lnTo>
                <a:lnTo>
                  <a:pt x="838365" y="1130808"/>
                </a:lnTo>
                <a:lnTo>
                  <a:pt x="828460" y="1126501"/>
                </a:lnTo>
                <a:close/>
              </a:path>
              <a:path w="843915" h="1146810">
                <a:moveTo>
                  <a:pt x="827139" y="1114021"/>
                </a:moveTo>
                <a:lnTo>
                  <a:pt x="828460" y="1126501"/>
                </a:lnTo>
                <a:lnTo>
                  <a:pt x="838365" y="1130808"/>
                </a:lnTo>
                <a:lnTo>
                  <a:pt x="829602" y="1137285"/>
                </a:lnTo>
                <a:lnTo>
                  <a:pt x="835103" y="1137285"/>
                </a:lnTo>
                <a:lnTo>
                  <a:pt x="841032" y="1132967"/>
                </a:lnTo>
                <a:lnTo>
                  <a:pt x="827139" y="1114021"/>
                </a:lnTo>
                <a:close/>
              </a:path>
              <a:path w="843915" h="1146810">
                <a:moveTo>
                  <a:pt x="10236" y="0"/>
                </a:moveTo>
                <a:lnTo>
                  <a:pt x="0" y="7620"/>
                </a:lnTo>
                <a:lnTo>
                  <a:pt x="816785" y="1121424"/>
                </a:lnTo>
                <a:lnTo>
                  <a:pt x="828460" y="1126501"/>
                </a:lnTo>
                <a:lnTo>
                  <a:pt x="827139" y="1114021"/>
                </a:lnTo>
                <a:lnTo>
                  <a:pt x="10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8739" y="5053965"/>
            <a:ext cx="12172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00" dirty="0">
                <a:solidFill>
                  <a:srgbClr val="943735"/>
                </a:solidFill>
                <a:latin typeface="Bookman Old Style"/>
                <a:cs typeface="Bookman Old Style"/>
              </a:rPr>
              <a:t>Normal</a:t>
            </a:r>
            <a:endParaRPr sz="1800"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</a:pPr>
            <a:r>
              <a:rPr sz="1800" b="0" spc="155" dirty="0">
                <a:solidFill>
                  <a:srgbClr val="943735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74394" y="5053965"/>
            <a:ext cx="2592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40" dirty="0">
                <a:solidFill>
                  <a:srgbClr val="403052"/>
                </a:solidFill>
                <a:latin typeface="Bookman Old Style"/>
                <a:cs typeface="Bookman Old Style"/>
              </a:rPr>
              <a:t>Multimedia</a:t>
            </a:r>
            <a:r>
              <a:rPr sz="1800" b="0" spc="-215" dirty="0">
                <a:solidFill>
                  <a:srgbClr val="403052"/>
                </a:solidFill>
                <a:latin typeface="Bookman Old Style"/>
                <a:cs typeface="Bookman Old Style"/>
              </a:rPr>
              <a:t> </a:t>
            </a:r>
            <a:r>
              <a:rPr sz="1800" b="0" spc="155" dirty="0">
                <a:solidFill>
                  <a:srgbClr val="403052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671827" y="3197351"/>
            <a:ext cx="774192" cy="12268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60117" y="3426967"/>
            <a:ext cx="255904" cy="688340"/>
          </a:xfrm>
          <a:custGeom>
            <a:avLst/>
            <a:gdLst/>
            <a:ahLst/>
            <a:cxnLst/>
            <a:rect l="l" t="t" r="r" b="b"/>
            <a:pathLst>
              <a:path w="255905" h="688339">
                <a:moveTo>
                  <a:pt x="9143" y="582676"/>
                </a:moveTo>
                <a:lnTo>
                  <a:pt x="5714" y="583311"/>
                </a:lnTo>
                <a:lnTo>
                  <a:pt x="2286" y="584073"/>
                </a:lnTo>
                <a:lnTo>
                  <a:pt x="0" y="587375"/>
                </a:lnTo>
                <a:lnTo>
                  <a:pt x="762" y="590804"/>
                </a:lnTo>
                <a:lnTo>
                  <a:pt x="21081" y="687832"/>
                </a:lnTo>
                <a:lnTo>
                  <a:pt x="32353" y="677926"/>
                </a:lnTo>
                <a:lnTo>
                  <a:pt x="31114" y="677926"/>
                </a:lnTo>
                <a:lnTo>
                  <a:pt x="19050" y="673862"/>
                </a:lnTo>
                <a:lnTo>
                  <a:pt x="26448" y="651670"/>
                </a:lnTo>
                <a:lnTo>
                  <a:pt x="13207" y="588264"/>
                </a:lnTo>
                <a:lnTo>
                  <a:pt x="12445" y="584835"/>
                </a:lnTo>
                <a:lnTo>
                  <a:pt x="9143" y="582676"/>
                </a:lnTo>
                <a:close/>
              </a:path>
              <a:path w="255905" h="688339">
                <a:moveTo>
                  <a:pt x="26448" y="651670"/>
                </a:moveTo>
                <a:lnTo>
                  <a:pt x="19050" y="673862"/>
                </a:lnTo>
                <a:lnTo>
                  <a:pt x="31114" y="677926"/>
                </a:lnTo>
                <a:lnTo>
                  <a:pt x="32215" y="674624"/>
                </a:lnTo>
                <a:lnTo>
                  <a:pt x="31242" y="674624"/>
                </a:lnTo>
                <a:lnTo>
                  <a:pt x="20827" y="671195"/>
                </a:lnTo>
                <a:lnTo>
                  <a:pt x="29021" y="663990"/>
                </a:lnTo>
                <a:lnTo>
                  <a:pt x="26448" y="651670"/>
                </a:lnTo>
                <a:close/>
              </a:path>
              <a:path w="255905" h="688339">
                <a:moveTo>
                  <a:pt x="89788" y="610616"/>
                </a:moveTo>
                <a:lnTo>
                  <a:pt x="87121" y="612902"/>
                </a:lnTo>
                <a:lnTo>
                  <a:pt x="38550" y="655611"/>
                </a:lnTo>
                <a:lnTo>
                  <a:pt x="31114" y="677926"/>
                </a:lnTo>
                <a:lnTo>
                  <a:pt x="32353" y="677926"/>
                </a:lnTo>
                <a:lnTo>
                  <a:pt x="95504" y="622427"/>
                </a:lnTo>
                <a:lnTo>
                  <a:pt x="98170" y="620141"/>
                </a:lnTo>
                <a:lnTo>
                  <a:pt x="98425" y="616077"/>
                </a:lnTo>
                <a:lnTo>
                  <a:pt x="93725" y="610870"/>
                </a:lnTo>
                <a:lnTo>
                  <a:pt x="89788" y="610616"/>
                </a:lnTo>
                <a:close/>
              </a:path>
              <a:path w="255905" h="688339">
                <a:moveTo>
                  <a:pt x="29021" y="663990"/>
                </a:moveTo>
                <a:lnTo>
                  <a:pt x="20827" y="671195"/>
                </a:lnTo>
                <a:lnTo>
                  <a:pt x="31242" y="674624"/>
                </a:lnTo>
                <a:lnTo>
                  <a:pt x="29021" y="663990"/>
                </a:lnTo>
                <a:close/>
              </a:path>
              <a:path w="255905" h="688339">
                <a:moveTo>
                  <a:pt x="38550" y="655611"/>
                </a:moveTo>
                <a:lnTo>
                  <a:pt x="29021" y="663990"/>
                </a:lnTo>
                <a:lnTo>
                  <a:pt x="31242" y="674624"/>
                </a:lnTo>
                <a:lnTo>
                  <a:pt x="32215" y="674624"/>
                </a:lnTo>
                <a:lnTo>
                  <a:pt x="38550" y="655611"/>
                </a:lnTo>
                <a:close/>
              </a:path>
              <a:path w="255905" h="688339">
                <a:moveTo>
                  <a:pt x="243712" y="0"/>
                </a:moveTo>
                <a:lnTo>
                  <a:pt x="26448" y="651670"/>
                </a:lnTo>
                <a:lnTo>
                  <a:pt x="29021" y="663990"/>
                </a:lnTo>
                <a:lnTo>
                  <a:pt x="38550" y="655611"/>
                </a:lnTo>
                <a:lnTo>
                  <a:pt x="255650" y="4064"/>
                </a:lnTo>
                <a:lnTo>
                  <a:pt x="2437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975104" y="3194304"/>
            <a:ext cx="1687068" cy="16108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205482" y="3424301"/>
            <a:ext cx="1147445" cy="1071880"/>
          </a:xfrm>
          <a:custGeom>
            <a:avLst/>
            <a:gdLst/>
            <a:ahLst/>
            <a:cxnLst/>
            <a:rect l="l" t="t" r="r" b="b"/>
            <a:pathLst>
              <a:path w="1147445" h="1071879">
                <a:moveTo>
                  <a:pt x="1050035" y="1036447"/>
                </a:moveTo>
                <a:lnTo>
                  <a:pt x="1046733" y="1038606"/>
                </a:lnTo>
                <a:lnTo>
                  <a:pt x="1045797" y="1042250"/>
                </a:lnTo>
                <a:lnTo>
                  <a:pt x="1045082" y="1045463"/>
                </a:lnTo>
                <a:lnTo>
                  <a:pt x="1047242" y="1048893"/>
                </a:lnTo>
                <a:lnTo>
                  <a:pt x="1147318" y="1071499"/>
                </a:lnTo>
                <a:lnTo>
                  <a:pt x="1146137" y="1067562"/>
                </a:lnTo>
                <a:lnTo>
                  <a:pt x="1133856" y="1067562"/>
                </a:lnTo>
                <a:lnTo>
                  <a:pt x="1116729" y="1051578"/>
                </a:lnTo>
                <a:lnTo>
                  <a:pt x="1050035" y="1036447"/>
                </a:lnTo>
                <a:close/>
              </a:path>
              <a:path w="1147445" h="1071879">
                <a:moveTo>
                  <a:pt x="1116729" y="1051578"/>
                </a:moveTo>
                <a:lnTo>
                  <a:pt x="1133856" y="1067562"/>
                </a:lnTo>
                <a:lnTo>
                  <a:pt x="1136458" y="1064768"/>
                </a:lnTo>
                <a:lnTo>
                  <a:pt x="1132078" y="1064768"/>
                </a:lnTo>
                <a:lnTo>
                  <a:pt x="1128945" y="1054353"/>
                </a:lnTo>
                <a:lnTo>
                  <a:pt x="1116729" y="1051578"/>
                </a:lnTo>
                <a:close/>
              </a:path>
              <a:path w="1147445" h="1071879">
                <a:moveTo>
                  <a:pt x="1114297" y="971296"/>
                </a:moveTo>
                <a:lnTo>
                  <a:pt x="1110869" y="972312"/>
                </a:lnTo>
                <a:lnTo>
                  <a:pt x="1107567" y="973328"/>
                </a:lnTo>
                <a:lnTo>
                  <a:pt x="1105662" y="976884"/>
                </a:lnTo>
                <a:lnTo>
                  <a:pt x="1106678" y="980313"/>
                </a:lnTo>
                <a:lnTo>
                  <a:pt x="1125305" y="1042250"/>
                </a:lnTo>
                <a:lnTo>
                  <a:pt x="1142492" y="1058291"/>
                </a:lnTo>
                <a:lnTo>
                  <a:pt x="1133856" y="1067562"/>
                </a:lnTo>
                <a:lnTo>
                  <a:pt x="1146137" y="1067562"/>
                </a:lnTo>
                <a:lnTo>
                  <a:pt x="1117854" y="973201"/>
                </a:lnTo>
                <a:lnTo>
                  <a:pt x="1114297" y="971296"/>
                </a:lnTo>
                <a:close/>
              </a:path>
              <a:path w="1147445" h="1071879">
                <a:moveTo>
                  <a:pt x="1128945" y="1054353"/>
                </a:moveTo>
                <a:lnTo>
                  <a:pt x="1132078" y="1064768"/>
                </a:lnTo>
                <a:lnTo>
                  <a:pt x="1139570" y="1056767"/>
                </a:lnTo>
                <a:lnTo>
                  <a:pt x="1128945" y="1054353"/>
                </a:lnTo>
                <a:close/>
              </a:path>
              <a:path w="1147445" h="1071879">
                <a:moveTo>
                  <a:pt x="1125305" y="1042250"/>
                </a:moveTo>
                <a:lnTo>
                  <a:pt x="1128945" y="1054353"/>
                </a:lnTo>
                <a:lnTo>
                  <a:pt x="1139570" y="1056767"/>
                </a:lnTo>
                <a:lnTo>
                  <a:pt x="1132078" y="1064768"/>
                </a:lnTo>
                <a:lnTo>
                  <a:pt x="1136458" y="1064768"/>
                </a:lnTo>
                <a:lnTo>
                  <a:pt x="1142492" y="1058291"/>
                </a:lnTo>
                <a:lnTo>
                  <a:pt x="1125305" y="1042250"/>
                </a:lnTo>
                <a:close/>
              </a:path>
              <a:path w="1147445" h="1071879">
                <a:moveTo>
                  <a:pt x="8636" y="0"/>
                </a:moveTo>
                <a:lnTo>
                  <a:pt x="0" y="9398"/>
                </a:lnTo>
                <a:lnTo>
                  <a:pt x="1116729" y="1051578"/>
                </a:lnTo>
                <a:lnTo>
                  <a:pt x="1128945" y="1054353"/>
                </a:lnTo>
                <a:lnTo>
                  <a:pt x="1125305" y="1042250"/>
                </a:lnTo>
                <a:lnTo>
                  <a:pt x="86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222044" y="4139565"/>
            <a:ext cx="1466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 marR="5080" indent="-55244">
              <a:lnSpc>
                <a:spcPct val="100000"/>
              </a:lnSpc>
              <a:spcBef>
                <a:spcPts val="100"/>
              </a:spcBef>
            </a:pPr>
            <a:r>
              <a:rPr sz="1800" b="0" spc="135" dirty="0">
                <a:solidFill>
                  <a:srgbClr val="E36C09"/>
                </a:solidFill>
                <a:latin typeface="Bookman Old Style"/>
                <a:cs typeface="Bookman Old Style"/>
              </a:rPr>
              <a:t>Tra</a:t>
            </a:r>
            <a:r>
              <a:rPr sz="1800" b="0" spc="160" dirty="0">
                <a:solidFill>
                  <a:srgbClr val="E36C09"/>
                </a:solidFill>
                <a:latin typeface="Bookman Old Style"/>
                <a:cs typeface="Bookman Old Style"/>
              </a:rPr>
              <a:t>d</a:t>
            </a:r>
            <a:r>
              <a:rPr sz="1800" b="0" spc="100" dirty="0">
                <a:solidFill>
                  <a:srgbClr val="E36C09"/>
                </a:solidFill>
                <a:latin typeface="Bookman Old Style"/>
                <a:cs typeface="Bookman Old Style"/>
              </a:rPr>
              <a:t>iti</a:t>
            </a:r>
            <a:r>
              <a:rPr sz="1800" b="0" spc="180" dirty="0">
                <a:solidFill>
                  <a:srgbClr val="E36C09"/>
                </a:solidFill>
                <a:latin typeface="Bookman Old Style"/>
                <a:cs typeface="Bookman Old Style"/>
              </a:rPr>
              <a:t>o</a:t>
            </a:r>
            <a:r>
              <a:rPr sz="1800" b="0" spc="110" dirty="0">
                <a:solidFill>
                  <a:srgbClr val="E36C09"/>
                </a:solidFill>
                <a:latin typeface="Bookman Old Style"/>
                <a:cs typeface="Bookman Old Style"/>
              </a:rPr>
              <a:t>n</a:t>
            </a:r>
            <a:r>
              <a:rPr sz="1800" b="0" spc="85" dirty="0">
                <a:solidFill>
                  <a:srgbClr val="E36C09"/>
                </a:solidFill>
                <a:latin typeface="Bookman Old Style"/>
                <a:cs typeface="Bookman Old Style"/>
              </a:rPr>
              <a:t>a</a:t>
            </a:r>
            <a:r>
              <a:rPr sz="1800" b="0" spc="465" dirty="0">
                <a:solidFill>
                  <a:srgbClr val="E36C09"/>
                </a:solidFill>
                <a:latin typeface="Bookman Old Style"/>
                <a:cs typeface="Bookman Old Style"/>
              </a:rPr>
              <a:t>l  </a:t>
            </a:r>
            <a:r>
              <a:rPr sz="1800" b="0" spc="-35" dirty="0">
                <a:solidFill>
                  <a:srgbClr val="E36C09"/>
                </a:solidFill>
                <a:latin typeface="Bookman Old Style"/>
                <a:cs typeface="Bookman Old Style"/>
              </a:rPr>
              <a:t>mouse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974594" y="4520565"/>
            <a:ext cx="1711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25" dirty="0">
                <a:solidFill>
                  <a:srgbClr val="205868"/>
                </a:solidFill>
                <a:latin typeface="Bookman Old Style"/>
                <a:cs typeface="Bookman Old Style"/>
              </a:rPr>
              <a:t>Optical</a:t>
            </a:r>
            <a:r>
              <a:rPr sz="1800" b="0" spc="-220" dirty="0">
                <a:solidFill>
                  <a:srgbClr val="205868"/>
                </a:solidFill>
                <a:latin typeface="Bookman Old Style"/>
                <a:cs typeface="Bookman Old Style"/>
              </a:rPr>
              <a:t> </a:t>
            </a:r>
            <a:r>
              <a:rPr sz="1800" b="0" spc="-35" dirty="0">
                <a:solidFill>
                  <a:srgbClr val="205868"/>
                </a:solidFill>
                <a:latin typeface="Bookman Old Style"/>
                <a:cs typeface="Bookman Old Style"/>
              </a:rPr>
              <a:t>mouse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615428" y="3121151"/>
            <a:ext cx="774192" cy="12268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903718" y="3350767"/>
            <a:ext cx="255904" cy="688340"/>
          </a:xfrm>
          <a:custGeom>
            <a:avLst/>
            <a:gdLst/>
            <a:ahLst/>
            <a:cxnLst/>
            <a:rect l="l" t="t" r="r" b="b"/>
            <a:pathLst>
              <a:path w="255904" h="688339">
                <a:moveTo>
                  <a:pt x="9143" y="582676"/>
                </a:moveTo>
                <a:lnTo>
                  <a:pt x="5714" y="583311"/>
                </a:lnTo>
                <a:lnTo>
                  <a:pt x="2285" y="584073"/>
                </a:lnTo>
                <a:lnTo>
                  <a:pt x="0" y="587375"/>
                </a:lnTo>
                <a:lnTo>
                  <a:pt x="761" y="590804"/>
                </a:lnTo>
                <a:lnTo>
                  <a:pt x="21081" y="687832"/>
                </a:lnTo>
                <a:lnTo>
                  <a:pt x="32353" y="677926"/>
                </a:lnTo>
                <a:lnTo>
                  <a:pt x="31114" y="677926"/>
                </a:lnTo>
                <a:lnTo>
                  <a:pt x="19050" y="673862"/>
                </a:lnTo>
                <a:lnTo>
                  <a:pt x="26448" y="651670"/>
                </a:lnTo>
                <a:lnTo>
                  <a:pt x="13207" y="588264"/>
                </a:lnTo>
                <a:lnTo>
                  <a:pt x="12446" y="584835"/>
                </a:lnTo>
                <a:lnTo>
                  <a:pt x="9143" y="582676"/>
                </a:lnTo>
                <a:close/>
              </a:path>
              <a:path w="255904" h="688339">
                <a:moveTo>
                  <a:pt x="26448" y="651670"/>
                </a:moveTo>
                <a:lnTo>
                  <a:pt x="19050" y="673862"/>
                </a:lnTo>
                <a:lnTo>
                  <a:pt x="31114" y="677926"/>
                </a:lnTo>
                <a:lnTo>
                  <a:pt x="32215" y="674624"/>
                </a:lnTo>
                <a:lnTo>
                  <a:pt x="31241" y="674624"/>
                </a:lnTo>
                <a:lnTo>
                  <a:pt x="20827" y="671195"/>
                </a:lnTo>
                <a:lnTo>
                  <a:pt x="29021" y="663990"/>
                </a:lnTo>
                <a:lnTo>
                  <a:pt x="26448" y="651670"/>
                </a:lnTo>
                <a:close/>
              </a:path>
              <a:path w="255904" h="688339">
                <a:moveTo>
                  <a:pt x="89788" y="610616"/>
                </a:moveTo>
                <a:lnTo>
                  <a:pt x="87122" y="612902"/>
                </a:lnTo>
                <a:lnTo>
                  <a:pt x="38550" y="655611"/>
                </a:lnTo>
                <a:lnTo>
                  <a:pt x="31114" y="677926"/>
                </a:lnTo>
                <a:lnTo>
                  <a:pt x="32353" y="677926"/>
                </a:lnTo>
                <a:lnTo>
                  <a:pt x="95503" y="622427"/>
                </a:lnTo>
                <a:lnTo>
                  <a:pt x="98171" y="620141"/>
                </a:lnTo>
                <a:lnTo>
                  <a:pt x="98425" y="616077"/>
                </a:lnTo>
                <a:lnTo>
                  <a:pt x="93725" y="610870"/>
                </a:lnTo>
                <a:lnTo>
                  <a:pt x="89788" y="610616"/>
                </a:lnTo>
                <a:close/>
              </a:path>
              <a:path w="255904" h="688339">
                <a:moveTo>
                  <a:pt x="29021" y="663990"/>
                </a:moveTo>
                <a:lnTo>
                  <a:pt x="20827" y="671195"/>
                </a:lnTo>
                <a:lnTo>
                  <a:pt x="31241" y="674624"/>
                </a:lnTo>
                <a:lnTo>
                  <a:pt x="29021" y="663990"/>
                </a:lnTo>
                <a:close/>
              </a:path>
              <a:path w="255904" h="688339">
                <a:moveTo>
                  <a:pt x="38550" y="655611"/>
                </a:moveTo>
                <a:lnTo>
                  <a:pt x="29021" y="663990"/>
                </a:lnTo>
                <a:lnTo>
                  <a:pt x="31241" y="674624"/>
                </a:lnTo>
                <a:lnTo>
                  <a:pt x="32215" y="674624"/>
                </a:lnTo>
                <a:lnTo>
                  <a:pt x="38550" y="655611"/>
                </a:lnTo>
                <a:close/>
              </a:path>
              <a:path w="255904" h="688339">
                <a:moveTo>
                  <a:pt x="243712" y="0"/>
                </a:moveTo>
                <a:lnTo>
                  <a:pt x="26448" y="651670"/>
                </a:lnTo>
                <a:lnTo>
                  <a:pt x="29021" y="663990"/>
                </a:lnTo>
                <a:lnTo>
                  <a:pt x="38550" y="655611"/>
                </a:lnTo>
                <a:lnTo>
                  <a:pt x="255650" y="4064"/>
                </a:lnTo>
                <a:lnTo>
                  <a:pt x="2437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069580" y="3119627"/>
            <a:ext cx="1074420" cy="17617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300084" y="3350005"/>
            <a:ext cx="622300" cy="1222375"/>
          </a:xfrm>
          <a:custGeom>
            <a:avLst/>
            <a:gdLst/>
            <a:ahLst/>
            <a:cxnLst/>
            <a:rect l="l" t="t" r="r" b="b"/>
            <a:pathLst>
              <a:path w="622300" h="1222375">
                <a:moveTo>
                  <a:pt x="536448" y="1155192"/>
                </a:moveTo>
                <a:lnTo>
                  <a:pt x="532511" y="1156081"/>
                </a:lnTo>
                <a:lnTo>
                  <a:pt x="530479" y="1159002"/>
                </a:lnTo>
                <a:lnTo>
                  <a:pt x="528574" y="1161923"/>
                </a:lnTo>
                <a:lnTo>
                  <a:pt x="529463" y="1165860"/>
                </a:lnTo>
                <a:lnTo>
                  <a:pt x="615315" y="1221994"/>
                </a:lnTo>
                <a:lnTo>
                  <a:pt x="615852" y="1213612"/>
                </a:lnTo>
                <a:lnTo>
                  <a:pt x="604012" y="1213612"/>
                </a:lnTo>
                <a:lnTo>
                  <a:pt x="593506" y="1192601"/>
                </a:lnTo>
                <a:lnTo>
                  <a:pt x="536448" y="1155192"/>
                </a:lnTo>
                <a:close/>
              </a:path>
              <a:path w="622300" h="1222375">
                <a:moveTo>
                  <a:pt x="593506" y="1192601"/>
                </a:moveTo>
                <a:lnTo>
                  <a:pt x="604012" y="1213612"/>
                </a:lnTo>
                <a:lnTo>
                  <a:pt x="607822" y="1211707"/>
                </a:lnTo>
                <a:lnTo>
                  <a:pt x="607123" y="1210310"/>
                </a:lnTo>
                <a:lnTo>
                  <a:pt x="603376" y="1210310"/>
                </a:lnTo>
                <a:lnTo>
                  <a:pt x="603807" y="1203678"/>
                </a:lnTo>
                <a:lnTo>
                  <a:pt x="600591" y="1197246"/>
                </a:lnTo>
                <a:lnTo>
                  <a:pt x="593506" y="1192601"/>
                </a:lnTo>
                <a:close/>
              </a:path>
              <a:path w="622300" h="1222375">
                <a:moveTo>
                  <a:pt x="610201" y="1206941"/>
                </a:moveTo>
                <a:lnTo>
                  <a:pt x="606382" y="1208827"/>
                </a:lnTo>
                <a:lnTo>
                  <a:pt x="607822" y="1211707"/>
                </a:lnTo>
                <a:lnTo>
                  <a:pt x="604012" y="1213612"/>
                </a:lnTo>
                <a:lnTo>
                  <a:pt x="615852" y="1213612"/>
                </a:lnTo>
                <a:lnTo>
                  <a:pt x="616097" y="1209802"/>
                </a:lnTo>
                <a:lnTo>
                  <a:pt x="611632" y="1209802"/>
                </a:lnTo>
                <a:lnTo>
                  <a:pt x="610201" y="1206941"/>
                </a:lnTo>
                <a:close/>
              </a:path>
              <a:path w="622300" h="1222375">
                <a:moveTo>
                  <a:pt x="603807" y="1203678"/>
                </a:moveTo>
                <a:lnTo>
                  <a:pt x="603376" y="1210310"/>
                </a:lnTo>
                <a:lnTo>
                  <a:pt x="606382" y="1208827"/>
                </a:lnTo>
                <a:lnTo>
                  <a:pt x="603807" y="1203678"/>
                </a:lnTo>
                <a:close/>
              </a:path>
              <a:path w="622300" h="1222375">
                <a:moveTo>
                  <a:pt x="606382" y="1208827"/>
                </a:moveTo>
                <a:lnTo>
                  <a:pt x="603376" y="1210310"/>
                </a:lnTo>
                <a:lnTo>
                  <a:pt x="607123" y="1210310"/>
                </a:lnTo>
                <a:lnTo>
                  <a:pt x="606382" y="1208827"/>
                </a:lnTo>
                <a:close/>
              </a:path>
              <a:path w="622300" h="1222375">
                <a:moveTo>
                  <a:pt x="604887" y="1187040"/>
                </a:moveTo>
                <a:lnTo>
                  <a:pt x="604354" y="1195249"/>
                </a:lnTo>
                <a:lnTo>
                  <a:pt x="607676" y="1201891"/>
                </a:lnTo>
                <a:lnTo>
                  <a:pt x="613156" y="1205484"/>
                </a:lnTo>
                <a:lnTo>
                  <a:pt x="610201" y="1206941"/>
                </a:lnTo>
                <a:lnTo>
                  <a:pt x="611632" y="1209802"/>
                </a:lnTo>
                <a:lnTo>
                  <a:pt x="615315" y="1207897"/>
                </a:lnTo>
                <a:lnTo>
                  <a:pt x="604887" y="1187040"/>
                </a:lnTo>
                <a:close/>
              </a:path>
              <a:path w="622300" h="1222375">
                <a:moveTo>
                  <a:pt x="612267" y="1116203"/>
                </a:moveTo>
                <a:lnTo>
                  <a:pt x="609219" y="1118743"/>
                </a:lnTo>
                <a:lnTo>
                  <a:pt x="609092" y="1122299"/>
                </a:lnTo>
                <a:lnTo>
                  <a:pt x="604887" y="1187040"/>
                </a:lnTo>
                <a:lnTo>
                  <a:pt x="615315" y="1207897"/>
                </a:lnTo>
                <a:lnTo>
                  <a:pt x="611632" y="1209802"/>
                </a:lnTo>
                <a:lnTo>
                  <a:pt x="616097" y="1209802"/>
                </a:lnTo>
                <a:lnTo>
                  <a:pt x="621721" y="1122299"/>
                </a:lnTo>
                <a:lnTo>
                  <a:pt x="621919" y="1119632"/>
                </a:lnTo>
                <a:lnTo>
                  <a:pt x="619251" y="1116584"/>
                </a:lnTo>
                <a:lnTo>
                  <a:pt x="615823" y="1116330"/>
                </a:lnTo>
                <a:lnTo>
                  <a:pt x="612267" y="1116203"/>
                </a:lnTo>
                <a:close/>
              </a:path>
              <a:path w="622300" h="1222375">
                <a:moveTo>
                  <a:pt x="604076" y="1199531"/>
                </a:moveTo>
                <a:lnTo>
                  <a:pt x="603807" y="1203678"/>
                </a:lnTo>
                <a:lnTo>
                  <a:pt x="606382" y="1208827"/>
                </a:lnTo>
                <a:lnTo>
                  <a:pt x="610201" y="1206941"/>
                </a:lnTo>
                <a:lnTo>
                  <a:pt x="607676" y="1201891"/>
                </a:lnTo>
                <a:lnTo>
                  <a:pt x="604076" y="1199531"/>
                </a:lnTo>
                <a:close/>
              </a:path>
              <a:path w="622300" h="1222375">
                <a:moveTo>
                  <a:pt x="607676" y="1201891"/>
                </a:moveTo>
                <a:lnTo>
                  <a:pt x="610201" y="1206941"/>
                </a:lnTo>
                <a:lnTo>
                  <a:pt x="613156" y="1205484"/>
                </a:lnTo>
                <a:lnTo>
                  <a:pt x="607676" y="1201891"/>
                </a:lnTo>
                <a:close/>
              </a:path>
              <a:path w="622300" h="1222375">
                <a:moveTo>
                  <a:pt x="600591" y="1197246"/>
                </a:moveTo>
                <a:lnTo>
                  <a:pt x="603807" y="1203678"/>
                </a:lnTo>
                <a:lnTo>
                  <a:pt x="604076" y="1199531"/>
                </a:lnTo>
                <a:lnTo>
                  <a:pt x="600591" y="1197246"/>
                </a:lnTo>
                <a:close/>
              </a:path>
              <a:path w="622300" h="1222375">
                <a:moveTo>
                  <a:pt x="604354" y="1195249"/>
                </a:moveTo>
                <a:lnTo>
                  <a:pt x="604076" y="1199531"/>
                </a:lnTo>
                <a:lnTo>
                  <a:pt x="607676" y="1201891"/>
                </a:lnTo>
                <a:lnTo>
                  <a:pt x="604354" y="1195249"/>
                </a:lnTo>
                <a:close/>
              </a:path>
              <a:path w="622300" h="1222375">
                <a:moveTo>
                  <a:pt x="3810" y="3683"/>
                </a:moveTo>
                <a:lnTo>
                  <a:pt x="0" y="5588"/>
                </a:lnTo>
                <a:lnTo>
                  <a:pt x="593506" y="1192601"/>
                </a:lnTo>
                <a:lnTo>
                  <a:pt x="600591" y="1197246"/>
                </a:lnTo>
                <a:lnTo>
                  <a:pt x="3810" y="3683"/>
                </a:lnTo>
                <a:close/>
              </a:path>
              <a:path w="622300" h="1222375">
                <a:moveTo>
                  <a:pt x="11430" y="0"/>
                </a:moveTo>
                <a:lnTo>
                  <a:pt x="7620" y="1905"/>
                </a:lnTo>
                <a:lnTo>
                  <a:pt x="604354" y="1195249"/>
                </a:lnTo>
                <a:lnTo>
                  <a:pt x="604887" y="1187040"/>
                </a:lnTo>
                <a:lnTo>
                  <a:pt x="114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6251828" y="4063365"/>
            <a:ext cx="2115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235" dirty="0">
                <a:latin typeface="Bookman Old Style"/>
                <a:cs typeface="Bookman Old Style"/>
              </a:rPr>
              <a:t>Flat</a:t>
            </a:r>
            <a:r>
              <a:rPr sz="1800" b="0" spc="-375" dirty="0">
                <a:latin typeface="Bookman Old Style"/>
                <a:cs typeface="Bookman Old Style"/>
              </a:rPr>
              <a:t> </a:t>
            </a:r>
            <a:r>
              <a:rPr sz="1800" b="0" spc="60" dirty="0">
                <a:latin typeface="Bookman Old Style"/>
                <a:cs typeface="Bookman Old Style"/>
              </a:rPr>
              <a:t>bed </a:t>
            </a:r>
            <a:r>
              <a:rPr sz="1800" b="0" spc="110" dirty="0">
                <a:latin typeface="Bookman Old Style"/>
                <a:cs typeface="Bookman Old Style"/>
              </a:rPr>
              <a:t>scanner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626352" y="4876800"/>
            <a:ext cx="2517648" cy="1356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6785229" y="4596765"/>
            <a:ext cx="22720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35" dirty="0">
                <a:solidFill>
                  <a:srgbClr val="205868"/>
                </a:solidFill>
                <a:latin typeface="Bookman Old Style"/>
                <a:cs typeface="Bookman Old Style"/>
              </a:rPr>
              <a:t>Hand </a:t>
            </a:r>
            <a:r>
              <a:rPr sz="1800" b="0" spc="130" dirty="0">
                <a:solidFill>
                  <a:srgbClr val="205868"/>
                </a:solidFill>
                <a:latin typeface="Bookman Old Style"/>
                <a:cs typeface="Bookman Old Style"/>
              </a:rPr>
              <a:t>held</a:t>
            </a:r>
            <a:r>
              <a:rPr sz="1800" b="0" spc="-285" dirty="0">
                <a:solidFill>
                  <a:srgbClr val="205868"/>
                </a:solidFill>
                <a:latin typeface="Bookman Old Style"/>
                <a:cs typeface="Bookman Old Style"/>
              </a:rPr>
              <a:t> </a:t>
            </a:r>
            <a:r>
              <a:rPr sz="1800" b="0" spc="110" dirty="0">
                <a:solidFill>
                  <a:srgbClr val="205868"/>
                </a:solidFill>
                <a:latin typeface="Bookman Old Style"/>
                <a:cs typeface="Bookman Old Style"/>
              </a:rPr>
              <a:t>scanner</a:t>
            </a:r>
            <a:endParaRPr sz="1800">
              <a:latin typeface="Bookman Old Style"/>
              <a:cs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345" y="475310"/>
            <a:ext cx="514731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u="none" spc="-120" dirty="0"/>
              <a:t>FLAT </a:t>
            </a:r>
            <a:r>
              <a:rPr sz="4400" u="none" spc="-570" dirty="0"/>
              <a:t>BED</a:t>
            </a:r>
            <a:r>
              <a:rPr sz="4400" u="none" spc="-585" dirty="0"/>
              <a:t> </a:t>
            </a:r>
            <a:r>
              <a:rPr sz="4400" u="none" spc="-405" dirty="0"/>
              <a:t>SCANNER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535940" y="1567942"/>
            <a:ext cx="3829050" cy="429323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355600" marR="5080" indent="-342900">
              <a:lnSpc>
                <a:spcPct val="90000"/>
              </a:lnSpc>
              <a:spcBef>
                <a:spcPts val="4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A </a:t>
            </a:r>
            <a:r>
              <a:rPr sz="2800" spc="-15" dirty="0">
                <a:latin typeface="Calibri"/>
                <a:cs typeface="Calibri"/>
              </a:rPr>
              <a:t>flat </a:t>
            </a:r>
            <a:r>
              <a:rPr sz="2800" spc="-10" dirty="0">
                <a:latin typeface="Calibri"/>
                <a:cs typeface="Calibri"/>
              </a:rPr>
              <a:t>bed scanner uses  </a:t>
            </a:r>
            <a:r>
              <a:rPr sz="2800" spc="-5" dirty="0">
                <a:latin typeface="Calibri"/>
                <a:cs typeface="Calibri"/>
              </a:rPr>
              <a:t>a </a:t>
            </a:r>
            <a:r>
              <a:rPr sz="2800" spc="-15" dirty="0">
                <a:latin typeface="Calibri"/>
                <a:cs typeface="Calibri"/>
              </a:rPr>
              <a:t>flat surface just </a:t>
            </a:r>
            <a:r>
              <a:rPr sz="2800" spc="-30" dirty="0">
                <a:latin typeface="Calibri"/>
                <a:cs typeface="Calibri"/>
              </a:rPr>
              <a:t>like  </a:t>
            </a:r>
            <a:r>
              <a:rPr sz="2800" spc="-35" dirty="0">
                <a:latin typeface="Calibri"/>
                <a:cs typeface="Calibri"/>
              </a:rPr>
              <a:t>photocopier. </a:t>
            </a:r>
            <a:r>
              <a:rPr sz="2800" spc="-65" dirty="0">
                <a:latin typeface="Calibri"/>
                <a:cs typeface="Calibri"/>
              </a:rPr>
              <a:t>We </a:t>
            </a:r>
            <a:r>
              <a:rPr sz="2800" spc="-10" dirty="0">
                <a:latin typeface="Calibri"/>
                <a:cs typeface="Calibri"/>
              </a:rPr>
              <a:t>can  </a:t>
            </a:r>
            <a:r>
              <a:rPr sz="2800" spc="-5" dirty="0">
                <a:latin typeface="Calibri"/>
                <a:cs typeface="Calibri"/>
              </a:rPr>
              <a:t>place a </a:t>
            </a:r>
            <a:r>
              <a:rPr sz="2800" spc="-15" dirty="0">
                <a:latin typeface="Calibri"/>
                <a:cs typeface="Calibri"/>
              </a:rPr>
              <a:t>picture </a:t>
            </a:r>
            <a:r>
              <a:rPr sz="2800" spc="-5" dirty="0">
                <a:latin typeface="Calibri"/>
                <a:cs typeface="Calibri"/>
              </a:rPr>
              <a:t>on the  </a:t>
            </a:r>
            <a:r>
              <a:rPr sz="2800" spc="-15" dirty="0">
                <a:latin typeface="Calibri"/>
                <a:cs typeface="Calibri"/>
              </a:rPr>
              <a:t>surface </a:t>
            </a:r>
            <a:r>
              <a:rPr sz="2800" spc="-5" dirty="0">
                <a:latin typeface="Calibri"/>
                <a:cs typeface="Calibri"/>
              </a:rPr>
              <a:t>of the </a:t>
            </a:r>
            <a:r>
              <a:rPr sz="2800" spc="-10" dirty="0">
                <a:latin typeface="Calibri"/>
                <a:cs typeface="Calibri"/>
              </a:rPr>
              <a:t>scanner:;  </a:t>
            </a:r>
            <a:r>
              <a:rPr sz="2800" spc="-5" dirty="0">
                <a:latin typeface="Calibri"/>
                <a:cs typeface="Calibri"/>
              </a:rPr>
              <a:t>scanner </a:t>
            </a:r>
            <a:r>
              <a:rPr sz="2800" spc="-10" dirty="0">
                <a:latin typeface="Calibri"/>
                <a:cs typeface="Calibri"/>
              </a:rPr>
              <a:t>scans </a:t>
            </a:r>
            <a:r>
              <a:rPr sz="2800" spc="-5" dirty="0">
                <a:latin typeface="Calibri"/>
                <a:cs typeface="Calibri"/>
              </a:rPr>
              <a:t>the  </a:t>
            </a:r>
            <a:r>
              <a:rPr sz="2800" spc="-10" dirty="0">
                <a:latin typeface="Calibri"/>
                <a:cs typeface="Calibri"/>
              </a:rPr>
              <a:t>image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20" dirty="0">
                <a:latin typeface="Calibri"/>
                <a:cs typeface="Calibri"/>
              </a:rPr>
              <a:t>convert into  </a:t>
            </a:r>
            <a:r>
              <a:rPr sz="2800" spc="-15" dirty="0">
                <a:latin typeface="Calibri"/>
                <a:cs typeface="Calibri"/>
              </a:rPr>
              <a:t>digital </a:t>
            </a:r>
            <a:r>
              <a:rPr sz="2800" spc="-20" dirty="0">
                <a:latin typeface="Calibri"/>
                <a:cs typeface="Calibri"/>
              </a:rPr>
              <a:t>form. </a:t>
            </a:r>
            <a:r>
              <a:rPr sz="2800" spc="-10" dirty="0">
                <a:latin typeface="Calibri"/>
                <a:cs typeface="Calibri"/>
              </a:rPr>
              <a:t>The </a:t>
            </a:r>
            <a:r>
              <a:rPr sz="2800" spc="-15" dirty="0">
                <a:latin typeface="Calibri"/>
                <a:cs typeface="Calibri"/>
              </a:rPr>
              <a:t>picture  </a:t>
            </a:r>
            <a:r>
              <a:rPr sz="2800" spc="-10" dirty="0">
                <a:latin typeface="Calibri"/>
                <a:cs typeface="Calibri"/>
              </a:rPr>
              <a:t>can </a:t>
            </a:r>
            <a:r>
              <a:rPr sz="2800" spc="-5" dirty="0">
                <a:latin typeface="Calibri"/>
                <a:cs typeface="Calibri"/>
              </a:rPr>
              <a:t>be </a:t>
            </a:r>
            <a:r>
              <a:rPr sz="2800" spc="-10" dirty="0">
                <a:latin typeface="Calibri"/>
                <a:cs typeface="Calibri"/>
              </a:rPr>
              <a:t>seen </a:t>
            </a:r>
            <a:r>
              <a:rPr sz="2800" spc="-5" dirty="0">
                <a:latin typeface="Calibri"/>
                <a:cs typeface="Calibri"/>
              </a:rPr>
              <a:t>on the  </a:t>
            </a:r>
            <a:r>
              <a:rPr sz="2800" spc="-10" dirty="0">
                <a:latin typeface="Calibri"/>
                <a:cs typeface="Calibri"/>
              </a:rPr>
              <a:t>monitor screen after  scanning.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33925" y="1457325"/>
            <a:ext cx="4410075" cy="3267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65676" y="4315966"/>
            <a:ext cx="3177539" cy="25420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6E3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Input</a:t>
            </a:r>
            <a:r>
              <a:rPr spc="-484" dirty="0"/>
              <a:t> </a:t>
            </a:r>
            <a:r>
              <a:rPr spc="300" dirty="0"/>
              <a:t>devices</a:t>
            </a:r>
          </a:p>
        </p:txBody>
      </p:sp>
      <p:sp>
        <p:nvSpPr>
          <p:cNvPr id="4" name="object 4"/>
          <p:cNvSpPr/>
          <p:nvPr/>
        </p:nvSpPr>
        <p:spPr>
          <a:xfrm>
            <a:off x="227075" y="2049779"/>
            <a:ext cx="8385048" cy="473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" y="2286000"/>
            <a:ext cx="7924800" cy="1905"/>
          </a:xfrm>
          <a:custGeom>
            <a:avLst/>
            <a:gdLst/>
            <a:ahLst/>
            <a:cxnLst/>
            <a:rect l="l" t="t" r="r" b="b"/>
            <a:pathLst>
              <a:path w="7924800" h="1905">
                <a:moveTo>
                  <a:pt x="0" y="0"/>
                </a:moveTo>
                <a:lnTo>
                  <a:pt x="7924800" y="16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22647" y="1307591"/>
            <a:ext cx="298703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71238" y="1448561"/>
            <a:ext cx="1905" cy="838200"/>
          </a:xfrm>
          <a:custGeom>
            <a:avLst/>
            <a:gdLst/>
            <a:ahLst/>
            <a:cxnLst/>
            <a:rect l="l" t="t" r="r" b="b"/>
            <a:pathLst>
              <a:path w="1904" h="838200">
                <a:moveTo>
                  <a:pt x="1524" y="0"/>
                </a:moveTo>
                <a:lnTo>
                  <a:pt x="0" y="8382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2795" y="2182367"/>
            <a:ext cx="368807" cy="14310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5561" y="2286761"/>
            <a:ext cx="103505" cy="1142365"/>
          </a:xfrm>
          <a:custGeom>
            <a:avLst/>
            <a:gdLst/>
            <a:ahLst/>
            <a:cxnLst/>
            <a:rect l="l" t="t" r="r" b="b"/>
            <a:pathLst>
              <a:path w="103504" h="1142364">
                <a:moveTo>
                  <a:pt x="7086" y="1046226"/>
                </a:moveTo>
                <a:lnTo>
                  <a:pt x="4051" y="1048003"/>
                </a:lnTo>
                <a:lnTo>
                  <a:pt x="1028" y="1049654"/>
                </a:lnTo>
                <a:lnTo>
                  <a:pt x="0" y="1053591"/>
                </a:lnTo>
                <a:lnTo>
                  <a:pt x="51638" y="1142238"/>
                </a:lnTo>
                <a:lnTo>
                  <a:pt x="58982" y="1129664"/>
                </a:lnTo>
                <a:lnTo>
                  <a:pt x="45300" y="1129664"/>
                </a:lnTo>
                <a:lnTo>
                  <a:pt x="45310" y="1106187"/>
                </a:lnTo>
                <a:lnTo>
                  <a:pt x="10972" y="1047241"/>
                </a:lnTo>
                <a:lnTo>
                  <a:pt x="7086" y="1046226"/>
                </a:lnTo>
                <a:close/>
              </a:path>
              <a:path w="103504" h="1142364">
                <a:moveTo>
                  <a:pt x="45317" y="1106199"/>
                </a:moveTo>
                <a:lnTo>
                  <a:pt x="45300" y="1129664"/>
                </a:lnTo>
                <a:lnTo>
                  <a:pt x="58000" y="1129664"/>
                </a:lnTo>
                <a:lnTo>
                  <a:pt x="58003" y="1126489"/>
                </a:lnTo>
                <a:lnTo>
                  <a:pt x="46164" y="1126489"/>
                </a:lnTo>
                <a:lnTo>
                  <a:pt x="51656" y="1117082"/>
                </a:lnTo>
                <a:lnTo>
                  <a:pt x="45317" y="1106199"/>
                </a:lnTo>
                <a:close/>
              </a:path>
              <a:path w="103504" h="1142364">
                <a:moveTo>
                  <a:pt x="96329" y="1046226"/>
                </a:moveTo>
                <a:lnTo>
                  <a:pt x="92430" y="1047241"/>
                </a:lnTo>
                <a:lnTo>
                  <a:pt x="58017" y="1106187"/>
                </a:lnTo>
                <a:lnTo>
                  <a:pt x="58000" y="1129664"/>
                </a:lnTo>
                <a:lnTo>
                  <a:pt x="58982" y="1129664"/>
                </a:lnTo>
                <a:lnTo>
                  <a:pt x="101638" y="1056639"/>
                </a:lnTo>
                <a:lnTo>
                  <a:pt x="103403" y="1053718"/>
                </a:lnTo>
                <a:lnTo>
                  <a:pt x="102374" y="1049782"/>
                </a:lnTo>
                <a:lnTo>
                  <a:pt x="96329" y="1046226"/>
                </a:lnTo>
                <a:close/>
              </a:path>
              <a:path w="103504" h="1142364">
                <a:moveTo>
                  <a:pt x="51656" y="1117082"/>
                </a:moveTo>
                <a:lnTo>
                  <a:pt x="46164" y="1126489"/>
                </a:lnTo>
                <a:lnTo>
                  <a:pt x="57137" y="1126489"/>
                </a:lnTo>
                <a:lnTo>
                  <a:pt x="51656" y="1117082"/>
                </a:lnTo>
                <a:close/>
              </a:path>
              <a:path w="103504" h="1142364">
                <a:moveTo>
                  <a:pt x="58017" y="1106187"/>
                </a:moveTo>
                <a:lnTo>
                  <a:pt x="51656" y="1117082"/>
                </a:lnTo>
                <a:lnTo>
                  <a:pt x="57137" y="1126489"/>
                </a:lnTo>
                <a:lnTo>
                  <a:pt x="58003" y="1126489"/>
                </a:lnTo>
                <a:lnTo>
                  <a:pt x="58017" y="1106187"/>
                </a:lnTo>
                <a:close/>
              </a:path>
              <a:path w="103504" h="1142364">
                <a:moveTo>
                  <a:pt x="58788" y="0"/>
                </a:moveTo>
                <a:lnTo>
                  <a:pt x="46088" y="0"/>
                </a:lnTo>
                <a:lnTo>
                  <a:pt x="45317" y="1106199"/>
                </a:lnTo>
                <a:lnTo>
                  <a:pt x="51656" y="1117082"/>
                </a:lnTo>
                <a:lnTo>
                  <a:pt x="58010" y="1106199"/>
                </a:lnTo>
                <a:lnTo>
                  <a:pt x="587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975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304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4" y="742188"/>
                </a:moveTo>
                <a:lnTo>
                  <a:pt x="3936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1" y="838200"/>
                </a:lnTo>
                <a:lnTo>
                  <a:pt x="58922" y="825626"/>
                </a:lnTo>
                <a:lnTo>
                  <a:pt x="45211" y="825626"/>
                </a:lnTo>
                <a:lnTo>
                  <a:pt x="45222" y="802167"/>
                </a:lnTo>
                <a:lnTo>
                  <a:pt x="10921" y="743203"/>
                </a:lnTo>
                <a:lnTo>
                  <a:pt x="6984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1" y="825626"/>
                </a:lnTo>
                <a:lnTo>
                  <a:pt x="57911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1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1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2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2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3" y="0"/>
                </a:moveTo>
                <a:lnTo>
                  <a:pt x="45973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491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82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5" h="838200">
                <a:moveTo>
                  <a:pt x="6985" y="742188"/>
                </a:moveTo>
                <a:lnTo>
                  <a:pt x="3937" y="743838"/>
                </a:lnTo>
                <a:lnTo>
                  <a:pt x="1016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5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5" h="838200">
                <a:moveTo>
                  <a:pt x="96266" y="742188"/>
                </a:moveTo>
                <a:lnTo>
                  <a:pt x="92329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8" y="749680"/>
                </a:lnTo>
                <a:lnTo>
                  <a:pt x="102362" y="745744"/>
                </a:lnTo>
                <a:lnTo>
                  <a:pt x="96266" y="742188"/>
                </a:lnTo>
                <a:close/>
              </a:path>
              <a:path w="103505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5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5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49396" y="2180844"/>
            <a:ext cx="368808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82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5" y="1127505"/>
                </a:lnTo>
                <a:lnTo>
                  <a:pt x="0" y="1131315"/>
                </a:lnTo>
                <a:lnTo>
                  <a:pt x="51688" y="1219962"/>
                </a:lnTo>
                <a:lnTo>
                  <a:pt x="59049" y="1207389"/>
                </a:lnTo>
                <a:lnTo>
                  <a:pt x="45338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8" y="1207389"/>
                </a:lnTo>
                <a:lnTo>
                  <a:pt x="58038" y="1207389"/>
                </a:lnTo>
                <a:lnTo>
                  <a:pt x="58041" y="1204214"/>
                </a:lnTo>
                <a:lnTo>
                  <a:pt x="46227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2" y="1123950"/>
                </a:moveTo>
                <a:lnTo>
                  <a:pt x="92455" y="1124965"/>
                </a:lnTo>
                <a:lnTo>
                  <a:pt x="58056" y="1183936"/>
                </a:lnTo>
                <a:lnTo>
                  <a:pt x="58038" y="1207389"/>
                </a:lnTo>
                <a:lnTo>
                  <a:pt x="59049" y="1207389"/>
                </a:lnTo>
                <a:lnTo>
                  <a:pt x="103504" y="1131442"/>
                </a:lnTo>
                <a:lnTo>
                  <a:pt x="102488" y="1127505"/>
                </a:lnTo>
                <a:lnTo>
                  <a:pt x="96392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7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97196" y="2180844"/>
            <a:ext cx="368808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30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5" y="742188"/>
                </a:moveTo>
                <a:lnTo>
                  <a:pt x="3937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2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97395" y="2180844"/>
            <a:ext cx="368807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730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6" y="1127505"/>
                </a:lnTo>
                <a:lnTo>
                  <a:pt x="0" y="1131315"/>
                </a:lnTo>
                <a:lnTo>
                  <a:pt x="51689" y="1219962"/>
                </a:lnTo>
                <a:lnTo>
                  <a:pt x="59049" y="1207389"/>
                </a:lnTo>
                <a:lnTo>
                  <a:pt x="45339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9" y="1207389"/>
                </a:lnTo>
                <a:lnTo>
                  <a:pt x="58039" y="1207389"/>
                </a:lnTo>
                <a:lnTo>
                  <a:pt x="58041" y="1204214"/>
                </a:lnTo>
                <a:lnTo>
                  <a:pt x="46228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3" y="1123950"/>
                </a:moveTo>
                <a:lnTo>
                  <a:pt x="92456" y="1124965"/>
                </a:lnTo>
                <a:lnTo>
                  <a:pt x="58056" y="1183936"/>
                </a:lnTo>
                <a:lnTo>
                  <a:pt x="58039" y="1207389"/>
                </a:lnTo>
                <a:lnTo>
                  <a:pt x="59049" y="1207389"/>
                </a:lnTo>
                <a:lnTo>
                  <a:pt x="103505" y="1131442"/>
                </a:lnTo>
                <a:lnTo>
                  <a:pt x="102362" y="1127505"/>
                </a:lnTo>
                <a:lnTo>
                  <a:pt x="99441" y="1125727"/>
                </a:lnTo>
                <a:lnTo>
                  <a:pt x="96393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8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3275076"/>
            <a:ext cx="2135124" cy="8610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8739" y="3528186"/>
            <a:ext cx="13500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75" dirty="0">
                <a:latin typeface="Bookman Old Style"/>
                <a:cs typeface="Bookman Old Style"/>
              </a:rPr>
              <a:t>keybo</a:t>
            </a:r>
            <a:r>
              <a:rPr sz="2000" b="0" spc="170" dirty="0">
                <a:latin typeface="Bookman Old Style"/>
                <a:cs typeface="Bookman Old Style"/>
              </a:rPr>
              <a:t>a</a:t>
            </a:r>
            <a:r>
              <a:rPr sz="2000" b="0" spc="175" dirty="0">
                <a:latin typeface="Bookman Old Style"/>
                <a:cs typeface="Bookman Old Style"/>
              </a:rPr>
              <a:t>rd</a:t>
            </a:r>
            <a:endParaRPr sz="2000">
              <a:latin typeface="Bookman Old Style"/>
              <a:cs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Input</a:t>
            </a:r>
            <a:r>
              <a:rPr spc="-484" dirty="0"/>
              <a:t> </a:t>
            </a:r>
            <a:r>
              <a:rPr spc="300" dirty="0"/>
              <a:t>devices</a:t>
            </a:r>
          </a:p>
        </p:txBody>
      </p:sp>
      <p:sp>
        <p:nvSpPr>
          <p:cNvPr id="3" name="object 3"/>
          <p:cNvSpPr/>
          <p:nvPr/>
        </p:nvSpPr>
        <p:spPr>
          <a:xfrm>
            <a:off x="227075" y="2049779"/>
            <a:ext cx="8385048" cy="472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22860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2647" y="1307591"/>
            <a:ext cx="298703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1238" y="1448561"/>
            <a:ext cx="1905" cy="838200"/>
          </a:xfrm>
          <a:custGeom>
            <a:avLst/>
            <a:gdLst/>
            <a:ahLst/>
            <a:cxnLst/>
            <a:rect l="l" t="t" r="r" b="b"/>
            <a:pathLst>
              <a:path w="1904" h="838200">
                <a:moveTo>
                  <a:pt x="1524" y="0"/>
                </a:moveTo>
                <a:lnTo>
                  <a:pt x="0" y="8382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2795" y="2180844"/>
            <a:ext cx="367284" cy="1508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4761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086" y="1123950"/>
                </a:moveTo>
                <a:lnTo>
                  <a:pt x="1028" y="1127505"/>
                </a:lnTo>
                <a:lnTo>
                  <a:pt x="0" y="1131315"/>
                </a:lnTo>
                <a:lnTo>
                  <a:pt x="51638" y="1219962"/>
                </a:lnTo>
                <a:lnTo>
                  <a:pt x="58993" y="1207389"/>
                </a:lnTo>
                <a:lnTo>
                  <a:pt x="45300" y="1207389"/>
                </a:lnTo>
                <a:lnTo>
                  <a:pt x="45314" y="1183919"/>
                </a:lnTo>
                <a:lnTo>
                  <a:pt x="10972" y="1124965"/>
                </a:lnTo>
                <a:lnTo>
                  <a:pt x="7086" y="1123950"/>
                </a:lnTo>
                <a:close/>
              </a:path>
              <a:path w="103504" h="1220470">
                <a:moveTo>
                  <a:pt x="45316" y="1183921"/>
                </a:moveTo>
                <a:lnTo>
                  <a:pt x="45300" y="1207389"/>
                </a:lnTo>
                <a:lnTo>
                  <a:pt x="58000" y="1207389"/>
                </a:lnTo>
                <a:lnTo>
                  <a:pt x="58002" y="1204214"/>
                </a:lnTo>
                <a:lnTo>
                  <a:pt x="46164" y="1204214"/>
                </a:lnTo>
                <a:lnTo>
                  <a:pt x="51657" y="1194807"/>
                </a:lnTo>
                <a:lnTo>
                  <a:pt x="45316" y="1183921"/>
                </a:lnTo>
                <a:close/>
              </a:path>
              <a:path w="103504" h="1220470">
                <a:moveTo>
                  <a:pt x="96329" y="1123950"/>
                </a:moveTo>
                <a:lnTo>
                  <a:pt x="92443" y="1124965"/>
                </a:lnTo>
                <a:lnTo>
                  <a:pt x="58016" y="1183919"/>
                </a:lnTo>
                <a:lnTo>
                  <a:pt x="58000" y="1207389"/>
                </a:lnTo>
                <a:lnTo>
                  <a:pt x="58993" y="1207389"/>
                </a:lnTo>
                <a:lnTo>
                  <a:pt x="101638" y="1134490"/>
                </a:lnTo>
                <a:lnTo>
                  <a:pt x="103403" y="1131442"/>
                </a:lnTo>
                <a:lnTo>
                  <a:pt x="102387" y="1127505"/>
                </a:lnTo>
                <a:lnTo>
                  <a:pt x="96329" y="1123950"/>
                </a:lnTo>
                <a:close/>
              </a:path>
              <a:path w="103504" h="1220470">
                <a:moveTo>
                  <a:pt x="51657" y="1194807"/>
                </a:moveTo>
                <a:lnTo>
                  <a:pt x="46164" y="1204214"/>
                </a:lnTo>
                <a:lnTo>
                  <a:pt x="57137" y="1204214"/>
                </a:lnTo>
                <a:lnTo>
                  <a:pt x="51657" y="1194807"/>
                </a:lnTo>
                <a:close/>
              </a:path>
              <a:path w="103504" h="1220470">
                <a:moveTo>
                  <a:pt x="58016" y="1183919"/>
                </a:moveTo>
                <a:lnTo>
                  <a:pt x="51657" y="1194807"/>
                </a:lnTo>
                <a:lnTo>
                  <a:pt x="57137" y="1204214"/>
                </a:lnTo>
                <a:lnTo>
                  <a:pt x="58002" y="1204214"/>
                </a:lnTo>
                <a:lnTo>
                  <a:pt x="58016" y="1183919"/>
                </a:lnTo>
                <a:close/>
              </a:path>
              <a:path w="103504" h="1220470">
                <a:moveTo>
                  <a:pt x="58788" y="0"/>
                </a:moveTo>
                <a:lnTo>
                  <a:pt x="46088" y="0"/>
                </a:lnTo>
                <a:lnTo>
                  <a:pt x="45316" y="1183921"/>
                </a:lnTo>
                <a:lnTo>
                  <a:pt x="51657" y="1194807"/>
                </a:lnTo>
                <a:lnTo>
                  <a:pt x="58014" y="1183921"/>
                </a:lnTo>
                <a:lnTo>
                  <a:pt x="587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975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304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4" y="742188"/>
                </a:moveTo>
                <a:lnTo>
                  <a:pt x="3936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1" y="838200"/>
                </a:lnTo>
                <a:lnTo>
                  <a:pt x="58922" y="825626"/>
                </a:lnTo>
                <a:lnTo>
                  <a:pt x="45211" y="825626"/>
                </a:lnTo>
                <a:lnTo>
                  <a:pt x="45222" y="802167"/>
                </a:lnTo>
                <a:lnTo>
                  <a:pt x="10921" y="743203"/>
                </a:lnTo>
                <a:lnTo>
                  <a:pt x="6984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1" y="825626"/>
                </a:lnTo>
                <a:lnTo>
                  <a:pt x="57911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1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1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2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2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3" y="0"/>
                </a:moveTo>
                <a:lnTo>
                  <a:pt x="45973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491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82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5" h="838200">
                <a:moveTo>
                  <a:pt x="6985" y="742188"/>
                </a:moveTo>
                <a:lnTo>
                  <a:pt x="3937" y="743838"/>
                </a:lnTo>
                <a:lnTo>
                  <a:pt x="1016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5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5" h="838200">
                <a:moveTo>
                  <a:pt x="96266" y="742188"/>
                </a:moveTo>
                <a:lnTo>
                  <a:pt x="92329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8" y="749680"/>
                </a:lnTo>
                <a:lnTo>
                  <a:pt x="102362" y="745744"/>
                </a:lnTo>
                <a:lnTo>
                  <a:pt x="96266" y="742188"/>
                </a:lnTo>
                <a:close/>
              </a:path>
              <a:path w="103505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5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5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49396" y="2180844"/>
            <a:ext cx="368808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82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5" y="1127505"/>
                </a:lnTo>
                <a:lnTo>
                  <a:pt x="0" y="1131315"/>
                </a:lnTo>
                <a:lnTo>
                  <a:pt x="51688" y="1219962"/>
                </a:lnTo>
                <a:lnTo>
                  <a:pt x="59049" y="1207389"/>
                </a:lnTo>
                <a:lnTo>
                  <a:pt x="45338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8" y="1207389"/>
                </a:lnTo>
                <a:lnTo>
                  <a:pt x="58038" y="1207389"/>
                </a:lnTo>
                <a:lnTo>
                  <a:pt x="58041" y="1204214"/>
                </a:lnTo>
                <a:lnTo>
                  <a:pt x="46227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2" y="1123950"/>
                </a:moveTo>
                <a:lnTo>
                  <a:pt x="92455" y="1124965"/>
                </a:lnTo>
                <a:lnTo>
                  <a:pt x="58056" y="1183936"/>
                </a:lnTo>
                <a:lnTo>
                  <a:pt x="58038" y="1207389"/>
                </a:lnTo>
                <a:lnTo>
                  <a:pt x="59049" y="1207389"/>
                </a:lnTo>
                <a:lnTo>
                  <a:pt x="103504" y="1131442"/>
                </a:lnTo>
                <a:lnTo>
                  <a:pt x="102488" y="1127505"/>
                </a:lnTo>
                <a:lnTo>
                  <a:pt x="96392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7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97196" y="2180844"/>
            <a:ext cx="368808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30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5" y="742188"/>
                </a:moveTo>
                <a:lnTo>
                  <a:pt x="3937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2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97395" y="2180844"/>
            <a:ext cx="368807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30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6" y="1127505"/>
                </a:lnTo>
                <a:lnTo>
                  <a:pt x="0" y="1131315"/>
                </a:lnTo>
                <a:lnTo>
                  <a:pt x="51689" y="1219962"/>
                </a:lnTo>
                <a:lnTo>
                  <a:pt x="59049" y="1207389"/>
                </a:lnTo>
                <a:lnTo>
                  <a:pt x="45339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9" y="1207389"/>
                </a:lnTo>
                <a:lnTo>
                  <a:pt x="58039" y="1207389"/>
                </a:lnTo>
                <a:lnTo>
                  <a:pt x="58041" y="1204214"/>
                </a:lnTo>
                <a:lnTo>
                  <a:pt x="46228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3" y="1123950"/>
                </a:moveTo>
                <a:lnTo>
                  <a:pt x="92456" y="1124965"/>
                </a:lnTo>
                <a:lnTo>
                  <a:pt x="58056" y="1183936"/>
                </a:lnTo>
                <a:lnTo>
                  <a:pt x="58039" y="1207389"/>
                </a:lnTo>
                <a:lnTo>
                  <a:pt x="59049" y="1207389"/>
                </a:lnTo>
                <a:lnTo>
                  <a:pt x="103505" y="1131442"/>
                </a:lnTo>
                <a:lnTo>
                  <a:pt x="102362" y="1127505"/>
                </a:lnTo>
                <a:lnTo>
                  <a:pt x="99441" y="1125727"/>
                </a:lnTo>
                <a:lnTo>
                  <a:pt x="96393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8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3275076"/>
            <a:ext cx="2135124" cy="8610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8739" y="3528186"/>
            <a:ext cx="13500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75" dirty="0">
                <a:latin typeface="Bookman Old Style"/>
                <a:cs typeface="Bookman Old Style"/>
              </a:rPr>
              <a:t>keybo</a:t>
            </a:r>
            <a:r>
              <a:rPr sz="2000" b="0" spc="170" dirty="0">
                <a:latin typeface="Bookman Old Style"/>
                <a:cs typeface="Bookman Old Style"/>
              </a:rPr>
              <a:t>a</a:t>
            </a:r>
            <a:r>
              <a:rPr sz="2000" b="0" spc="175" dirty="0">
                <a:latin typeface="Bookman Old Style"/>
                <a:cs typeface="Bookman Old Style"/>
              </a:rPr>
              <a:t>rd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02994" y="3145663"/>
            <a:ext cx="981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45" dirty="0">
                <a:latin typeface="Bookman Old Style"/>
                <a:cs typeface="Bookman Old Style"/>
              </a:rPr>
              <a:t>mouse</a:t>
            </a:r>
            <a:endParaRPr sz="2400">
              <a:latin typeface="Bookman Old Style"/>
              <a:cs typeface="Bookman Old Styl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27375" y="3528186"/>
            <a:ext cx="11658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80" dirty="0">
                <a:latin typeface="Bookman Old Style"/>
                <a:cs typeface="Bookman Old Style"/>
              </a:rPr>
              <a:t>joystick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98975" y="3071596"/>
            <a:ext cx="3136900" cy="7874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000" b="0" spc="-10" dirty="0">
                <a:latin typeface="Bookman Old Style"/>
                <a:cs typeface="Bookman Old Style"/>
              </a:rPr>
              <a:t>Touch</a:t>
            </a:r>
            <a:r>
              <a:rPr sz="2000" b="0" spc="-170" dirty="0">
                <a:latin typeface="Bookman Old Style"/>
                <a:cs typeface="Bookman Old Style"/>
              </a:rPr>
              <a:t> </a:t>
            </a:r>
            <a:r>
              <a:rPr sz="2000" b="0" spc="145" dirty="0">
                <a:latin typeface="Bookman Old Style"/>
                <a:cs typeface="Bookman Old Style"/>
              </a:rPr>
              <a:t>screen</a:t>
            </a:r>
            <a:endParaRPr sz="2000">
              <a:latin typeface="Bookman Old Style"/>
              <a:cs typeface="Bookman Old Style"/>
            </a:endParaRPr>
          </a:p>
          <a:p>
            <a:pPr marL="1612900">
              <a:lnSpc>
                <a:spcPct val="100000"/>
              </a:lnSpc>
              <a:spcBef>
                <a:spcPts val="600"/>
              </a:spcBef>
            </a:pPr>
            <a:r>
              <a:rPr sz="2000" b="0" spc="25" dirty="0">
                <a:latin typeface="Bookman Old Style"/>
                <a:cs typeface="Bookman Old Style"/>
              </a:rPr>
              <a:t>microphone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852409" y="3147187"/>
            <a:ext cx="11328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00" dirty="0">
                <a:latin typeface="Bookman Old Style"/>
                <a:cs typeface="Bookman Old Style"/>
              </a:rPr>
              <a:t>sca</a:t>
            </a:r>
            <a:r>
              <a:rPr sz="2000" b="0" spc="114" dirty="0">
                <a:latin typeface="Bookman Old Style"/>
                <a:cs typeface="Bookman Old Style"/>
              </a:rPr>
              <a:t>n</a:t>
            </a:r>
            <a:r>
              <a:rPr sz="2000" b="0" spc="160" dirty="0">
                <a:latin typeface="Bookman Old Style"/>
                <a:cs typeface="Bookman Old Style"/>
              </a:rPr>
              <a:t>ner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0" y="3654552"/>
            <a:ext cx="845819" cy="15316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81444" y="3884295"/>
            <a:ext cx="334645" cy="992505"/>
          </a:xfrm>
          <a:custGeom>
            <a:avLst/>
            <a:gdLst/>
            <a:ahLst/>
            <a:cxnLst/>
            <a:rect l="l" t="t" r="r" b="b"/>
            <a:pathLst>
              <a:path w="334645" h="992504">
                <a:moveTo>
                  <a:pt x="8940" y="887602"/>
                </a:moveTo>
                <a:lnTo>
                  <a:pt x="5537" y="888364"/>
                </a:lnTo>
                <a:lnTo>
                  <a:pt x="2120" y="889253"/>
                </a:lnTo>
                <a:lnTo>
                  <a:pt x="0" y="892555"/>
                </a:lnTo>
                <a:lnTo>
                  <a:pt x="23342" y="992504"/>
                </a:lnTo>
                <a:lnTo>
                  <a:pt x="34387" y="982344"/>
                </a:lnTo>
                <a:lnTo>
                  <a:pt x="33121" y="982344"/>
                </a:lnTo>
                <a:lnTo>
                  <a:pt x="20980" y="978661"/>
                </a:lnTo>
                <a:lnTo>
                  <a:pt x="27892" y="956195"/>
                </a:lnTo>
                <a:lnTo>
                  <a:pt x="12357" y="889761"/>
                </a:lnTo>
                <a:lnTo>
                  <a:pt x="8940" y="887602"/>
                </a:lnTo>
                <a:close/>
              </a:path>
              <a:path w="334645" h="992504">
                <a:moveTo>
                  <a:pt x="27892" y="956195"/>
                </a:moveTo>
                <a:lnTo>
                  <a:pt x="20980" y="978661"/>
                </a:lnTo>
                <a:lnTo>
                  <a:pt x="33121" y="982344"/>
                </a:lnTo>
                <a:lnTo>
                  <a:pt x="34137" y="979042"/>
                </a:lnTo>
                <a:lnTo>
                  <a:pt x="33235" y="979042"/>
                </a:lnTo>
                <a:lnTo>
                  <a:pt x="22745" y="975867"/>
                </a:lnTo>
                <a:lnTo>
                  <a:pt x="30764" y="968476"/>
                </a:lnTo>
                <a:lnTo>
                  <a:pt x="27892" y="956195"/>
                </a:lnTo>
                <a:close/>
              </a:path>
              <a:path w="334645" h="992504">
                <a:moveTo>
                  <a:pt x="90220" y="913637"/>
                </a:moveTo>
                <a:lnTo>
                  <a:pt x="87642" y="916050"/>
                </a:lnTo>
                <a:lnTo>
                  <a:pt x="40011" y="959953"/>
                </a:lnTo>
                <a:lnTo>
                  <a:pt x="33121" y="982344"/>
                </a:lnTo>
                <a:lnTo>
                  <a:pt x="34387" y="982344"/>
                </a:lnTo>
                <a:lnTo>
                  <a:pt x="96240" y="925448"/>
                </a:lnTo>
                <a:lnTo>
                  <a:pt x="98831" y="923035"/>
                </a:lnTo>
                <a:lnTo>
                  <a:pt x="98996" y="918971"/>
                </a:lnTo>
                <a:lnTo>
                  <a:pt x="94246" y="913891"/>
                </a:lnTo>
                <a:lnTo>
                  <a:pt x="90220" y="913637"/>
                </a:lnTo>
                <a:close/>
              </a:path>
              <a:path w="334645" h="992504">
                <a:moveTo>
                  <a:pt x="30764" y="968476"/>
                </a:moveTo>
                <a:lnTo>
                  <a:pt x="22745" y="975867"/>
                </a:lnTo>
                <a:lnTo>
                  <a:pt x="33235" y="979042"/>
                </a:lnTo>
                <a:lnTo>
                  <a:pt x="30764" y="968476"/>
                </a:lnTo>
                <a:close/>
              </a:path>
              <a:path w="334645" h="992504">
                <a:moveTo>
                  <a:pt x="40011" y="959953"/>
                </a:moveTo>
                <a:lnTo>
                  <a:pt x="30764" y="968476"/>
                </a:lnTo>
                <a:lnTo>
                  <a:pt x="33235" y="979042"/>
                </a:lnTo>
                <a:lnTo>
                  <a:pt x="34137" y="979042"/>
                </a:lnTo>
                <a:lnTo>
                  <a:pt x="40011" y="959953"/>
                </a:lnTo>
                <a:close/>
              </a:path>
              <a:path w="334645" h="992504">
                <a:moveTo>
                  <a:pt x="322084" y="0"/>
                </a:moveTo>
                <a:lnTo>
                  <a:pt x="27892" y="956195"/>
                </a:lnTo>
                <a:lnTo>
                  <a:pt x="30764" y="968476"/>
                </a:lnTo>
                <a:lnTo>
                  <a:pt x="40011" y="959953"/>
                </a:lnTo>
                <a:lnTo>
                  <a:pt x="334225" y="3809"/>
                </a:lnTo>
                <a:lnTo>
                  <a:pt x="3220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4904" y="3653028"/>
            <a:ext cx="1382268" cy="1685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04481" y="3882390"/>
            <a:ext cx="843915" cy="1146810"/>
          </a:xfrm>
          <a:custGeom>
            <a:avLst/>
            <a:gdLst/>
            <a:ahLst/>
            <a:cxnLst/>
            <a:rect l="l" t="t" r="r" b="b"/>
            <a:pathLst>
              <a:path w="843915" h="1146810">
                <a:moveTo>
                  <a:pt x="754291" y="1094232"/>
                </a:moveTo>
                <a:lnTo>
                  <a:pt x="750608" y="1095756"/>
                </a:lnTo>
                <a:lnTo>
                  <a:pt x="749211" y="1098931"/>
                </a:lnTo>
                <a:lnTo>
                  <a:pt x="747814" y="1102233"/>
                </a:lnTo>
                <a:lnTo>
                  <a:pt x="749211" y="1105916"/>
                </a:lnTo>
                <a:lnTo>
                  <a:pt x="843318" y="1146810"/>
                </a:lnTo>
                <a:lnTo>
                  <a:pt x="842655" y="1140460"/>
                </a:lnTo>
                <a:lnTo>
                  <a:pt x="830745" y="1140460"/>
                </a:lnTo>
                <a:lnTo>
                  <a:pt x="816785" y="1121424"/>
                </a:lnTo>
                <a:lnTo>
                  <a:pt x="754291" y="1094232"/>
                </a:lnTo>
                <a:close/>
              </a:path>
              <a:path w="843915" h="1146810">
                <a:moveTo>
                  <a:pt x="816785" y="1121424"/>
                </a:moveTo>
                <a:lnTo>
                  <a:pt x="830745" y="1140460"/>
                </a:lnTo>
                <a:lnTo>
                  <a:pt x="835103" y="1137285"/>
                </a:lnTo>
                <a:lnTo>
                  <a:pt x="829602" y="1137285"/>
                </a:lnTo>
                <a:lnTo>
                  <a:pt x="828460" y="1126501"/>
                </a:lnTo>
                <a:lnTo>
                  <a:pt x="816785" y="1121424"/>
                </a:lnTo>
                <a:close/>
              </a:path>
              <a:path w="843915" h="1146810">
                <a:moveTo>
                  <a:pt x="829475" y="1042289"/>
                </a:moveTo>
                <a:lnTo>
                  <a:pt x="826046" y="1042670"/>
                </a:lnTo>
                <a:lnTo>
                  <a:pt x="822490" y="1042924"/>
                </a:lnTo>
                <a:lnTo>
                  <a:pt x="819950" y="1046099"/>
                </a:lnTo>
                <a:lnTo>
                  <a:pt x="827139" y="1114021"/>
                </a:lnTo>
                <a:lnTo>
                  <a:pt x="841032" y="1132967"/>
                </a:lnTo>
                <a:lnTo>
                  <a:pt x="830745" y="1140460"/>
                </a:lnTo>
                <a:lnTo>
                  <a:pt x="842655" y="1140460"/>
                </a:lnTo>
                <a:lnTo>
                  <a:pt x="833031" y="1048258"/>
                </a:lnTo>
                <a:lnTo>
                  <a:pt x="832650" y="1044829"/>
                </a:lnTo>
                <a:lnTo>
                  <a:pt x="829475" y="1042289"/>
                </a:lnTo>
                <a:close/>
              </a:path>
              <a:path w="843915" h="1146810">
                <a:moveTo>
                  <a:pt x="828460" y="1126501"/>
                </a:moveTo>
                <a:lnTo>
                  <a:pt x="829602" y="1137285"/>
                </a:lnTo>
                <a:lnTo>
                  <a:pt x="838365" y="1130808"/>
                </a:lnTo>
                <a:lnTo>
                  <a:pt x="828460" y="1126501"/>
                </a:lnTo>
                <a:close/>
              </a:path>
              <a:path w="843915" h="1146810">
                <a:moveTo>
                  <a:pt x="827139" y="1114021"/>
                </a:moveTo>
                <a:lnTo>
                  <a:pt x="828460" y="1126501"/>
                </a:lnTo>
                <a:lnTo>
                  <a:pt x="838365" y="1130808"/>
                </a:lnTo>
                <a:lnTo>
                  <a:pt x="829602" y="1137285"/>
                </a:lnTo>
                <a:lnTo>
                  <a:pt x="835103" y="1137285"/>
                </a:lnTo>
                <a:lnTo>
                  <a:pt x="841032" y="1132967"/>
                </a:lnTo>
                <a:lnTo>
                  <a:pt x="827139" y="1114021"/>
                </a:lnTo>
                <a:close/>
              </a:path>
              <a:path w="843915" h="1146810">
                <a:moveTo>
                  <a:pt x="10236" y="0"/>
                </a:moveTo>
                <a:lnTo>
                  <a:pt x="0" y="7620"/>
                </a:lnTo>
                <a:lnTo>
                  <a:pt x="816785" y="1121424"/>
                </a:lnTo>
                <a:lnTo>
                  <a:pt x="828460" y="1126501"/>
                </a:lnTo>
                <a:lnTo>
                  <a:pt x="827139" y="1114021"/>
                </a:lnTo>
                <a:lnTo>
                  <a:pt x="10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8739" y="5053965"/>
            <a:ext cx="12172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00" dirty="0">
                <a:solidFill>
                  <a:srgbClr val="943735"/>
                </a:solidFill>
                <a:latin typeface="Bookman Old Style"/>
                <a:cs typeface="Bookman Old Style"/>
              </a:rPr>
              <a:t>Normal</a:t>
            </a:r>
            <a:endParaRPr sz="1800"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</a:pPr>
            <a:r>
              <a:rPr sz="1800" b="0" spc="155" dirty="0">
                <a:solidFill>
                  <a:srgbClr val="943735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74394" y="5053965"/>
            <a:ext cx="2592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40" dirty="0">
                <a:solidFill>
                  <a:srgbClr val="403052"/>
                </a:solidFill>
                <a:latin typeface="Bookman Old Style"/>
                <a:cs typeface="Bookman Old Style"/>
              </a:rPr>
              <a:t>Multimedia</a:t>
            </a:r>
            <a:r>
              <a:rPr sz="1800" b="0" spc="-215" dirty="0">
                <a:solidFill>
                  <a:srgbClr val="403052"/>
                </a:solidFill>
                <a:latin typeface="Bookman Old Style"/>
                <a:cs typeface="Bookman Old Style"/>
              </a:rPr>
              <a:t> </a:t>
            </a:r>
            <a:r>
              <a:rPr sz="1800" b="0" spc="155" dirty="0">
                <a:solidFill>
                  <a:srgbClr val="403052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671827" y="3197351"/>
            <a:ext cx="774192" cy="12268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60117" y="3426967"/>
            <a:ext cx="255904" cy="688340"/>
          </a:xfrm>
          <a:custGeom>
            <a:avLst/>
            <a:gdLst/>
            <a:ahLst/>
            <a:cxnLst/>
            <a:rect l="l" t="t" r="r" b="b"/>
            <a:pathLst>
              <a:path w="255905" h="688339">
                <a:moveTo>
                  <a:pt x="9143" y="582676"/>
                </a:moveTo>
                <a:lnTo>
                  <a:pt x="5714" y="583311"/>
                </a:lnTo>
                <a:lnTo>
                  <a:pt x="2286" y="584073"/>
                </a:lnTo>
                <a:lnTo>
                  <a:pt x="0" y="587375"/>
                </a:lnTo>
                <a:lnTo>
                  <a:pt x="762" y="590804"/>
                </a:lnTo>
                <a:lnTo>
                  <a:pt x="21081" y="687832"/>
                </a:lnTo>
                <a:lnTo>
                  <a:pt x="32353" y="677926"/>
                </a:lnTo>
                <a:lnTo>
                  <a:pt x="31114" y="677926"/>
                </a:lnTo>
                <a:lnTo>
                  <a:pt x="19050" y="673862"/>
                </a:lnTo>
                <a:lnTo>
                  <a:pt x="26448" y="651670"/>
                </a:lnTo>
                <a:lnTo>
                  <a:pt x="13207" y="588264"/>
                </a:lnTo>
                <a:lnTo>
                  <a:pt x="12445" y="584835"/>
                </a:lnTo>
                <a:lnTo>
                  <a:pt x="9143" y="582676"/>
                </a:lnTo>
                <a:close/>
              </a:path>
              <a:path w="255905" h="688339">
                <a:moveTo>
                  <a:pt x="26448" y="651670"/>
                </a:moveTo>
                <a:lnTo>
                  <a:pt x="19050" y="673862"/>
                </a:lnTo>
                <a:lnTo>
                  <a:pt x="31114" y="677926"/>
                </a:lnTo>
                <a:lnTo>
                  <a:pt x="32215" y="674624"/>
                </a:lnTo>
                <a:lnTo>
                  <a:pt x="31242" y="674624"/>
                </a:lnTo>
                <a:lnTo>
                  <a:pt x="20827" y="671195"/>
                </a:lnTo>
                <a:lnTo>
                  <a:pt x="29021" y="663990"/>
                </a:lnTo>
                <a:lnTo>
                  <a:pt x="26448" y="651670"/>
                </a:lnTo>
                <a:close/>
              </a:path>
              <a:path w="255905" h="688339">
                <a:moveTo>
                  <a:pt x="89788" y="610616"/>
                </a:moveTo>
                <a:lnTo>
                  <a:pt x="87121" y="612902"/>
                </a:lnTo>
                <a:lnTo>
                  <a:pt x="38550" y="655611"/>
                </a:lnTo>
                <a:lnTo>
                  <a:pt x="31114" y="677926"/>
                </a:lnTo>
                <a:lnTo>
                  <a:pt x="32353" y="677926"/>
                </a:lnTo>
                <a:lnTo>
                  <a:pt x="95504" y="622427"/>
                </a:lnTo>
                <a:lnTo>
                  <a:pt x="98170" y="620141"/>
                </a:lnTo>
                <a:lnTo>
                  <a:pt x="98425" y="616077"/>
                </a:lnTo>
                <a:lnTo>
                  <a:pt x="93725" y="610870"/>
                </a:lnTo>
                <a:lnTo>
                  <a:pt x="89788" y="610616"/>
                </a:lnTo>
                <a:close/>
              </a:path>
              <a:path w="255905" h="688339">
                <a:moveTo>
                  <a:pt x="29021" y="663990"/>
                </a:moveTo>
                <a:lnTo>
                  <a:pt x="20827" y="671195"/>
                </a:lnTo>
                <a:lnTo>
                  <a:pt x="31242" y="674624"/>
                </a:lnTo>
                <a:lnTo>
                  <a:pt x="29021" y="663990"/>
                </a:lnTo>
                <a:close/>
              </a:path>
              <a:path w="255905" h="688339">
                <a:moveTo>
                  <a:pt x="38550" y="655611"/>
                </a:moveTo>
                <a:lnTo>
                  <a:pt x="29021" y="663990"/>
                </a:lnTo>
                <a:lnTo>
                  <a:pt x="31242" y="674624"/>
                </a:lnTo>
                <a:lnTo>
                  <a:pt x="32215" y="674624"/>
                </a:lnTo>
                <a:lnTo>
                  <a:pt x="38550" y="655611"/>
                </a:lnTo>
                <a:close/>
              </a:path>
              <a:path w="255905" h="688339">
                <a:moveTo>
                  <a:pt x="243712" y="0"/>
                </a:moveTo>
                <a:lnTo>
                  <a:pt x="26448" y="651670"/>
                </a:lnTo>
                <a:lnTo>
                  <a:pt x="29021" y="663990"/>
                </a:lnTo>
                <a:lnTo>
                  <a:pt x="38550" y="655611"/>
                </a:lnTo>
                <a:lnTo>
                  <a:pt x="255650" y="4064"/>
                </a:lnTo>
                <a:lnTo>
                  <a:pt x="2437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975104" y="3194304"/>
            <a:ext cx="1687068" cy="16108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205482" y="3424301"/>
            <a:ext cx="1147445" cy="1071880"/>
          </a:xfrm>
          <a:custGeom>
            <a:avLst/>
            <a:gdLst/>
            <a:ahLst/>
            <a:cxnLst/>
            <a:rect l="l" t="t" r="r" b="b"/>
            <a:pathLst>
              <a:path w="1147445" h="1071879">
                <a:moveTo>
                  <a:pt x="1050035" y="1036447"/>
                </a:moveTo>
                <a:lnTo>
                  <a:pt x="1046733" y="1038606"/>
                </a:lnTo>
                <a:lnTo>
                  <a:pt x="1045797" y="1042250"/>
                </a:lnTo>
                <a:lnTo>
                  <a:pt x="1045082" y="1045463"/>
                </a:lnTo>
                <a:lnTo>
                  <a:pt x="1047242" y="1048893"/>
                </a:lnTo>
                <a:lnTo>
                  <a:pt x="1147318" y="1071499"/>
                </a:lnTo>
                <a:lnTo>
                  <a:pt x="1146137" y="1067562"/>
                </a:lnTo>
                <a:lnTo>
                  <a:pt x="1133856" y="1067562"/>
                </a:lnTo>
                <a:lnTo>
                  <a:pt x="1116729" y="1051578"/>
                </a:lnTo>
                <a:lnTo>
                  <a:pt x="1050035" y="1036447"/>
                </a:lnTo>
                <a:close/>
              </a:path>
              <a:path w="1147445" h="1071879">
                <a:moveTo>
                  <a:pt x="1116729" y="1051578"/>
                </a:moveTo>
                <a:lnTo>
                  <a:pt x="1133856" y="1067562"/>
                </a:lnTo>
                <a:lnTo>
                  <a:pt x="1136458" y="1064768"/>
                </a:lnTo>
                <a:lnTo>
                  <a:pt x="1132078" y="1064768"/>
                </a:lnTo>
                <a:lnTo>
                  <a:pt x="1128945" y="1054353"/>
                </a:lnTo>
                <a:lnTo>
                  <a:pt x="1116729" y="1051578"/>
                </a:lnTo>
                <a:close/>
              </a:path>
              <a:path w="1147445" h="1071879">
                <a:moveTo>
                  <a:pt x="1114297" y="971296"/>
                </a:moveTo>
                <a:lnTo>
                  <a:pt x="1110869" y="972312"/>
                </a:lnTo>
                <a:lnTo>
                  <a:pt x="1107567" y="973328"/>
                </a:lnTo>
                <a:lnTo>
                  <a:pt x="1105662" y="976884"/>
                </a:lnTo>
                <a:lnTo>
                  <a:pt x="1106678" y="980313"/>
                </a:lnTo>
                <a:lnTo>
                  <a:pt x="1125305" y="1042250"/>
                </a:lnTo>
                <a:lnTo>
                  <a:pt x="1142492" y="1058291"/>
                </a:lnTo>
                <a:lnTo>
                  <a:pt x="1133856" y="1067562"/>
                </a:lnTo>
                <a:lnTo>
                  <a:pt x="1146137" y="1067562"/>
                </a:lnTo>
                <a:lnTo>
                  <a:pt x="1117854" y="973201"/>
                </a:lnTo>
                <a:lnTo>
                  <a:pt x="1114297" y="971296"/>
                </a:lnTo>
                <a:close/>
              </a:path>
              <a:path w="1147445" h="1071879">
                <a:moveTo>
                  <a:pt x="1128945" y="1054353"/>
                </a:moveTo>
                <a:lnTo>
                  <a:pt x="1132078" y="1064768"/>
                </a:lnTo>
                <a:lnTo>
                  <a:pt x="1139570" y="1056767"/>
                </a:lnTo>
                <a:lnTo>
                  <a:pt x="1128945" y="1054353"/>
                </a:lnTo>
                <a:close/>
              </a:path>
              <a:path w="1147445" h="1071879">
                <a:moveTo>
                  <a:pt x="1125305" y="1042250"/>
                </a:moveTo>
                <a:lnTo>
                  <a:pt x="1128945" y="1054353"/>
                </a:lnTo>
                <a:lnTo>
                  <a:pt x="1139570" y="1056767"/>
                </a:lnTo>
                <a:lnTo>
                  <a:pt x="1132078" y="1064768"/>
                </a:lnTo>
                <a:lnTo>
                  <a:pt x="1136458" y="1064768"/>
                </a:lnTo>
                <a:lnTo>
                  <a:pt x="1142492" y="1058291"/>
                </a:lnTo>
                <a:lnTo>
                  <a:pt x="1125305" y="1042250"/>
                </a:lnTo>
                <a:close/>
              </a:path>
              <a:path w="1147445" h="1071879">
                <a:moveTo>
                  <a:pt x="8636" y="0"/>
                </a:moveTo>
                <a:lnTo>
                  <a:pt x="0" y="9398"/>
                </a:lnTo>
                <a:lnTo>
                  <a:pt x="1116729" y="1051578"/>
                </a:lnTo>
                <a:lnTo>
                  <a:pt x="1128945" y="1054353"/>
                </a:lnTo>
                <a:lnTo>
                  <a:pt x="1125305" y="1042250"/>
                </a:lnTo>
                <a:lnTo>
                  <a:pt x="86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222044" y="4139565"/>
            <a:ext cx="1466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 marR="5080" indent="-55244">
              <a:lnSpc>
                <a:spcPct val="100000"/>
              </a:lnSpc>
              <a:spcBef>
                <a:spcPts val="100"/>
              </a:spcBef>
            </a:pPr>
            <a:r>
              <a:rPr sz="1800" b="0" spc="135" dirty="0">
                <a:solidFill>
                  <a:srgbClr val="E36C09"/>
                </a:solidFill>
                <a:latin typeface="Bookman Old Style"/>
                <a:cs typeface="Bookman Old Style"/>
              </a:rPr>
              <a:t>Tra</a:t>
            </a:r>
            <a:r>
              <a:rPr sz="1800" b="0" spc="160" dirty="0">
                <a:solidFill>
                  <a:srgbClr val="E36C09"/>
                </a:solidFill>
                <a:latin typeface="Bookman Old Style"/>
                <a:cs typeface="Bookman Old Style"/>
              </a:rPr>
              <a:t>d</a:t>
            </a:r>
            <a:r>
              <a:rPr sz="1800" b="0" spc="100" dirty="0">
                <a:solidFill>
                  <a:srgbClr val="E36C09"/>
                </a:solidFill>
                <a:latin typeface="Bookman Old Style"/>
                <a:cs typeface="Bookman Old Style"/>
              </a:rPr>
              <a:t>iti</a:t>
            </a:r>
            <a:r>
              <a:rPr sz="1800" b="0" spc="180" dirty="0">
                <a:solidFill>
                  <a:srgbClr val="E36C09"/>
                </a:solidFill>
                <a:latin typeface="Bookman Old Style"/>
                <a:cs typeface="Bookman Old Style"/>
              </a:rPr>
              <a:t>o</a:t>
            </a:r>
            <a:r>
              <a:rPr sz="1800" b="0" spc="110" dirty="0">
                <a:solidFill>
                  <a:srgbClr val="E36C09"/>
                </a:solidFill>
                <a:latin typeface="Bookman Old Style"/>
                <a:cs typeface="Bookman Old Style"/>
              </a:rPr>
              <a:t>n</a:t>
            </a:r>
            <a:r>
              <a:rPr sz="1800" b="0" spc="85" dirty="0">
                <a:solidFill>
                  <a:srgbClr val="E36C09"/>
                </a:solidFill>
                <a:latin typeface="Bookman Old Style"/>
                <a:cs typeface="Bookman Old Style"/>
              </a:rPr>
              <a:t>a</a:t>
            </a:r>
            <a:r>
              <a:rPr sz="1800" b="0" spc="465" dirty="0">
                <a:solidFill>
                  <a:srgbClr val="E36C09"/>
                </a:solidFill>
                <a:latin typeface="Bookman Old Style"/>
                <a:cs typeface="Bookman Old Style"/>
              </a:rPr>
              <a:t>l  </a:t>
            </a:r>
            <a:r>
              <a:rPr sz="1800" b="0" spc="-35" dirty="0">
                <a:solidFill>
                  <a:srgbClr val="E36C09"/>
                </a:solidFill>
                <a:latin typeface="Bookman Old Style"/>
                <a:cs typeface="Bookman Old Style"/>
              </a:rPr>
              <a:t>mouse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974594" y="4520565"/>
            <a:ext cx="1711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25" dirty="0">
                <a:solidFill>
                  <a:srgbClr val="205868"/>
                </a:solidFill>
                <a:latin typeface="Bookman Old Style"/>
                <a:cs typeface="Bookman Old Style"/>
              </a:rPr>
              <a:t>Optical</a:t>
            </a:r>
            <a:r>
              <a:rPr sz="1800" b="0" spc="-220" dirty="0">
                <a:solidFill>
                  <a:srgbClr val="205868"/>
                </a:solidFill>
                <a:latin typeface="Bookman Old Style"/>
                <a:cs typeface="Bookman Old Style"/>
              </a:rPr>
              <a:t> </a:t>
            </a:r>
            <a:r>
              <a:rPr sz="1800" b="0" spc="-35" dirty="0">
                <a:solidFill>
                  <a:srgbClr val="205868"/>
                </a:solidFill>
                <a:latin typeface="Bookman Old Style"/>
                <a:cs typeface="Bookman Old Style"/>
              </a:rPr>
              <a:t>mouse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615428" y="3121151"/>
            <a:ext cx="774192" cy="12268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903718" y="3350767"/>
            <a:ext cx="255904" cy="688340"/>
          </a:xfrm>
          <a:custGeom>
            <a:avLst/>
            <a:gdLst/>
            <a:ahLst/>
            <a:cxnLst/>
            <a:rect l="l" t="t" r="r" b="b"/>
            <a:pathLst>
              <a:path w="255904" h="688339">
                <a:moveTo>
                  <a:pt x="9143" y="582676"/>
                </a:moveTo>
                <a:lnTo>
                  <a:pt x="5714" y="583311"/>
                </a:lnTo>
                <a:lnTo>
                  <a:pt x="2285" y="584073"/>
                </a:lnTo>
                <a:lnTo>
                  <a:pt x="0" y="587375"/>
                </a:lnTo>
                <a:lnTo>
                  <a:pt x="761" y="590804"/>
                </a:lnTo>
                <a:lnTo>
                  <a:pt x="21081" y="687832"/>
                </a:lnTo>
                <a:lnTo>
                  <a:pt x="32353" y="677926"/>
                </a:lnTo>
                <a:lnTo>
                  <a:pt x="31114" y="677926"/>
                </a:lnTo>
                <a:lnTo>
                  <a:pt x="19050" y="673862"/>
                </a:lnTo>
                <a:lnTo>
                  <a:pt x="26448" y="651670"/>
                </a:lnTo>
                <a:lnTo>
                  <a:pt x="13207" y="588264"/>
                </a:lnTo>
                <a:lnTo>
                  <a:pt x="12446" y="584835"/>
                </a:lnTo>
                <a:lnTo>
                  <a:pt x="9143" y="582676"/>
                </a:lnTo>
                <a:close/>
              </a:path>
              <a:path w="255904" h="688339">
                <a:moveTo>
                  <a:pt x="26448" y="651670"/>
                </a:moveTo>
                <a:lnTo>
                  <a:pt x="19050" y="673862"/>
                </a:lnTo>
                <a:lnTo>
                  <a:pt x="31114" y="677926"/>
                </a:lnTo>
                <a:lnTo>
                  <a:pt x="32215" y="674624"/>
                </a:lnTo>
                <a:lnTo>
                  <a:pt x="31241" y="674624"/>
                </a:lnTo>
                <a:lnTo>
                  <a:pt x="20827" y="671195"/>
                </a:lnTo>
                <a:lnTo>
                  <a:pt x="29021" y="663990"/>
                </a:lnTo>
                <a:lnTo>
                  <a:pt x="26448" y="651670"/>
                </a:lnTo>
                <a:close/>
              </a:path>
              <a:path w="255904" h="688339">
                <a:moveTo>
                  <a:pt x="89788" y="610616"/>
                </a:moveTo>
                <a:lnTo>
                  <a:pt x="87122" y="612902"/>
                </a:lnTo>
                <a:lnTo>
                  <a:pt x="38550" y="655611"/>
                </a:lnTo>
                <a:lnTo>
                  <a:pt x="31114" y="677926"/>
                </a:lnTo>
                <a:lnTo>
                  <a:pt x="32353" y="677926"/>
                </a:lnTo>
                <a:lnTo>
                  <a:pt x="95503" y="622427"/>
                </a:lnTo>
                <a:lnTo>
                  <a:pt x="98171" y="620141"/>
                </a:lnTo>
                <a:lnTo>
                  <a:pt x="98425" y="616077"/>
                </a:lnTo>
                <a:lnTo>
                  <a:pt x="93725" y="610870"/>
                </a:lnTo>
                <a:lnTo>
                  <a:pt x="89788" y="610616"/>
                </a:lnTo>
                <a:close/>
              </a:path>
              <a:path w="255904" h="688339">
                <a:moveTo>
                  <a:pt x="29021" y="663990"/>
                </a:moveTo>
                <a:lnTo>
                  <a:pt x="20827" y="671195"/>
                </a:lnTo>
                <a:lnTo>
                  <a:pt x="31241" y="674624"/>
                </a:lnTo>
                <a:lnTo>
                  <a:pt x="29021" y="663990"/>
                </a:lnTo>
                <a:close/>
              </a:path>
              <a:path w="255904" h="688339">
                <a:moveTo>
                  <a:pt x="38550" y="655611"/>
                </a:moveTo>
                <a:lnTo>
                  <a:pt x="29021" y="663990"/>
                </a:lnTo>
                <a:lnTo>
                  <a:pt x="31241" y="674624"/>
                </a:lnTo>
                <a:lnTo>
                  <a:pt x="32215" y="674624"/>
                </a:lnTo>
                <a:lnTo>
                  <a:pt x="38550" y="655611"/>
                </a:lnTo>
                <a:close/>
              </a:path>
              <a:path w="255904" h="688339">
                <a:moveTo>
                  <a:pt x="243712" y="0"/>
                </a:moveTo>
                <a:lnTo>
                  <a:pt x="26448" y="651670"/>
                </a:lnTo>
                <a:lnTo>
                  <a:pt x="29021" y="663990"/>
                </a:lnTo>
                <a:lnTo>
                  <a:pt x="38550" y="655611"/>
                </a:lnTo>
                <a:lnTo>
                  <a:pt x="255650" y="4064"/>
                </a:lnTo>
                <a:lnTo>
                  <a:pt x="2437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069580" y="3119627"/>
            <a:ext cx="1074420" cy="17617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300084" y="3350005"/>
            <a:ext cx="622300" cy="1222375"/>
          </a:xfrm>
          <a:custGeom>
            <a:avLst/>
            <a:gdLst/>
            <a:ahLst/>
            <a:cxnLst/>
            <a:rect l="l" t="t" r="r" b="b"/>
            <a:pathLst>
              <a:path w="622300" h="1222375">
                <a:moveTo>
                  <a:pt x="536448" y="1155192"/>
                </a:moveTo>
                <a:lnTo>
                  <a:pt x="532511" y="1156081"/>
                </a:lnTo>
                <a:lnTo>
                  <a:pt x="530479" y="1159002"/>
                </a:lnTo>
                <a:lnTo>
                  <a:pt x="528574" y="1161923"/>
                </a:lnTo>
                <a:lnTo>
                  <a:pt x="529463" y="1165860"/>
                </a:lnTo>
                <a:lnTo>
                  <a:pt x="615315" y="1221994"/>
                </a:lnTo>
                <a:lnTo>
                  <a:pt x="615852" y="1213612"/>
                </a:lnTo>
                <a:lnTo>
                  <a:pt x="604012" y="1213612"/>
                </a:lnTo>
                <a:lnTo>
                  <a:pt x="593506" y="1192601"/>
                </a:lnTo>
                <a:lnTo>
                  <a:pt x="536448" y="1155192"/>
                </a:lnTo>
                <a:close/>
              </a:path>
              <a:path w="622300" h="1222375">
                <a:moveTo>
                  <a:pt x="593506" y="1192601"/>
                </a:moveTo>
                <a:lnTo>
                  <a:pt x="604012" y="1213612"/>
                </a:lnTo>
                <a:lnTo>
                  <a:pt x="607822" y="1211707"/>
                </a:lnTo>
                <a:lnTo>
                  <a:pt x="607123" y="1210310"/>
                </a:lnTo>
                <a:lnTo>
                  <a:pt x="603376" y="1210310"/>
                </a:lnTo>
                <a:lnTo>
                  <a:pt x="603807" y="1203678"/>
                </a:lnTo>
                <a:lnTo>
                  <a:pt x="600591" y="1197246"/>
                </a:lnTo>
                <a:lnTo>
                  <a:pt x="593506" y="1192601"/>
                </a:lnTo>
                <a:close/>
              </a:path>
              <a:path w="622300" h="1222375">
                <a:moveTo>
                  <a:pt x="610201" y="1206941"/>
                </a:moveTo>
                <a:lnTo>
                  <a:pt x="606382" y="1208827"/>
                </a:lnTo>
                <a:lnTo>
                  <a:pt x="607822" y="1211707"/>
                </a:lnTo>
                <a:lnTo>
                  <a:pt x="604012" y="1213612"/>
                </a:lnTo>
                <a:lnTo>
                  <a:pt x="615852" y="1213612"/>
                </a:lnTo>
                <a:lnTo>
                  <a:pt x="616097" y="1209802"/>
                </a:lnTo>
                <a:lnTo>
                  <a:pt x="611632" y="1209802"/>
                </a:lnTo>
                <a:lnTo>
                  <a:pt x="610201" y="1206941"/>
                </a:lnTo>
                <a:close/>
              </a:path>
              <a:path w="622300" h="1222375">
                <a:moveTo>
                  <a:pt x="603807" y="1203678"/>
                </a:moveTo>
                <a:lnTo>
                  <a:pt x="603376" y="1210310"/>
                </a:lnTo>
                <a:lnTo>
                  <a:pt x="606382" y="1208827"/>
                </a:lnTo>
                <a:lnTo>
                  <a:pt x="603807" y="1203678"/>
                </a:lnTo>
                <a:close/>
              </a:path>
              <a:path w="622300" h="1222375">
                <a:moveTo>
                  <a:pt x="606382" y="1208827"/>
                </a:moveTo>
                <a:lnTo>
                  <a:pt x="603376" y="1210310"/>
                </a:lnTo>
                <a:lnTo>
                  <a:pt x="607123" y="1210310"/>
                </a:lnTo>
                <a:lnTo>
                  <a:pt x="606382" y="1208827"/>
                </a:lnTo>
                <a:close/>
              </a:path>
              <a:path w="622300" h="1222375">
                <a:moveTo>
                  <a:pt x="604887" y="1187040"/>
                </a:moveTo>
                <a:lnTo>
                  <a:pt x="604354" y="1195249"/>
                </a:lnTo>
                <a:lnTo>
                  <a:pt x="607676" y="1201891"/>
                </a:lnTo>
                <a:lnTo>
                  <a:pt x="613156" y="1205484"/>
                </a:lnTo>
                <a:lnTo>
                  <a:pt x="610201" y="1206941"/>
                </a:lnTo>
                <a:lnTo>
                  <a:pt x="611632" y="1209802"/>
                </a:lnTo>
                <a:lnTo>
                  <a:pt x="615315" y="1207897"/>
                </a:lnTo>
                <a:lnTo>
                  <a:pt x="604887" y="1187040"/>
                </a:lnTo>
                <a:close/>
              </a:path>
              <a:path w="622300" h="1222375">
                <a:moveTo>
                  <a:pt x="612267" y="1116203"/>
                </a:moveTo>
                <a:lnTo>
                  <a:pt x="609219" y="1118743"/>
                </a:lnTo>
                <a:lnTo>
                  <a:pt x="609092" y="1122299"/>
                </a:lnTo>
                <a:lnTo>
                  <a:pt x="604887" y="1187040"/>
                </a:lnTo>
                <a:lnTo>
                  <a:pt x="615315" y="1207897"/>
                </a:lnTo>
                <a:lnTo>
                  <a:pt x="611632" y="1209802"/>
                </a:lnTo>
                <a:lnTo>
                  <a:pt x="616097" y="1209802"/>
                </a:lnTo>
                <a:lnTo>
                  <a:pt x="621721" y="1122299"/>
                </a:lnTo>
                <a:lnTo>
                  <a:pt x="621919" y="1119632"/>
                </a:lnTo>
                <a:lnTo>
                  <a:pt x="619251" y="1116584"/>
                </a:lnTo>
                <a:lnTo>
                  <a:pt x="615823" y="1116330"/>
                </a:lnTo>
                <a:lnTo>
                  <a:pt x="612267" y="1116203"/>
                </a:lnTo>
                <a:close/>
              </a:path>
              <a:path w="622300" h="1222375">
                <a:moveTo>
                  <a:pt x="604076" y="1199531"/>
                </a:moveTo>
                <a:lnTo>
                  <a:pt x="603807" y="1203678"/>
                </a:lnTo>
                <a:lnTo>
                  <a:pt x="606382" y="1208827"/>
                </a:lnTo>
                <a:lnTo>
                  <a:pt x="610201" y="1206941"/>
                </a:lnTo>
                <a:lnTo>
                  <a:pt x="607676" y="1201891"/>
                </a:lnTo>
                <a:lnTo>
                  <a:pt x="604076" y="1199531"/>
                </a:lnTo>
                <a:close/>
              </a:path>
              <a:path w="622300" h="1222375">
                <a:moveTo>
                  <a:pt x="607676" y="1201891"/>
                </a:moveTo>
                <a:lnTo>
                  <a:pt x="610201" y="1206941"/>
                </a:lnTo>
                <a:lnTo>
                  <a:pt x="613156" y="1205484"/>
                </a:lnTo>
                <a:lnTo>
                  <a:pt x="607676" y="1201891"/>
                </a:lnTo>
                <a:close/>
              </a:path>
              <a:path w="622300" h="1222375">
                <a:moveTo>
                  <a:pt x="600591" y="1197246"/>
                </a:moveTo>
                <a:lnTo>
                  <a:pt x="603807" y="1203678"/>
                </a:lnTo>
                <a:lnTo>
                  <a:pt x="604076" y="1199531"/>
                </a:lnTo>
                <a:lnTo>
                  <a:pt x="600591" y="1197246"/>
                </a:lnTo>
                <a:close/>
              </a:path>
              <a:path w="622300" h="1222375">
                <a:moveTo>
                  <a:pt x="604354" y="1195249"/>
                </a:moveTo>
                <a:lnTo>
                  <a:pt x="604076" y="1199531"/>
                </a:lnTo>
                <a:lnTo>
                  <a:pt x="607676" y="1201891"/>
                </a:lnTo>
                <a:lnTo>
                  <a:pt x="604354" y="1195249"/>
                </a:lnTo>
                <a:close/>
              </a:path>
              <a:path w="622300" h="1222375">
                <a:moveTo>
                  <a:pt x="3810" y="3683"/>
                </a:moveTo>
                <a:lnTo>
                  <a:pt x="0" y="5588"/>
                </a:lnTo>
                <a:lnTo>
                  <a:pt x="593506" y="1192601"/>
                </a:lnTo>
                <a:lnTo>
                  <a:pt x="600591" y="1197246"/>
                </a:lnTo>
                <a:lnTo>
                  <a:pt x="3810" y="3683"/>
                </a:lnTo>
                <a:close/>
              </a:path>
              <a:path w="622300" h="1222375">
                <a:moveTo>
                  <a:pt x="11430" y="0"/>
                </a:moveTo>
                <a:lnTo>
                  <a:pt x="7620" y="1905"/>
                </a:lnTo>
                <a:lnTo>
                  <a:pt x="604354" y="1195249"/>
                </a:lnTo>
                <a:lnTo>
                  <a:pt x="604887" y="1187040"/>
                </a:lnTo>
                <a:lnTo>
                  <a:pt x="114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5870828" y="4063365"/>
            <a:ext cx="2115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235" dirty="0">
                <a:latin typeface="Bookman Old Style"/>
                <a:cs typeface="Bookman Old Style"/>
              </a:rPr>
              <a:t>Flat</a:t>
            </a:r>
            <a:r>
              <a:rPr sz="1800" b="0" spc="-375" dirty="0">
                <a:latin typeface="Bookman Old Style"/>
                <a:cs typeface="Bookman Old Style"/>
              </a:rPr>
              <a:t> </a:t>
            </a:r>
            <a:r>
              <a:rPr sz="1800" b="0" spc="60" dirty="0">
                <a:latin typeface="Bookman Old Style"/>
                <a:cs typeface="Bookman Old Style"/>
              </a:rPr>
              <a:t>bed </a:t>
            </a:r>
            <a:r>
              <a:rPr sz="1800" b="0" spc="110" dirty="0">
                <a:latin typeface="Bookman Old Style"/>
                <a:cs typeface="Bookman Old Style"/>
              </a:rPr>
              <a:t>scanner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626352" y="4876800"/>
            <a:ext cx="2517648" cy="1356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6785229" y="4596765"/>
            <a:ext cx="22720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35" dirty="0">
                <a:solidFill>
                  <a:srgbClr val="205868"/>
                </a:solidFill>
                <a:latin typeface="Bookman Old Style"/>
                <a:cs typeface="Bookman Old Style"/>
              </a:rPr>
              <a:t>Hand </a:t>
            </a:r>
            <a:r>
              <a:rPr sz="1800" b="0" spc="130" dirty="0">
                <a:solidFill>
                  <a:srgbClr val="205868"/>
                </a:solidFill>
                <a:latin typeface="Bookman Old Style"/>
                <a:cs typeface="Bookman Old Style"/>
              </a:rPr>
              <a:t>held</a:t>
            </a:r>
            <a:r>
              <a:rPr sz="1800" b="0" spc="-285" dirty="0">
                <a:solidFill>
                  <a:srgbClr val="205868"/>
                </a:solidFill>
                <a:latin typeface="Bookman Old Style"/>
                <a:cs typeface="Bookman Old Style"/>
              </a:rPr>
              <a:t> </a:t>
            </a:r>
            <a:r>
              <a:rPr sz="1800" b="0" spc="110" dirty="0">
                <a:solidFill>
                  <a:srgbClr val="205868"/>
                </a:solidFill>
                <a:latin typeface="Bookman Old Style"/>
                <a:cs typeface="Bookman Old Style"/>
              </a:rPr>
              <a:t>scanner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463028" y="4722876"/>
            <a:ext cx="618744" cy="13761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720838" y="4953000"/>
            <a:ext cx="103505" cy="837565"/>
          </a:xfrm>
          <a:custGeom>
            <a:avLst/>
            <a:gdLst/>
            <a:ahLst/>
            <a:cxnLst/>
            <a:rect l="l" t="t" r="r" b="b"/>
            <a:pathLst>
              <a:path w="103504" h="837564">
                <a:moveTo>
                  <a:pt x="6984" y="741337"/>
                </a:moveTo>
                <a:lnTo>
                  <a:pt x="3936" y="743102"/>
                </a:lnTo>
                <a:lnTo>
                  <a:pt x="1015" y="744867"/>
                </a:lnTo>
                <a:lnTo>
                  <a:pt x="0" y="748753"/>
                </a:lnTo>
                <a:lnTo>
                  <a:pt x="1702" y="751878"/>
                </a:lnTo>
                <a:lnTo>
                  <a:pt x="51561" y="837438"/>
                </a:lnTo>
                <a:lnTo>
                  <a:pt x="58929" y="824839"/>
                </a:lnTo>
                <a:lnTo>
                  <a:pt x="45211" y="824826"/>
                </a:lnTo>
                <a:lnTo>
                  <a:pt x="45228" y="801358"/>
                </a:lnTo>
                <a:lnTo>
                  <a:pt x="10921" y="742365"/>
                </a:lnTo>
                <a:lnTo>
                  <a:pt x="6984" y="741337"/>
                </a:lnTo>
                <a:close/>
              </a:path>
              <a:path w="103504" h="837564">
                <a:moveTo>
                  <a:pt x="45233" y="801366"/>
                </a:moveTo>
                <a:lnTo>
                  <a:pt x="45211" y="824826"/>
                </a:lnTo>
                <a:lnTo>
                  <a:pt x="57911" y="824839"/>
                </a:lnTo>
                <a:lnTo>
                  <a:pt x="57914" y="821639"/>
                </a:lnTo>
                <a:lnTo>
                  <a:pt x="46100" y="821626"/>
                </a:lnTo>
                <a:lnTo>
                  <a:pt x="51568" y="812260"/>
                </a:lnTo>
                <a:lnTo>
                  <a:pt x="45233" y="801366"/>
                </a:lnTo>
                <a:close/>
              </a:path>
              <a:path w="103504" h="837564">
                <a:moveTo>
                  <a:pt x="96265" y="741426"/>
                </a:moveTo>
                <a:lnTo>
                  <a:pt x="92328" y="742441"/>
                </a:lnTo>
                <a:lnTo>
                  <a:pt x="57933" y="801358"/>
                </a:lnTo>
                <a:lnTo>
                  <a:pt x="57911" y="824839"/>
                </a:lnTo>
                <a:lnTo>
                  <a:pt x="58937" y="824826"/>
                </a:lnTo>
                <a:lnTo>
                  <a:pt x="103377" y="748842"/>
                </a:lnTo>
                <a:lnTo>
                  <a:pt x="102361" y="744956"/>
                </a:lnTo>
                <a:lnTo>
                  <a:pt x="96265" y="741426"/>
                </a:lnTo>
                <a:close/>
              </a:path>
              <a:path w="103504" h="837564">
                <a:moveTo>
                  <a:pt x="51568" y="812260"/>
                </a:moveTo>
                <a:lnTo>
                  <a:pt x="46100" y="821626"/>
                </a:lnTo>
                <a:lnTo>
                  <a:pt x="57022" y="821639"/>
                </a:lnTo>
                <a:lnTo>
                  <a:pt x="51568" y="812260"/>
                </a:lnTo>
                <a:close/>
              </a:path>
              <a:path w="103504" h="837564">
                <a:moveTo>
                  <a:pt x="57933" y="801358"/>
                </a:moveTo>
                <a:lnTo>
                  <a:pt x="51568" y="812260"/>
                </a:lnTo>
                <a:lnTo>
                  <a:pt x="57022" y="821639"/>
                </a:lnTo>
                <a:lnTo>
                  <a:pt x="57914" y="821639"/>
                </a:lnTo>
                <a:lnTo>
                  <a:pt x="57933" y="801358"/>
                </a:lnTo>
                <a:close/>
              </a:path>
              <a:path w="103504" h="837564">
                <a:moveTo>
                  <a:pt x="58673" y="0"/>
                </a:moveTo>
                <a:lnTo>
                  <a:pt x="45973" y="0"/>
                </a:lnTo>
                <a:lnTo>
                  <a:pt x="45233" y="801366"/>
                </a:lnTo>
                <a:lnTo>
                  <a:pt x="51568" y="812260"/>
                </a:lnTo>
                <a:lnTo>
                  <a:pt x="57928" y="801366"/>
                </a:lnTo>
                <a:lnTo>
                  <a:pt x="586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Input</a:t>
            </a:r>
            <a:r>
              <a:rPr spc="-484" dirty="0"/>
              <a:t> </a:t>
            </a:r>
            <a:r>
              <a:rPr spc="300" dirty="0"/>
              <a:t>devices</a:t>
            </a:r>
          </a:p>
        </p:txBody>
      </p:sp>
      <p:sp>
        <p:nvSpPr>
          <p:cNvPr id="3" name="object 3"/>
          <p:cNvSpPr/>
          <p:nvPr/>
        </p:nvSpPr>
        <p:spPr>
          <a:xfrm>
            <a:off x="227075" y="2049779"/>
            <a:ext cx="8385048" cy="472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22860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2647" y="1307591"/>
            <a:ext cx="298703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1238" y="1448561"/>
            <a:ext cx="1905" cy="838200"/>
          </a:xfrm>
          <a:custGeom>
            <a:avLst/>
            <a:gdLst/>
            <a:ahLst/>
            <a:cxnLst/>
            <a:rect l="l" t="t" r="r" b="b"/>
            <a:pathLst>
              <a:path w="1904" h="838200">
                <a:moveTo>
                  <a:pt x="1524" y="0"/>
                </a:moveTo>
                <a:lnTo>
                  <a:pt x="0" y="8382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2795" y="2180844"/>
            <a:ext cx="367284" cy="1508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4761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086" y="1123950"/>
                </a:moveTo>
                <a:lnTo>
                  <a:pt x="1028" y="1127505"/>
                </a:lnTo>
                <a:lnTo>
                  <a:pt x="0" y="1131315"/>
                </a:lnTo>
                <a:lnTo>
                  <a:pt x="51638" y="1219962"/>
                </a:lnTo>
                <a:lnTo>
                  <a:pt x="58993" y="1207389"/>
                </a:lnTo>
                <a:lnTo>
                  <a:pt x="45300" y="1207389"/>
                </a:lnTo>
                <a:lnTo>
                  <a:pt x="45314" y="1183919"/>
                </a:lnTo>
                <a:lnTo>
                  <a:pt x="10972" y="1124965"/>
                </a:lnTo>
                <a:lnTo>
                  <a:pt x="7086" y="1123950"/>
                </a:lnTo>
                <a:close/>
              </a:path>
              <a:path w="103504" h="1220470">
                <a:moveTo>
                  <a:pt x="45316" y="1183921"/>
                </a:moveTo>
                <a:lnTo>
                  <a:pt x="45300" y="1207389"/>
                </a:lnTo>
                <a:lnTo>
                  <a:pt x="58000" y="1207389"/>
                </a:lnTo>
                <a:lnTo>
                  <a:pt x="58002" y="1204214"/>
                </a:lnTo>
                <a:lnTo>
                  <a:pt x="46164" y="1204214"/>
                </a:lnTo>
                <a:lnTo>
                  <a:pt x="51657" y="1194807"/>
                </a:lnTo>
                <a:lnTo>
                  <a:pt x="45316" y="1183921"/>
                </a:lnTo>
                <a:close/>
              </a:path>
              <a:path w="103504" h="1220470">
                <a:moveTo>
                  <a:pt x="96329" y="1123950"/>
                </a:moveTo>
                <a:lnTo>
                  <a:pt x="92443" y="1124965"/>
                </a:lnTo>
                <a:lnTo>
                  <a:pt x="58016" y="1183919"/>
                </a:lnTo>
                <a:lnTo>
                  <a:pt x="58000" y="1207389"/>
                </a:lnTo>
                <a:lnTo>
                  <a:pt x="58993" y="1207389"/>
                </a:lnTo>
                <a:lnTo>
                  <a:pt x="101638" y="1134490"/>
                </a:lnTo>
                <a:lnTo>
                  <a:pt x="103403" y="1131442"/>
                </a:lnTo>
                <a:lnTo>
                  <a:pt x="102387" y="1127505"/>
                </a:lnTo>
                <a:lnTo>
                  <a:pt x="96329" y="1123950"/>
                </a:lnTo>
                <a:close/>
              </a:path>
              <a:path w="103504" h="1220470">
                <a:moveTo>
                  <a:pt x="51657" y="1194807"/>
                </a:moveTo>
                <a:lnTo>
                  <a:pt x="46164" y="1204214"/>
                </a:lnTo>
                <a:lnTo>
                  <a:pt x="57137" y="1204214"/>
                </a:lnTo>
                <a:lnTo>
                  <a:pt x="51657" y="1194807"/>
                </a:lnTo>
                <a:close/>
              </a:path>
              <a:path w="103504" h="1220470">
                <a:moveTo>
                  <a:pt x="58016" y="1183919"/>
                </a:moveTo>
                <a:lnTo>
                  <a:pt x="51657" y="1194807"/>
                </a:lnTo>
                <a:lnTo>
                  <a:pt x="57137" y="1204214"/>
                </a:lnTo>
                <a:lnTo>
                  <a:pt x="58002" y="1204214"/>
                </a:lnTo>
                <a:lnTo>
                  <a:pt x="58016" y="1183919"/>
                </a:lnTo>
                <a:close/>
              </a:path>
              <a:path w="103504" h="1220470">
                <a:moveTo>
                  <a:pt x="58788" y="0"/>
                </a:moveTo>
                <a:lnTo>
                  <a:pt x="46088" y="0"/>
                </a:lnTo>
                <a:lnTo>
                  <a:pt x="45316" y="1183921"/>
                </a:lnTo>
                <a:lnTo>
                  <a:pt x="51657" y="1194807"/>
                </a:lnTo>
                <a:lnTo>
                  <a:pt x="58014" y="1183921"/>
                </a:lnTo>
                <a:lnTo>
                  <a:pt x="587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975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304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4" y="742188"/>
                </a:moveTo>
                <a:lnTo>
                  <a:pt x="3936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1" y="838200"/>
                </a:lnTo>
                <a:lnTo>
                  <a:pt x="58922" y="825626"/>
                </a:lnTo>
                <a:lnTo>
                  <a:pt x="45211" y="825626"/>
                </a:lnTo>
                <a:lnTo>
                  <a:pt x="45222" y="802167"/>
                </a:lnTo>
                <a:lnTo>
                  <a:pt x="10921" y="743203"/>
                </a:lnTo>
                <a:lnTo>
                  <a:pt x="6984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1" y="825626"/>
                </a:lnTo>
                <a:lnTo>
                  <a:pt x="57911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1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1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2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2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3" y="0"/>
                </a:moveTo>
                <a:lnTo>
                  <a:pt x="45973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491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82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5" h="838200">
                <a:moveTo>
                  <a:pt x="6985" y="742188"/>
                </a:moveTo>
                <a:lnTo>
                  <a:pt x="3937" y="743838"/>
                </a:lnTo>
                <a:lnTo>
                  <a:pt x="1016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5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5" h="838200">
                <a:moveTo>
                  <a:pt x="96266" y="742188"/>
                </a:moveTo>
                <a:lnTo>
                  <a:pt x="92329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8" y="749680"/>
                </a:lnTo>
                <a:lnTo>
                  <a:pt x="102362" y="745744"/>
                </a:lnTo>
                <a:lnTo>
                  <a:pt x="96266" y="742188"/>
                </a:lnTo>
                <a:close/>
              </a:path>
              <a:path w="103505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5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5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49396" y="2180844"/>
            <a:ext cx="368808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82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5" y="1127505"/>
                </a:lnTo>
                <a:lnTo>
                  <a:pt x="0" y="1131315"/>
                </a:lnTo>
                <a:lnTo>
                  <a:pt x="51688" y="1219962"/>
                </a:lnTo>
                <a:lnTo>
                  <a:pt x="59049" y="1207389"/>
                </a:lnTo>
                <a:lnTo>
                  <a:pt x="45338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8" y="1207389"/>
                </a:lnTo>
                <a:lnTo>
                  <a:pt x="58038" y="1207389"/>
                </a:lnTo>
                <a:lnTo>
                  <a:pt x="58041" y="1204214"/>
                </a:lnTo>
                <a:lnTo>
                  <a:pt x="46227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2" y="1123950"/>
                </a:moveTo>
                <a:lnTo>
                  <a:pt x="92455" y="1124965"/>
                </a:lnTo>
                <a:lnTo>
                  <a:pt x="58056" y="1183936"/>
                </a:lnTo>
                <a:lnTo>
                  <a:pt x="58038" y="1207389"/>
                </a:lnTo>
                <a:lnTo>
                  <a:pt x="59049" y="1207389"/>
                </a:lnTo>
                <a:lnTo>
                  <a:pt x="103504" y="1131442"/>
                </a:lnTo>
                <a:lnTo>
                  <a:pt x="102488" y="1127505"/>
                </a:lnTo>
                <a:lnTo>
                  <a:pt x="96392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7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97196" y="2180844"/>
            <a:ext cx="368808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30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5" y="742188"/>
                </a:moveTo>
                <a:lnTo>
                  <a:pt x="3937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2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97395" y="2180844"/>
            <a:ext cx="368807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30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6" y="1127505"/>
                </a:lnTo>
                <a:lnTo>
                  <a:pt x="0" y="1131315"/>
                </a:lnTo>
                <a:lnTo>
                  <a:pt x="51689" y="1219962"/>
                </a:lnTo>
                <a:lnTo>
                  <a:pt x="59049" y="1207389"/>
                </a:lnTo>
                <a:lnTo>
                  <a:pt x="45339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9" y="1207389"/>
                </a:lnTo>
                <a:lnTo>
                  <a:pt x="58039" y="1207389"/>
                </a:lnTo>
                <a:lnTo>
                  <a:pt x="58041" y="1204214"/>
                </a:lnTo>
                <a:lnTo>
                  <a:pt x="46228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3" y="1123950"/>
                </a:moveTo>
                <a:lnTo>
                  <a:pt x="92456" y="1124965"/>
                </a:lnTo>
                <a:lnTo>
                  <a:pt x="58056" y="1183936"/>
                </a:lnTo>
                <a:lnTo>
                  <a:pt x="58039" y="1207389"/>
                </a:lnTo>
                <a:lnTo>
                  <a:pt x="59049" y="1207389"/>
                </a:lnTo>
                <a:lnTo>
                  <a:pt x="103505" y="1131442"/>
                </a:lnTo>
                <a:lnTo>
                  <a:pt x="102362" y="1127505"/>
                </a:lnTo>
                <a:lnTo>
                  <a:pt x="99441" y="1125727"/>
                </a:lnTo>
                <a:lnTo>
                  <a:pt x="96393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8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3275076"/>
            <a:ext cx="2135124" cy="8610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8739" y="3528186"/>
            <a:ext cx="13500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75" dirty="0">
                <a:latin typeface="Bookman Old Style"/>
                <a:cs typeface="Bookman Old Style"/>
              </a:rPr>
              <a:t>keybo</a:t>
            </a:r>
            <a:r>
              <a:rPr sz="2000" b="0" spc="170" dirty="0">
                <a:latin typeface="Bookman Old Style"/>
                <a:cs typeface="Bookman Old Style"/>
              </a:rPr>
              <a:t>a</a:t>
            </a:r>
            <a:r>
              <a:rPr sz="2000" b="0" spc="175" dirty="0">
                <a:latin typeface="Bookman Old Style"/>
                <a:cs typeface="Bookman Old Style"/>
              </a:rPr>
              <a:t>rd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02994" y="3145663"/>
            <a:ext cx="981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45" dirty="0">
                <a:latin typeface="Bookman Old Style"/>
                <a:cs typeface="Bookman Old Style"/>
              </a:rPr>
              <a:t>mouse</a:t>
            </a:r>
            <a:endParaRPr sz="2400">
              <a:latin typeface="Bookman Old Style"/>
              <a:cs typeface="Bookman Old Styl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27375" y="3528186"/>
            <a:ext cx="11658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80" dirty="0">
                <a:latin typeface="Bookman Old Style"/>
                <a:cs typeface="Bookman Old Style"/>
              </a:rPr>
              <a:t>joystick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98975" y="3071596"/>
            <a:ext cx="3136900" cy="7874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000" b="0" spc="-10" dirty="0">
                <a:latin typeface="Bookman Old Style"/>
                <a:cs typeface="Bookman Old Style"/>
              </a:rPr>
              <a:t>Touch</a:t>
            </a:r>
            <a:r>
              <a:rPr sz="2000" b="0" spc="-170" dirty="0">
                <a:latin typeface="Bookman Old Style"/>
                <a:cs typeface="Bookman Old Style"/>
              </a:rPr>
              <a:t> </a:t>
            </a:r>
            <a:r>
              <a:rPr sz="2000" b="0" spc="145" dirty="0">
                <a:latin typeface="Bookman Old Style"/>
                <a:cs typeface="Bookman Old Style"/>
              </a:rPr>
              <a:t>screen</a:t>
            </a:r>
            <a:endParaRPr sz="2000">
              <a:latin typeface="Bookman Old Style"/>
              <a:cs typeface="Bookman Old Style"/>
            </a:endParaRPr>
          </a:p>
          <a:p>
            <a:pPr marL="1612900">
              <a:lnSpc>
                <a:spcPct val="100000"/>
              </a:lnSpc>
              <a:spcBef>
                <a:spcPts val="600"/>
              </a:spcBef>
            </a:pPr>
            <a:r>
              <a:rPr sz="2000" b="0" spc="25" dirty="0">
                <a:latin typeface="Bookman Old Style"/>
                <a:cs typeface="Bookman Old Style"/>
              </a:rPr>
              <a:t>microphone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852409" y="3147187"/>
            <a:ext cx="11328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00" dirty="0">
                <a:latin typeface="Bookman Old Style"/>
                <a:cs typeface="Bookman Old Style"/>
              </a:rPr>
              <a:t>sca</a:t>
            </a:r>
            <a:r>
              <a:rPr sz="2000" b="0" spc="114" dirty="0">
                <a:latin typeface="Bookman Old Style"/>
                <a:cs typeface="Bookman Old Style"/>
              </a:rPr>
              <a:t>n</a:t>
            </a:r>
            <a:r>
              <a:rPr sz="2000" b="0" spc="160" dirty="0">
                <a:latin typeface="Bookman Old Style"/>
                <a:cs typeface="Bookman Old Style"/>
              </a:rPr>
              <a:t>ner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0" y="3654552"/>
            <a:ext cx="845819" cy="15316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81444" y="3884295"/>
            <a:ext cx="334645" cy="992505"/>
          </a:xfrm>
          <a:custGeom>
            <a:avLst/>
            <a:gdLst/>
            <a:ahLst/>
            <a:cxnLst/>
            <a:rect l="l" t="t" r="r" b="b"/>
            <a:pathLst>
              <a:path w="334645" h="992504">
                <a:moveTo>
                  <a:pt x="8940" y="887602"/>
                </a:moveTo>
                <a:lnTo>
                  <a:pt x="5537" y="888364"/>
                </a:lnTo>
                <a:lnTo>
                  <a:pt x="2120" y="889253"/>
                </a:lnTo>
                <a:lnTo>
                  <a:pt x="0" y="892555"/>
                </a:lnTo>
                <a:lnTo>
                  <a:pt x="23342" y="992504"/>
                </a:lnTo>
                <a:lnTo>
                  <a:pt x="34387" y="982344"/>
                </a:lnTo>
                <a:lnTo>
                  <a:pt x="33121" y="982344"/>
                </a:lnTo>
                <a:lnTo>
                  <a:pt x="20980" y="978661"/>
                </a:lnTo>
                <a:lnTo>
                  <a:pt x="27892" y="956195"/>
                </a:lnTo>
                <a:lnTo>
                  <a:pt x="12357" y="889761"/>
                </a:lnTo>
                <a:lnTo>
                  <a:pt x="8940" y="887602"/>
                </a:lnTo>
                <a:close/>
              </a:path>
              <a:path w="334645" h="992504">
                <a:moveTo>
                  <a:pt x="27892" y="956195"/>
                </a:moveTo>
                <a:lnTo>
                  <a:pt x="20980" y="978661"/>
                </a:lnTo>
                <a:lnTo>
                  <a:pt x="33121" y="982344"/>
                </a:lnTo>
                <a:lnTo>
                  <a:pt x="34137" y="979042"/>
                </a:lnTo>
                <a:lnTo>
                  <a:pt x="33235" y="979042"/>
                </a:lnTo>
                <a:lnTo>
                  <a:pt x="22745" y="975867"/>
                </a:lnTo>
                <a:lnTo>
                  <a:pt x="30764" y="968476"/>
                </a:lnTo>
                <a:lnTo>
                  <a:pt x="27892" y="956195"/>
                </a:lnTo>
                <a:close/>
              </a:path>
              <a:path w="334645" h="992504">
                <a:moveTo>
                  <a:pt x="90220" y="913637"/>
                </a:moveTo>
                <a:lnTo>
                  <a:pt x="87642" y="916050"/>
                </a:lnTo>
                <a:lnTo>
                  <a:pt x="40011" y="959953"/>
                </a:lnTo>
                <a:lnTo>
                  <a:pt x="33121" y="982344"/>
                </a:lnTo>
                <a:lnTo>
                  <a:pt x="34387" y="982344"/>
                </a:lnTo>
                <a:lnTo>
                  <a:pt x="96240" y="925448"/>
                </a:lnTo>
                <a:lnTo>
                  <a:pt x="98831" y="923035"/>
                </a:lnTo>
                <a:lnTo>
                  <a:pt x="98996" y="918971"/>
                </a:lnTo>
                <a:lnTo>
                  <a:pt x="94246" y="913891"/>
                </a:lnTo>
                <a:lnTo>
                  <a:pt x="90220" y="913637"/>
                </a:lnTo>
                <a:close/>
              </a:path>
              <a:path w="334645" h="992504">
                <a:moveTo>
                  <a:pt x="30764" y="968476"/>
                </a:moveTo>
                <a:lnTo>
                  <a:pt x="22745" y="975867"/>
                </a:lnTo>
                <a:lnTo>
                  <a:pt x="33235" y="979042"/>
                </a:lnTo>
                <a:lnTo>
                  <a:pt x="30764" y="968476"/>
                </a:lnTo>
                <a:close/>
              </a:path>
              <a:path w="334645" h="992504">
                <a:moveTo>
                  <a:pt x="40011" y="959953"/>
                </a:moveTo>
                <a:lnTo>
                  <a:pt x="30764" y="968476"/>
                </a:lnTo>
                <a:lnTo>
                  <a:pt x="33235" y="979042"/>
                </a:lnTo>
                <a:lnTo>
                  <a:pt x="34137" y="979042"/>
                </a:lnTo>
                <a:lnTo>
                  <a:pt x="40011" y="959953"/>
                </a:lnTo>
                <a:close/>
              </a:path>
              <a:path w="334645" h="992504">
                <a:moveTo>
                  <a:pt x="322084" y="0"/>
                </a:moveTo>
                <a:lnTo>
                  <a:pt x="27892" y="956195"/>
                </a:lnTo>
                <a:lnTo>
                  <a:pt x="30764" y="968476"/>
                </a:lnTo>
                <a:lnTo>
                  <a:pt x="40011" y="959953"/>
                </a:lnTo>
                <a:lnTo>
                  <a:pt x="334225" y="3809"/>
                </a:lnTo>
                <a:lnTo>
                  <a:pt x="3220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4904" y="3653028"/>
            <a:ext cx="1382268" cy="1685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04481" y="3882390"/>
            <a:ext cx="843915" cy="1146810"/>
          </a:xfrm>
          <a:custGeom>
            <a:avLst/>
            <a:gdLst/>
            <a:ahLst/>
            <a:cxnLst/>
            <a:rect l="l" t="t" r="r" b="b"/>
            <a:pathLst>
              <a:path w="843915" h="1146810">
                <a:moveTo>
                  <a:pt x="754291" y="1094232"/>
                </a:moveTo>
                <a:lnTo>
                  <a:pt x="750608" y="1095756"/>
                </a:lnTo>
                <a:lnTo>
                  <a:pt x="749211" y="1098931"/>
                </a:lnTo>
                <a:lnTo>
                  <a:pt x="747814" y="1102233"/>
                </a:lnTo>
                <a:lnTo>
                  <a:pt x="749211" y="1105916"/>
                </a:lnTo>
                <a:lnTo>
                  <a:pt x="843318" y="1146810"/>
                </a:lnTo>
                <a:lnTo>
                  <a:pt x="842655" y="1140460"/>
                </a:lnTo>
                <a:lnTo>
                  <a:pt x="830745" y="1140460"/>
                </a:lnTo>
                <a:lnTo>
                  <a:pt x="816785" y="1121424"/>
                </a:lnTo>
                <a:lnTo>
                  <a:pt x="754291" y="1094232"/>
                </a:lnTo>
                <a:close/>
              </a:path>
              <a:path w="843915" h="1146810">
                <a:moveTo>
                  <a:pt x="816785" y="1121424"/>
                </a:moveTo>
                <a:lnTo>
                  <a:pt x="830745" y="1140460"/>
                </a:lnTo>
                <a:lnTo>
                  <a:pt x="835103" y="1137285"/>
                </a:lnTo>
                <a:lnTo>
                  <a:pt x="829602" y="1137285"/>
                </a:lnTo>
                <a:lnTo>
                  <a:pt x="828460" y="1126501"/>
                </a:lnTo>
                <a:lnTo>
                  <a:pt x="816785" y="1121424"/>
                </a:lnTo>
                <a:close/>
              </a:path>
              <a:path w="843915" h="1146810">
                <a:moveTo>
                  <a:pt x="829475" y="1042289"/>
                </a:moveTo>
                <a:lnTo>
                  <a:pt x="826046" y="1042670"/>
                </a:lnTo>
                <a:lnTo>
                  <a:pt x="822490" y="1042924"/>
                </a:lnTo>
                <a:lnTo>
                  <a:pt x="819950" y="1046099"/>
                </a:lnTo>
                <a:lnTo>
                  <a:pt x="827139" y="1114021"/>
                </a:lnTo>
                <a:lnTo>
                  <a:pt x="841032" y="1132967"/>
                </a:lnTo>
                <a:lnTo>
                  <a:pt x="830745" y="1140460"/>
                </a:lnTo>
                <a:lnTo>
                  <a:pt x="842655" y="1140460"/>
                </a:lnTo>
                <a:lnTo>
                  <a:pt x="833031" y="1048258"/>
                </a:lnTo>
                <a:lnTo>
                  <a:pt x="832650" y="1044829"/>
                </a:lnTo>
                <a:lnTo>
                  <a:pt x="829475" y="1042289"/>
                </a:lnTo>
                <a:close/>
              </a:path>
              <a:path w="843915" h="1146810">
                <a:moveTo>
                  <a:pt x="828460" y="1126501"/>
                </a:moveTo>
                <a:lnTo>
                  <a:pt x="829602" y="1137285"/>
                </a:lnTo>
                <a:lnTo>
                  <a:pt x="838365" y="1130808"/>
                </a:lnTo>
                <a:lnTo>
                  <a:pt x="828460" y="1126501"/>
                </a:lnTo>
                <a:close/>
              </a:path>
              <a:path w="843915" h="1146810">
                <a:moveTo>
                  <a:pt x="827139" y="1114021"/>
                </a:moveTo>
                <a:lnTo>
                  <a:pt x="828460" y="1126501"/>
                </a:lnTo>
                <a:lnTo>
                  <a:pt x="838365" y="1130808"/>
                </a:lnTo>
                <a:lnTo>
                  <a:pt x="829602" y="1137285"/>
                </a:lnTo>
                <a:lnTo>
                  <a:pt x="835103" y="1137285"/>
                </a:lnTo>
                <a:lnTo>
                  <a:pt x="841032" y="1132967"/>
                </a:lnTo>
                <a:lnTo>
                  <a:pt x="827139" y="1114021"/>
                </a:lnTo>
                <a:close/>
              </a:path>
              <a:path w="843915" h="1146810">
                <a:moveTo>
                  <a:pt x="10236" y="0"/>
                </a:moveTo>
                <a:lnTo>
                  <a:pt x="0" y="7620"/>
                </a:lnTo>
                <a:lnTo>
                  <a:pt x="816785" y="1121424"/>
                </a:lnTo>
                <a:lnTo>
                  <a:pt x="828460" y="1126501"/>
                </a:lnTo>
                <a:lnTo>
                  <a:pt x="827139" y="1114021"/>
                </a:lnTo>
                <a:lnTo>
                  <a:pt x="10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8739" y="5053965"/>
            <a:ext cx="12172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00" dirty="0">
                <a:solidFill>
                  <a:srgbClr val="943735"/>
                </a:solidFill>
                <a:latin typeface="Bookman Old Style"/>
                <a:cs typeface="Bookman Old Style"/>
              </a:rPr>
              <a:t>Normal</a:t>
            </a:r>
            <a:endParaRPr sz="1800"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</a:pPr>
            <a:r>
              <a:rPr sz="1800" b="0" spc="155" dirty="0">
                <a:solidFill>
                  <a:srgbClr val="943735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74394" y="5053965"/>
            <a:ext cx="2592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40" dirty="0">
                <a:solidFill>
                  <a:srgbClr val="403052"/>
                </a:solidFill>
                <a:latin typeface="Bookman Old Style"/>
                <a:cs typeface="Bookman Old Style"/>
              </a:rPr>
              <a:t>Multimedia</a:t>
            </a:r>
            <a:r>
              <a:rPr sz="1800" b="0" spc="-215" dirty="0">
                <a:solidFill>
                  <a:srgbClr val="403052"/>
                </a:solidFill>
                <a:latin typeface="Bookman Old Style"/>
                <a:cs typeface="Bookman Old Style"/>
              </a:rPr>
              <a:t> </a:t>
            </a:r>
            <a:r>
              <a:rPr sz="1800" b="0" spc="155" dirty="0">
                <a:solidFill>
                  <a:srgbClr val="403052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671827" y="3197351"/>
            <a:ext cx="774192" cy="12268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60117" y="3426967"/>
            <a:ext cx="255904" cy="688340"/>
          </a:xfrm>
          <a:custGeom>
            <a:avLst/>
            <a:gdLst/>
            <a:ahLst/>
            <a:cxnLst/>
            <a:rect l="l" t="t" r="r" b="b"/>
            <a:pathLst>
              <a:path w="255905" h="688339">
                <a:moveTo>
                  <a:pt x="9143" y="582676"/>
                </a:moveTo>
                <a:lnTo>
                  <a:pt x="5714" y="583311"/>
                </a:lnTo>
                <a:lnTo>
                  <a:pt x="2286" y="584073"/>
                </a:lnTo>
                <a:lnTo>
                  <a:pt x="0" y="587375"/>
                </a:lnTo>
                <a:lnTo>
                  <a:pt x="762" y="590804"/>
                </a:lnTo>
                <a:lnTo>
                  <a:pt x="21081" y="687832"/>
                </a:lnTo>
                <a:lnTo>
                  <a:pt x="32353" y="677926"/>
                </a:lnTo>
                <a:lnTo>
                  <a:pt x="31114" y="677926"/>
                </a:lnTo>
                <a:lnTo>
                  <a:pt x="19050" y="673862"/>
                </a:lnTo>
                <a:lnTo>
                  <a:pt x="26448" y="651670"/>
                </a:lnTo>
                <a:lnTo>
                  <a:pt x="13207" y="588264"/>
                </a:lnTo>
                <a:lnTo>
                  <a:pt x="12445" y="584835"/>
                </a:lnTo>
                <a:lnTo>
                  <a:pt x="9143" y="582676"/>
                </a:lnTo>
                <a:close/>
              </a:path>
              <a:path w="255905" h="688339">
                <a:moveTo>
                  <a:pt x="26448" y="651670"/>
                </a:moveTo>
                <a:lnTo>
                  <a:pt x="19050" y="673862"/>
                </a:lnTo>
                <a:lnTo>
                  <a:pt x="31114" y="677926"/>
                </a:lnTo>
                <a:lnTo>
                  <a:pt x="32215" y="674624"/>
                </a:lnTo>
                <a:lnTo>
                  <a:pt x="31242" y="674624"/>
                </a:lnTo>
                <a:lnTo>
                  <a:pt x="20827" y="671195"/>
                </a:lnTo>
                <a:lnTo>
                  <a:pt x="29021" y="663990"/>
                </a:lnTo>
                <a:lnTo>
                  <a:pt x="26448" y="651670"/>
                </a:lnTo>
                <a:close/>
              </a:path>
              <a:path w="255905" h="688339">
                <a:moveTo>
                  <a:pt x="89788" y="610616"/>
                </a:moveTo>
                <a:lnTo>
                  <a:pt x="87121" y="612902"/>
                </a:lnTo>
                <a:lnTo>
                  <a:pt x="38550" y="655611"/>
                </a:lnTo>
                <a:lnTo>
                  <a:pt x="31114" y="677926"/>
                </a:lnTo>
                <a:lnTo>
                  <a:pt x="32353" y="677926"/>
                </a:lnTo>
                <a:lnTo>
                  <a:pt x="95504" y="622427"/>
                </a:lnTo>
                <a:lnTo>
                  <a:pt x="98170" y="620141"/>
                </a:lnTo>
                <a:lnTo>
                  <a:pt x="98425" y="616077"/>
                </a:lnTo>
                <a:lnTo>
                  <a:pt x="93725" y="610870"/>
                </a:lnTo>
                <a:lnTo>
                  <a:pt x="89788" y="610616"/>
                </a:lnTo>
                <a:close/>
              </a:path>
              <a:path w="255905" h="688339">
                <a:moveTo>
                  <a:pt x="29021" y="663990"/>
                </a:moveTo>
                <a:lnTo>
                  <a:pt x="20827" y="671195"/>
                </a:lnTo>
                <a:lnTo>
                  <a:pt x="31242" y="674624"/>
                </a:lnTo>
                <a:lnTo>
                  <a:pt x="29021" y="663990"/>
                </a:lnTo>
                <a:close/>
              </a:path>
              <a:path w="255905" h="688339">
                <a:moveTo>
                  <a:pt x="38550" y="655611"/>
                </a:moveTo>
                <a:lnTo>
                  <a:pt x="29021" y="663990"/>
                </a:lnTo>
                <a:lnTo>
                  <a:pt x="31242" y="674624"/>
                </a:lnTo>
                <a:lnTo>
                  <a:pt x="32215" y="674624"/>
                </a:lnTo>
                <a:lnTo>
                  <a:pt x="38550" y="655611"/>
                </a:lnTo>
                <a:close/>
              </a:path>
              <a:path w="255905" h="688339">
                <a:moveTo>
                  <a:pt x="243712" y="0"/>
                </a:moveTo>
                <a:lnTo>
                  <a:pt x="26448" y="651670"/>
                </a:lnTo>
                <a:lnTo>
                  <a:pt x="29021" y="663990"/>
                </a:lnTo>
                <a:lnTo>
                  <a:pt x="38550" y="655611"/>
                </a:lnTo>
                <a:lnTo>
                  <a:pt x="255650" y="4064"/>
                </a:lnTo>
                <a:lnTo>
                  <a:pt x="2437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975104" y="3194304"/>
            <a:ext cx="1687068" cy="16108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205482" y="3424301"/>
            <a:ext cx="1147445" cy="1071880"/>
          </a:xfrm>
          <a:custGeom>
            <a:avLst/>
            <a:gdLst/>
            <a:ahLst/>
            <a:cxnLst/>
            <a:rect l="l" t="t" r="r" b="b"/>
            <a:pathLst>
              <a:path w="1147445" h="1071879">
                <a:moveTo>
                  <a:pt x="1050035" y="1036447"/>
                </a:moveTo>
                <a:lnTo>
                  <a:pt x="1046733" y="1038606"/>
                </a:lnTo>
                <a:lnTo>
                  <a:pt x="1045797" y="1042250"/>
                </a:lnTo>
                <a:lnTo>
                  <a:pt x="1045082" y="1045463"/>
                </a:lnTo>
                <a:lnTo>
                  <a:pt x="1047242" y="1048893"/>
                </a:lnTo>
                <a:lnTo>
                  <a:pt x="1147318" y="1071499"/>
                </a:lnTo>
                <a:lnTo>
                  <a:pt x="1146137" y="1067562"/>
                </a:lnTo>
                <a:lnTo>
                  <a:pt x="1133856" y="1067562"/>
                </a:lnTo>
                <a:lnTo>
                  <a:pt x="1116729" y="1051578"/>
                </a:lnTo>
                <a:lnTo>
                  <a:pt x="1050035" y="1036447"/>
                </a:lnTo>
                <a:close/>
              </a:path>
              <a:path w="1147445" h="1071879">
                <a:moveTo>
                  <a:pt x="1116729" y="1051578"/>
                </a:moveTo>
                <a:lnTo>
                  <a:pt x="1133856" y="1067562"/>
                </a:lnTo>
                <a:lnTo>
                  <a:pt x="1136458" y="1064768"/>
                </a:lnTo>
                <a:lnTo>
                  <a:pt x="1132078" y="1064768"/>
                </a:lnTo>
                <a:lnTo>
                  <a:pt x="1128945" y="1054353"/>
                </a:lnTo>
                <a:lnTo>
                  <a:pt x="1116729" y="1051578"/>
                </a:lnTo>
                <a:close/>
              </a:path>
              <a:path w="1147445" h="1071879">
                <a:moveTo>
                  <a:pt x="1114297" y="971296"/>
                </a:moveTo>
                <a:lnTo>
                  <a:pt x="1110869" y="972312"/>
                </a:lnTo>
                <a:lnTo>
                  <a:pt x="1107567" y="973328"/>
                </a:lnTo>
                <a:lnTo>
                  <a:pt x="1105662" y="976884"/>
                </a:lnTo>
                <a:lnTo>
                  <a:pt x="1106678" y="980313"/>
                </a:lnTo>
                <a:lnTo>
                  <a:pt x="1125305" y="1042250"/>
                </a:lnTo>
                <a:lnTo>
                  <a:pt x="1142492" y="1058291"/>
                </a:lnTo>
                <a:lnTo>
                  <a:pt x="1133856" y="1067562"/>
                </a:lnTo>
                <a:lnTo>
                  <a:pt x="1146137" y="1067562"/>
                </a:lnTo>
                <a:lnTo>
                  <a:pt x="1117854" y="973201"/>
                </a:lnTo>
                <a:lnTo>
                  <a:pt x="1114297" y="971296"/>
                </a:lnTo>
                <a:close/>
              </a:path>
              <a:path w="1147445" h="1071879">
                <a:moveTo>
                  <a:pt x="1128945" y="1054353"/>
                </a:moveTo>
                <a:lnTo>
                  <a:pt x="1132078" y="1064768"/>
                </a:lnTo>
                <a:lnTo>
                  <a:pt x="1139570" y="1056767"/>
                </a:lnTo>
                <a:lnTo>
                  <a:pt x="1128945" y="1054353"/>
                </a:lnTo>
                <a:close/>
              </a:path>
              <a:path w="1147445" h="1071879">
                <a:moveTo>
                  <a:pt x="1125305" y="1042250"/>
                </a:moveTo>
                <a:lnTo>
                  <a:pt x="1128945" y="1054353"/>
                </a:lnTo>
                <a:lnTo>
                  <a:pt x="1139570" y="1056767"/>
                </a:lnTo>
                <a:lnTo>
                  <a:pt x="1132078" y="1064768"/>
                </a:lnTo>
                <a:lnTo>
                  <a:pt x="1136458" y="1064768"/>
                </a:lnTo>
                <a:lnTo>
                  <a:pt x="1142492" y="1058291"/>
                </a:lnTo>
                <a:lnTo>
                  <a:pt x="1125305" y="1042250"/>
                </a:lnTo>
                <a:close/>
              </a:path>
              <a:path w="1147445" h="1071879">
                <a:moveTo>
                  <a:pt x="8636" y="0"/>
                </a:moveTo>
                <a:lnTo>
                  <a:pt x="0" y="9398"/>
                </a:lnTo>
                <a:lnTo>
                  <a:pt x="1116729" y="1051578"/>
                </a:lnTo>
                <a:lnTo>
                  <a:pt x="1128945" y="1054353"/>
                </a:lnTo>
                <a:lnTo>
                  <a:pt x="1125305" y="1042250"/>
                </a:lnTo>
                <a:lnTo>
                  <a:pt x="86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222044" y="4139565"/>
            <a:ext cx="1466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 marR="5080" indent="-55244">
              <a:lnSpc>
                <a:spcPct val="100000"/>
              </a:lnSpc>
              <a:spcBef>
                <a:spcPts val="100"/>
              </a:spcBef>
            </a:pPr>
            <a:r>
              <a:rPr sz="1800" b="0" spc="135" dirty="0">
                <a:solidFill>
                  <a:srgbClr val="E36C09"/>
                </a:solidFill>
                <a:latin typeface="Bookman Old Style"/>
                <a:cs typeface="Bookman Old Style"/>
              </a:rPr>
              <a:t>Tra</a:t>
            </a:r>
            <a:r>
              <a:rPr sz="1800" b="0" spc="160" dirty="0">
                <a:solidFill>
                  <a:srgbClr val="E36C09"/>
                </a:solidFill>
                <a:latin typeface="Bookman Old Style"/>
                <a:cs typeface="Bookman Old Style"/>
              </a:rPr>
              <a:t>d</a:t>
            </a:r>
            <a:r>
              <a:rPr sz="1800" b="0" spc="100" dirty="0">
                <a:solidFill>
                  <a:srgbClr val="E36C09"/>
                </a:solidFill>
                <a:latin typeface="Bookman Old Style"/>
                <a:cs typeface="Bookman Old Style"/>
              </a:rPr>
              <a:t>iti</a:t>
            </a:r>
            <a:r>
              <a:rPr sz="1800" b="0" spc="180" dirty="0">
                <a:solidFill>
                  <a:srgbClr val="E36C09"/>
                </a:solidFill>
                <a:latin typeface="Bookman Old Style"/>
                <a:cs typeface="Bookman Old Style"/>
              </a:rPr>
              <a:t>o</a:t>
            </a:r>
            <a:r>
              <a:rPr sz="1800" b="0" spc="110" dirty="0">
                <a:solidFill>
                  <a:srgbClr val="E36C09"/>
                </a:solidFill>
                <a:latin typeface="Bookman Old Style"/>
                <a:cs typeface="Bookman Old Style"/>
              </a:rPr>
              <a:t>n</a:t>
            </a:r>
            <a:r>
              <a:rPr sz="1800" b="0" spc="85" dirty="0">
                <a:solidFill>
                  <a:srgbClr val="E36C09"/>
                </a:solidFill>
                <a:latin typeface="Bookman Old Style"/>
                <a:cs typeface="Bookman Old Style"/>
              </a:rPr>
              <a:t>a</a:t>
            </a:r>
            <a:r>
              <a:rPr sz="1800" b="0" spc="465" dirty="0">
                <a:solidFill>
                  <a:srgbClr val="E36C09"/>
                </a:solidFill>
                <a:latin typeface="Bookman Old Style"/>
                <a:cs typeface="Bookman Old Style"/>
              </a:rPr>
              <a:t>l  </a:t>
            </a:r>
            <a:r>
              <a:rPr sz="1800" b="0" spc="-35" dirty="0">
                <a:solidFill>
                  <a:srgbClr val="E36C09"/>
                </a:solidFill>
                <a:latin typeface="Bookman Old Style"/>
                <a:cs typeface="Bookman Old Style"/>
              </a:rPr>
              <a:t>mouse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974594" y="4520565"/>
            <a:ext cx="1711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25" dirty="0">
                <a:solidFill>
                  <a:srgbClr val="205868"/>
                </a:solidFill>
                <a:latin typeface="Bookman Old Style"/>
                <a:cs typeface="Bookman Old Style"/>
              </a:rPr>
              <a:t>Optical</a:t>
            </a:r>
            <a:r>
              <a:rPr sz="1800" b="0" spc="-220" dirty="0">
                <a:solidFill>
                  <a:srgbClr val="205868"/>
                </a:solidFill>
                <a:latin typeface="Bookman Old Style"/>
                <a:cs typeface="Bookman Old Style"/>
              </a:rPr>
              <a:t> </a:t>
            </a:r>
            <a:r>
              <a:rPr sz="1800" b="0" spc="-35" dirty="0">
                <a:solidFill>
                  <a:srgbClr val="205868"/>
                </a:solidFill>
                <a:latin typeface="Bookman Old Style"/>
                <a:cs typeface="Bookman Old Style"/>
              </a:rPr>
              <a:t>mouse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615428" y="3121151"/>
            <a:ext cx="774192" cy="12268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903718" y="3350767"/>
            <a:ext cx="255904" cy="688340"/>
          </a:xfrm>
          <a:custGeom>
            <a:avLst/>
            <a:gdLst/>
            <a:ahLst/>
            <a:cxnLst/>
            <a:rect l="l" t="t" r="r" b="b"/>
            <a:pathLst>
              <a:path w="255904" h="688339">
                <a:moveTo>
                  <a:pt x="9143" y="582676"/>
                </a:moveTo>
                <a:lnTo>
                  <a:pt x="5714" y="583311"/>
                </a:lnTo>
                <a:lnTo>
                  <a:pt x="2285" y="584073"/>
                </a:lnTo>
                <a:lnTo>
                  <a:pt x="0" y="587375"/>
                </a:lnTo>
                <a:lnTo>
                  <a:pt x="761" y="590804"/>
                </a:lnTo>
                <a:lnTo>
                  <a:pt x="21081" y="687832"/>
                </a:lnTo>
                <a:lnTo>
                  <a:pt x="32353" y="677926"/>
                </a:lnTo>
                <a:lnTo>
                  <a:pt x="31114" y="677926"/>
                </a:lnTo>
                <a:lnTo>
                  <a:pt x="19050" y="673862"/>
                </a:lnTo>
                <a:lnTo>
                  <a:pt x="26448" y="651670"/>
                </a:lnTo>
                <a:lnTo>
                  <a:pt x="13207" y="588264"/>
                </a:lnTo>
                <a:lnTo>
                  <a:pt x="12446" y="584835"/>
                </a:lnTo>
                <a:lnTo>
                  <a:pt x="9143" y="582676"/>
                </a:lnTo>
                <a:close/>
              </a:path>
              <a:path w="255904" h="688339">
                <a:moveTo>
                  <a:pt x="26448" y="651670"/>
                </a:moveTo>
                <a:lnTo>
                  <a:pt x="19050" y="673862"/>
                </a:lnTo>
                <a:lnTo>
                  <a:pt x="31114" y="677926"/>
                </a:lnTo>
                <a:lnTo>
                  <a:pt x="32215" y="674624"/>
                </a:lnTo>
                <a:lnTo>
                  <a:pt x="31241" y="674624"/>
                </a:lnTo>
                <a:lnTo>
                  <a:pt x="20827" y="671195"/>
                </a:lnTo>
                <a:lnTo>
                  <a:pt x="29021" y="663990"/>
                </a:lnTo>
                <a:lnTo>
                  <a:pt x="26448" y="651670"/>
                </a:lnTo>
                <a:close/>
              </a:path>
              <a:path w="255904" h="688339">
                <a:moveTo>
                  <a:pt x="89788" y="610616"/>
                </a:moveTo>
                <a:lnTo>
                  <a:pt x="87122" y="612902"/>
                </a:lnTo>
                <a:lnTo>
                  <a:pt x="38550" y="655611"/>
                </a:lnTo>
                <a:lnTo>
                  <a:pt x="31114" y="677926"/>
                </a:lnTo>
                <a:lnTo>
                  <a:pt x="32353" y="677926"/>
                </a:lnTo>
                <a:lnTo>
                  <a:pt x="95503" y="622427"/>
                </a:lnTo>
                <a:lnTo>
                  <a:pt x="98171" y="620141"/>
                </a:lnTo>
                <a:lnTo>
                  <a:pt x="98425" y="616077"/>
                </a:lnTo>
                <a:lnTo>
                  <a:pt x="93725" y="610870"/>
                </a:lnTo>
                <a:lnTo>
                  <a:pt x="89788" y="610616"/>
                </a:lnTo>
                <a:close/>
              </a:path>
              <a:path w="255904" h="688339">
                <a:moveTo>
                  <a:pt x="29021" y="663990"/>
                </a:moveTo>
                <a:lnTo>
                  <a:pt x="20827" y="671195"/>
                </a:lnTo>
                <a:lnTo>
                  <a:pt x="31241" y="674624"/>
                </a:lnTo>
                <a:lnTo>
                  <a:pt x="29021" y="663990"/>
                </a:lnTo>
                <a:close/>
              </a:path>
              <a:path w="255904" h="688339">
                <a:moveTo>
                  <a:pt x="38550" y="655611"/>
                </a:moveTo>
                <a:lnTo>
                  <a:pt x="29021" y="663990"/>
                </a:lnTo>
                <a:lnTo>
                  <a:pt x="31241" y="674624"/>
                </a:lnTo>
                <a:lnTo>
                  <a:pt x="32215" y="674624"/>
                </a:lnTo>
                <a:lnTo>
                  <a:pt x="38550" y="655611"/>
                </a:lnTo>
                <a:close/>
              </a:path>
              <a:path w="255904" h="688339">
                <a:moveTo>
                  <a:pt x="243712" y="0"/>
                </a:moveTo>
                <a:lnTo>
                  <a:pt x="26448" y="651670"/>
                </a:lnTo>
                <a:lnTo>
                  <a:pt x="29021" y="663990"/>
                </a:lnTo>
                <a:lnTo>
                  <a:pt x="38550" y="655611"/>
                </a:lnTo>
                <a:lnTo>
                  <a:pt x="255650" y="4064"/>
                </a:lnTo>
                <a:lnTo>
                  <a:pt x="2437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069580" y="3119627"/>
            <a:ext cx="1074420" cy="17617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300084" y="3350005"/>
            <a:ext cx="622300" cy="1222375"/>
          </a:xfrm>
          <a:custGeom>
            <a:avLst/>
            <a:gdLst/>
            <a:ahLst/>
            <a:cxnLst/>
            <a:rect l="l" t="t" r="r" b="b"/>
            <a:pathLst>
              <a:path w="622300" h="1222375">
                <a:moveTo>
                  <a:pt x="536448" y="1155192"/>
                </a:moveTo>
                <a:lnTo>
                  <a:pt x="532511" y="1156081"/>
                </a:lnTo>
                <a:lnTo>
                  <a:pt x="530479" y="1159002"/>
                </a:lnTo>
                <a:lnTo>
                  <a:pt x="528574" y="1161923"/>
                </a:lnTo>
                <a:lnTo>
                  <a:pt x="529463" y="1165860"/>
                </a:lnTo>
                <a:lnTo>
                  <a:pt x="615315" y="1221994"/>
                </a:lnTo>
                <a:lnTo>
                  <a:pt x="615852" y="1213612"/>
                </a:lnTo>
                <a:lnTo>
                  <a:pt x="604012" y="1213612"/>
                </a:lnTo>
                <a:lnTo>
                  <a:pt x="593506" y="1192601"/>
                </a:lnTo>
                <a:lnTo>
                  <a:pt x="536448" y="1155192"/>
                </a:lnTo>
                <a:close/>
              </a:path>
              <a:path w="622300" h="1222375">
                <a:moveTo>
                  <a:pt x="593506" y="1192601"/>
                </a:moveTo>
                <a:lnTo>
                  <a:pt x="604012" y="1213612"/>
                </a:lnTo>
                <a:lnTo>
                  <a:pt x="607822" y="1211707"/>
                </a:lnTo>
                <a:lnTo>
                  <a:pt x="607123" y="1210310"/>
                </a:lnTo>
                <a:lnTo>
                  <a:pt x="603376" y="1210310"/>
                </a:lnTo>
                <a:lnTo>
                  <a:pt x="603807" y="1203678"/>
                </a:lnTo>
                <a:lnTo>
                  <a:pt x="600591" y="1197246"/>
                </a:lnTo>
                <a:lnTo>
                  <a:pt x="593506" y="1192601"/>
                </a:lnTo>
                <a:close/>
              </a:path>
              <a:path w="622300" h="1222375">
                <a:moveTo>
                  <a:pt x="610201" y="1206941"/>
                </a:moveTo>
                <a:lnTo>
                  <a:pt x="606382" y="1208827"/>
                </a:lnTo>
                <a:lnTo>
                  <a:pt x="607822" y="1211707"/>
                </a:lnTo>
                <a:lnTo>
                  <a:pt x="604012" y="1213612"/>
                </a:lnTo>
                <a:lnTo>
                  <a:pt x="615852" y="1213612"/>
                </a:lnTo>
                <a:lnTo>
                  <a:pt x="616097" y="1209802"/>
                </a:lnTo>
                <a:lnTo>
                  <a:pt x="611632" y="1209802"/>
                </a:lnTo>
                <a:lnTo>
                  <a:pt x="610201" y="1206941"/>
                </a:lnTo>
                <a:close/>
              </a:path>
              <a:path w="622300" h="1222375">
                <a:moveTo>
                  <a:pt x="603807" y="1203678"/>
                </a:moveTo>
                <a:lnTo>
                  <a:pt x="603376" y="1210310"/>
                </a:lnTo>
                <a:lnTo>
                  <a:pt x="606382" y="1208827"/>
                </a:lnTo>
                <a:lnTo>
                  <a:pt x="603807" y="1203678"/>
                </a:lnTo>
                <a:close/>
              </a:path>
              <a:path w="622300" h="1222375">
                <a:moveTo>
                  <a:pt x="606382" y="1208827"/>
                </a:moveTo>
                <a:lnTo>
                  <a:pt x="603376" y="1210310"/>
                </a:lnTo>
                <a:lnTo>
                  <a:pt x="607123" y="1210310"/>
                </a:lnTo>
                <a:lnTo>
                  <a:pt x="606382" y="1208827"/>
                </a:lnTo>
                <a:close/>
              </a:path>
              <a:path w="622300" h="1222375">
                <a:moveTo>
                  <a:pt x="604887" y="1187040"/>
                </a:moveTo>
                <a:lnTo>
                  <a:pt x="604354" y="1195249"/>
                </a:lnTo>
                <a:lnTo>
                  <a:pt x="607676" y="1201891"/>
                </a:lnTo>
                <a:lnTo>
                  <a:pt x="613156" y="1205484"/>
                </a:lnTo>
                <a:lnTo>
                  <a:pt x="610201" y="1206941"/>
                </a:lnTo>
                <a:lnTo>
                  <a:pt x="611632" y="1209802"/>
                </a:lnTo>
                <a:lnTo>
                  <a:pt x="615315" y="1207897"/>
                </a:lnTo>
                <a:lnTo>
                  <a:pt x="604887" y="1187040"/>
                </a:lnTo>
                <a:close/>
              </a:path>
              <a:path w="622300" h="1222375">
                <a:moveTo>
                  <a:pt x="612267" y="1116203"/>
                </a:moveTo>
                <a:lnTo>
                  <a:pt x="609219" y="1118743"/>
                </a:lnTo>
                <a:lnTo>
                  <a:pt x="609092" y="1122299"/>
                </a:lnTo>
                <a:lnTo>
                  <a:pt x="604887" y="1187040"/>
                </a:lnTo>
                <a:lnTo>
                  <a:pt x="615315" y="1207897"/>
                </a:lnTo>
                <a:lnTo>
                  <a:pt x="611632" y="1209802"/>
                </a:lnTo>
                <a:lnTo>
                  <a:pt x="616097" y="1209802"/>
                </a:lnTo>
                <a:lnTo>
                  <a:pt x="621721" y="1122299"/>
                </a:lnTo>
                <a:lnTo>
                  <a:pt x="621919" y="1119632"/>
                </a:lnTo>
                <a:lnTo>
                  <a:pt x="619251" y="1116584"/>
                </a:lnTo>
                <a:lnTo>
                  <a:pt x="615823" y="1116330"/>
                </a:lnTo>
                <a:lnTo>
                  <a:pt x="612267" y="1116203"/>
                </a:lnTo>
                <a:close/>
              </a:path>
              <a:path w="622300" h="1222375">
                <a:moveTo>
                  <a:pt x="604076" y="1199531"/>
                </a:moveTo>
                <a:lnTo>
                  <a:pt x="603807" y="1203678"/>
                </a:lnTo>
                <a:lnTo>
                  <a:pt x="606382" y="1208827"/>
                </a:lnTo>
                <a:lnTo>
                  <a:pt x="610201" y="1206941"/>
                </a:lnTo>
                <a:lnTo>
                  <a:pt x="607676" y="1201891"/>
                </a:lnTo>
                <a:lnTo>
                  <a:pt x="604076" y="1199531"/>
                </a:lnTo>
                <a:close/>
              </a:path>
              <a:path w="622300" h="1222375">
                <a:moveTo>
                  <a:pt x="607676" y="1201891"/>
                </a:moveTo>
                <a:lnTo>
                  <a:pt x="610201" y="1206941"/>
                </a:lnTo>
                <a:lnTo>
                  <a:pt x="613156" y="1205484"/>
                </a:lnTo>
                <a:lnTo>
                  <a:pt x="607676" y="1201891"/>
                </a:lnTo>
                <a:close/>
              </a:path>
              <a:path w="622300" h="1222375">
                <a:moveTo>
                  <a:pt x="600591" y="1197246"/>
                </a:moveTo>
                <a:lnTo>
                  <a:pt x="603807" y="1203678"/>
                </a:lnTo>
                <a:lnTo>
                  <a:pt x="604076" y="1199531"/>
                </a:lnTo>
                <a:lnTo>
                  <a:pt x="600591" y="1197246"/>
                </a:lnTo>
                <a:close/>
              </a:path>
              <a:path w="622300" h="1222375">
                <a:moveTo>
                  <a:pt x="604354" y="1195249"/>
                </a:moveTo>
                <a:lnTo>
                  <a:pt x="604076" y="1199531"/>
                </a:lnTo>
                <a:lnTo>
                  <a:pt x="607676" y="1201891"/>
                </a:lnTo>
                <a:lnTo>
                  <a:pt x="604354" y="1195249"/>
                </a:lnTo>
                <a:close/>
              </a:path>
              <a:path w="622300" h="1222375">
                <a:moveTo>
                  <a:pt x="3810" y="3683"/>
                </a:moveTo>
                <a:lnTo>
                  <a:pt x="0" y="5588"/>
                </a:lnTo>
                <a:lnTo>
                  <a:pt x="593506" y="1192601"/>
                </a:lnTo>
                <a:lnTo>
                  <a:pt x="600591" y="1197246"/>
                </a:lnTo>
                <a:lnTo>
                  <a:pt x="3810" y="3683"/>
                </a:lnTo>
                <a:close/>
              </a:path>
              <a:path w="622300" h="1222375">
                <a:moveTo>
                  <a:pt x="11430" y="0"/>
                </a:moveTo>
                <a:lnTo>
                  <a:pt x="7620" y="1905"/>
                </a:lnTo>
                <a:lnTo>
                  <a:pt x="604354" y="1195249"/>
                </a:lnTo>
                <a:lnTo>
                  <a:pt x="604887" y="1187040"/>
                </a:lnTo>
                <a:lnTo>
                  <a:pt x="114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5870828" y="4063365"/>
            <a:ext cx="2115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235" dirty="0">
                <a:latin typeface="Bookman Old Style"/>
                <a:cs typeface="Bookman Old Style"/>
              </a:rPr>
              <a:t>Flat</a:t>
            </a:r>
            <a:r>
              <a:rPr sz="1800" b="0" spc="-375" dirty="0">
                <a:latin typeface="Bookman Old Style"/>
                <a:cs typeface="Bookman Old Style"/>
              </a:rPr>
              <a:t> </a:t>
            </a:r>
            <a:r>
              <a:rPr sz="1800" b="0" spc="60" dirty="0">
                <a:latin typeface="Bookman Old Style"/>
                <a:cs typeface="Bookman Old Style"/>
              </a:rPr>
              <a:t>bed </a:t>
            </a:r>
            <a:r>
              <a:rPr sz="1800" b="0" spc="110" dirty="0">
                <a:latin typeface="Bookman Old Style"/>
                <a:cs typeface="Bookman Old Style"/>
              </a:rPr>
              <a:t>scanner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626352" y="4876800"/>
            <a:ext cx="2517648" cy="1356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6785229" y="4596765"/>
            <a:ext cx="22720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35" dirty="0">
                <a:solidFill>
                  <a:srgbClr val="205868"/>
                </a:solidFill>
                <a:latin typeface="Bookman Old Style"/>
                <a:cs typeface="Bookman Old Style"/>
              </a:rPr>
              <a:t>Hand </a:t>
            </a:r>
            <a:r>
              <a:rPr sz="1800" b="0" spc="130" dirty="0">
                <a:solidFill>
                  <a:srgbClr val="205868"/>
                </a:solidFill>
                <a:latin typeface="Bookman Old Style"/>
                <a:cs typeface="Bookman Old Style"/>
              </a:rPr>
              <a:t>held</a:t>
            </a:r>
            <a:r>
              <a:rPr sz="1800" b="0" spc="-285" dirty="0">
                <a:solidFill>
                  <a:srgbClr val="205868"/>
                </a:solidFill>
                <a:latin typeface="Bookman Old Style"/>
                <a:cs typeface="Bookman Old Style"/>
              </a:rPr>
              <a:t> </a:t>
            </a:r>
            <a:r>
              <a:rPr sz="1800" b="0" spc="110" dirty="0">
                <a:solidFill>
                  <a:srgbClr val="205868"/>
                </a:solidFill>
                <a:latin typeface="Bookman Old Style"/>
                <a:cs typeface="Bookman Old Style"/>
              </a:rPr>
              <a:t>scanner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463028" y="4724400"/>
            <a:ext cx="618744" cy="13761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720838" y="4953761"/>
            <a:ext cx="103505" cy="837565"/>
          </a:xfrm>
          <a:custGeom>
            <a:avLst/>
            <a:gdLst/>
            <a:ahLst/>
            <a:cxnLst/>
            <a:rect l="l" t="t" r="r" b="b"/>
            <a:pathLst>
              <a:path w="103504" h="837564">
                <a:moveTo>
                  <a:pt x="6984" y="741375"/>
                </a:moveTo>
                <a:lnTo>
                  <a:pt x="3936" y="743140"/>
                </a:lnTo>
                <a:lnTo>
                  <a:pt x="1015" y="744893"/>
                </a:lnTo>
                <a:lnTo>
                  <a:pt x="0" y="748779"/>
                </a:lnTo>
                <a:lnTo>
                  <a:pt x="1702" y="751903"/>
                </a:lnTo>
                <a:lnTo>
                  <a:pt x="51561" y="837463"/>
                </a:lnTo>
                <a:lnTo>
                  <a:pt x="58922" y="824877"/>
                </a:lnTo>
                <a:lnTo>
                  <a:pt x="45211" y="824865"/>
                </a:lnTo>
                <a:lnTo>
                  <a:pt x="45233" y="801392"/>
                </a:lnTo>
                <a:lnTo>
                  <a:pt x="10921" y="742391"/>
                </a:lnTo>
                <a:lnTo>
                  <a:pt x="6984" y="741375"/>
                </a:lnTo>
                <a:close/>
              </a:path>
              <a:path w="103504" h="837564">
                <a:moveTo>
                  <a:pt x="45233" y="801392"/>
                </a:moveTo>
                <a:lnTo>
                  <a:pt x="45211" y="824865"/>
                </a:lnTo>
                <a:lnTo>
                  <a:pt x="57911" y="824877"/>
                </a:lnTo>
                <a:lnTo>
                  <a:pt x="57914" y="821664"/>
                </a:lnTo>
                <a:lnTo>
                  <a:pt x="46100" y="821664"/>
                </a:lnTo>
                <a:lnTo>
                  <a:pt x="51572" y="812291"/>
                </a:lnTo>
                <a:lnTo>
                  <a:pt x="45233" y="801392"/>
                </a:lnTo>
                <a:close/>
              </a:path>
              <a:path w="103504" h="837564">
                <a:moveTo>
                  <a:pt x="96265" y="741451"/>
                </a:moveTo>
                <a:lnTo>
                  <a:pt x="92328" y="742467"/>
                </a:lnTo>
                <a:lnTo>
                  <a:pt x="57934" y="801392"/>
                </a:lnTo>
                <a:lnTo>
                  <a:pt x="57911" y="824877"/>
                </a:lnTo>
                <a:lnTo>
                  <a:pt x="58929" y="824865"/>
                </a:lnTo>
                <a:lnTo>
                  <a:pt x="103377" y="748880"/>
                </a:lnTo>
                <a:lnTo>
                  <a:pt x="102361" y="744994"/>
                </a:lnTo>
                <a:lnTo>
                  <a:pt x="96265" y="741451"/>
                </a:lnTo>
                <a:close/>
              </a:path>
              <a:path w="103504" h="837564">
                <a:moveTo>
                  <a:pt x="51572" y="812291"/>
                </a:moveTo>
                <a:lnTo>
                  <a:pt x="46100" y="821664"/>
                </a:lnTo>
                <a:lnTo>
                  <a:pt x="57022" y="821664"/>
                </a:lnTo>
                <a:lnTo>
                  <a:pt x="51572" y="812291"/>
                </a:lnTo>
                <a:close/>
              </a:path>
              <a:path w="103504" h="837564">
                <a:moveTo>
                  <a:pt x="57933" y="801392"/>
                </a:moveTo>
                <a:lnTo>
                  <a:pt x="51572" y="812291"/>
                </a:lnTo>
                <a:lnTo>
                  <a:pt x="57022" y="821664"/>
                </a:lnTo>
                <a:lnTo>
                  <a:pt x="57914" y="821664"/>
                </a:lnTo>
                <a:lnTo>
                  <a:pt x="57933" y="801392"/>
                </a:lnTo>
                <a:close/>
              </a:path>
              <a:path w="103504" h="837564">
                <a:moveTo>
                  <a:pt x="58673" y="0"/>
                </a:moveTo>
                <a:lnTo>
                  <a:pt x="45973" y="0"/>
                </a:lnTo>
                <a:lnTo>
                  <a:pt x="45234" y="801392"/>
                </a:lnTo>
                <a:lnTo>
                  <a:pt x="51572" y="812291"/>
                </a:lnTo>
                <a:lnTo>
                  <a:pt x="57933" y="801392"/>
                </a:lnTo>
                <a:lnTo>
                  <a:pt x="586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6785229" y="5816295"/>
            <a:ext cx="2045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65" dirty="0">
                <a:solidFill>
                  <a:srgbClr val="C00000"/>
                </a:solidFill>
                <a:latin typeface="Bookman Old Style"/>
                <a:cs typeface="Bookman Old Style"/>
              </a:rPr>
              <a:t>Bar</a:t>
            </a:r>
            <a:r>
              <a:rPr sz="1800" b="0" spc="-425" dirty="0">
                <a:solidFill>
                  <a:srgbClr val="C00000"/>
                </a:solidFill>
                <a:latin typeface="Bookman Old Style"/>
                <a:cs typeface="Bookman Old Style"/>
              </a:rPr>
              <a:t> </a:t>
            </a:r>
            <a:r>
              <a:rPr sz="1800" b="0" spc="90" dirty="0">
                <a:solidFill>
                  <a:srgbClr val="C00000"/>
                </a:solidFill>
                <a:latin typeface="Bookman Old Style"/>
                <a:cs typeface="Bookman Old Style"/>
              </a:rPr>
              <a:t>code </a:t>
            </a:r>
            <a:r>
              <a:rPr sz="1800" b="0" spc="220" dirty="0">
                <a:solidFill>
                  <a:srgbClr val="C00000"/>
                </a:solidFill>
                <a:latin typeface="Bookman Old Style"/>
                <a:cs typeface="Bookman Old Style"/>
              </a:rPr>
              <a:t>reader</a:t>
            </a:r>
            <a:endParaRPr sz="1800">
              <a:latin typeface="Bookman Old Style"/>
              <a:cs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86736" y="475310"/>
            <a:ext cx="497205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u="none" spc="405" dirty="0">
                <a:solidFill>
                  <a:srgbClr val="FFFFFF"/>
                </a:solidFill>
              </a:rPr>
              <a:t>Bar </a:t>
            </a:r>
            <a:r>
              <a:rPr sz="4400" u="none" spc="229" dirty="0">
                <a:solidFill>
                  <a:srgbClr val="FFFFFF"/>
                </a:solidFill>
              </a:rPr>
              <a:t>code</a:t>
            </a:r>
            <a:r>
              <a:rPr sz="4400" u="none" spc="-1085" dirty="0">
                <a:solidFill>
                  <a:srgbClr val="FFFFFF"/>
                </a:solidFill>
              </a:rPr>
              <a:t> </a:t>
            </a:r>
            <a:r>
              <a:rPr sz="4400" u="none" spc="550" dirty="0">
                <a:solidFill>
                  <a:srgbClr val="FFFFFF"/>
                </a:solidFill>
              </a:rPr>
              <a:t>reader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535940" y="1610613"/>
            <a:ext cx="3757929" cy="3866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Bar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code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reader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are 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used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read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values 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printed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on the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product 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form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vertical lines. 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Bar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codes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are recorded 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on the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products by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the 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manufacturers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and 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usually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carry the 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product</a:t>
            </a:r>
            <a:r>
              <a:rPr sz="2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Calibri"/>
                <a:cs typeface="Calibri"/>
              </a:rPr>
              <a:t>number.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15000" y="3536314"/>
            <a:ext cx="3428999" cy="33216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19600" y="1219200"/>
            <a:ext cx="4495800" cy="2257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Input</a:t>
            </a:r>
            <a:r>
              <a:rPr spc="-484" dirty="0"/>
              <a:t> </a:t>
            </a:r>
            <a:r>
              <a:rPr spc="300" dirty="0"/>
              <a:t>devices</a:t>
            </a:r>
          </a:p>
        </p:txBody>
      </p:sp>
      <p:sp>
        <p:nvSpPr>
          <p:cNvPr id="3" name="object 3"/>
          <p:cNvSpPr/>
          <p:nvPr/>
        </p:nvSpPr>
        <p:spPr>
          <a:xfrm>
            <a:off x="227075" y="2049779"/>
            <a:ext cx="8385048" cy="472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22860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2647" y="1307591"/>
            <a:ext cx="298703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1238" y="1448561"/>
            <a:ext cx="1905" cy="838200"/>
          </a:xfrm>
          <a:custGeom>
            <a:avLst/>
            <a:gdLst/>
            <a:ahLst/>
            <a:cxnLst/>
            <a:rect l="l" t="t" r="r" b="b"/>
            <a:pathLst>
              <a:path w="1904" h="838200">
                <a:moveTo>
                  <a:pt x="1524" y="0"/>
                </a:moveTo>
                <a:lnTo>
                  <a:pt x="0" y="8382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2795" y="2180844"/>
            <a:ext cx="367284" cy="1508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4761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086" y="1123950"/>
                </a:moveTo>
                <a:lnTo>
                  <a:pt x="1028" y="1127505"/>
                </a:lnTo>
                <a:lnTo>
                  <a:pt x="0" y="1131315"/>
                </a:lnTo>
                <a:lnTo>
                  <a:pt x="51638" y="1219962"/>
                </a:lnTo>
                <a:lnTo>
                  <a:pt x="58993" y="1207389"/>
                </a:lnTo>
                <a:lnTo>
                  <a:pt x="45300" y="1207389"/>
                </a:lnTo>
                <a:lnTo>
                  <a:pt x="45314" y="1183919"/>
                </a:lnTo>
                <a:lnTo>
                  <a:pt x="10972" y="1124965"/>
                </a:lnTo>
                <a:lnTo>
                  <a:pt x="7086" y="1123950"/>
                </a:lnTo>
                <a:close/>
              </a:path>
              <a:path w="103504" h="1220470">
                <a:moveTo>
                  <a:pt x="45316" y="1183921"/>
                </a:moveTo>
                <a:lnTo>
                  <a:pt x="45300" y="1207389"/>
                </a:lnTo>
                <a:lnTo>
                  <a:pt x="58000" y="1207389"/>
                </a:lnTo>
                <a:lnTo>
                  <a:pt x="58002" y="1204214"/>
                </a:lnTo>
                <a:lnTo>
                  <a:pt x="46164" y="1204214"/>
                </a:lnTo>
                <a:lnTo>
                  <a:pt x="51657" y="1194807"/>
                </a:lnTo>
                <a:lnTo>
                  <a:pt x="45316" y="1183921"/>
                </a:lnTo>
                <a:close/>
              </a:path>
              <a:path w="103504" h="1220470">
                <a:moveTo>
                  <a:pt x="96329" y="1123950"/>
                </a:moveTo>
                <a:lnTo>
                  <a:pt x="92443" y="1124965"/>
                </a:lnTo>
                <a:lnTo>
                  <a:pt x="58016" y="1183919"/>
                </a:lnTo>
                <a:lnTo>
                  <a:pt x="58000" y="1207389"/>
                </a:lnTo>
                <a:lnTo>
                  <a:pt x="58993" y="1207389"/>
                </a:lnTo>
                <a:lnTo>
                  <a:pt x="101638" y="1134490"/>
                </a:lnTo>
                <a:lnTo>
                  <a:pt x="103403" y="1131442"/>
                </a:lnTo>
                <a:lnTo>
                  <a:pt x="102387" y="1127505"/>
                </a:lnTo>
                <a:lnTo>
                  <a:pt x="96329" y="1123950"/>
                </a:lnTo>
                <a:close/>
              </a:path>
              <a:path w="103504" h="1220470">
                <a:moveTo>
                  <a:pt x="51657" y="1194807"/>
                </a:moveTo>
                <a:lnTo>
                  <a:pt x="46164" y="1204214"/>
                </a:lnTo>
                <a:lnTo>
                  <a:pt x="57137" y="1204214"/>
                </a:lnTo>
                <a:lnTo>
                  <a:pt x="51657" y="1194807"/>
                </a:lnTo>
                <a:close/>
              </a:path>
              <a:path w="103504" h="1220470">
                <a:moveTo>
                  <a:pt x="58016" y="1183919"/>
                </a:moveTo>
                <a:lnTo>
                  <a:pt x="51657" y="1194807"/>
                </a:lnTo>
                <a:lnTo>
                  <a:pt x="57137" y="1204214"/>
                </a:lnTo>
                <a:lnTo>
                  <a:pt x="58002" y="1204214"/>
                </a:lnTo>
                <a:lnTo>
                  <a:pt x="58016" y="1183919"/>
                </a:lnTo>
                <a:close/>
              </a:path>
              <a:path w="103504" h="1220470">
                <a:moveTo>
                  <a:pt x="58788" y="0"/>
                </a:moveTo>
                <a:lnTo>
                  <a:pt x="46088" y="0"/>
                </a:lnTo>
                <a:lnTo>
                  <a:pt x="45316" y="1183921"/>
                </a:lnTo>
                <a:lnTo>
                  <a:pt x="51657" y="1194807"/>
                </a:lnTo>
                <a:lnTo>
                  <a:pt x="58014" y="1183921"/>
                </a:lnTo>
                <a:lnTo>
                  <a:pt x="587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975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304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4" y="742188"/>
                </a:moveTo>
                <a:lnTo>
                  <a:pt x="3936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1" y="838200"/>
                </a:lnTo>
                <a:lnTo>
                  <a:pt x="58922" y="825626"/>
                </a:lnTo>
                <a:lnTo>
                  <a:pt x="45211" y="825626"/>
                </a:lnTo>
                <a:lnTo>
                  <a:pt x="45222" y="802167"/>
                </a:lnTo>
                <a:lnTo>
                  <a:pt x="10921" y="743203"/>
                </a:lnTo>
                <a:lnTo>
                  <a:pt x="6984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1" y="825626"/>
                </a:lnTo>
                <a:lnTo>
                  <a:pt x="57911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1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1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2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2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3" y="0"/>
                </a:moveTo>
                <a:lnTo>
                  <a:pt x="45973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491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82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5" h="838200">
                <a:moveTo>
                  <a:pt x="6985" y="742188"/>
                </a:moveTo>
                <a:lnTo>
                  <a:pt x="3937" y="743838"/>
                </a:lnTo>
                <a:lnTo>
                  <a:pt x="1016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5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5" h="838200">
                <a:moveTo>
                  <a:pt x="96266" y="742188"/>
                </a:moveTo>
                <a:lnTo>
                  <a:pt x="92329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8" y="749680"/>
                </a:lnTo>
                <a:lnTo>
                  <a:pt x="102362" y="745744"/>
                </a:lnTo>
                <a:lnTo>
                  <a:pt x="96266" y="742188"/>
                </a:lnTo>
                <a:close/>
              </a:path>
              <a:path w="103505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5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5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49396" y="2180844"/>
            <a:ext cx="368808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82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5" y="1127505"/>
                </a:lnTo>
                <a:lnTo>
                  <a:pt x="0" y="1131315"/>
                </a:lnTo>
                <a:lnTo>
                  <a:pt x="51688" y="1219962"/>
                </a:lnTo>
                <a:lnTo>
                  <a:pt x="59049" y="1207389"/>
                </a:lnTo>
                <a:lnTo>
                  <a:pt x="45338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8" y="1207389"/>
                </a:lnTo>
                <a:lnTo>
                  <a:pt x="58038" y="1207389"/>
                </a:lnTo>
                <a:lnTo>
                  <a:pt x="58041" y="1204214"/>
                </a:lnTo>
                <a:lnTo>
                  <a:pt x="46227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2" y="1123950"/>
                </a:moveTo>
                <a:lnTo>
                  <a:pt x="92455" y="1124965"/>
                </a:lnTo>
                <a:lnTo>
                  <a:pt x="58056" y="1183936"/>
                </a:lnTo>
                <a:lnTo>
                  <a:pt x="58038" y="1207389"/>
                </a:lnTo>
                <a:lnTo>
                  <a:pt x="59049" y="1207389"/>
                </a:lnTo>
                <a:lnTo>
                  <a:pt x="103504" y="1131442"/>
                </a:lnTo>
                <a:lnTo>
                  <a:pt x="102488" y="1127505"/>
                </a:lnTo>
                <a:lnTo>
                  <a:pt x="96392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7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97196" y="2180844"/>
            <a:ext cx="368808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30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5" y="742188"/>
                </a:moveTo>
                <a:lnTo>
                  <a:pt x="3937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2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97395" y="2180844"/>
            <a:ext cx="368807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30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6" y="1127505"/>
                </a:lnTo>
                <a:lnTo>
                  <a:pt x="0" y="1131315"/>
                </a:lnTo>
                <a:lnTo>
                  <a:pt x="51689" y="1219962"/>
                </a:lnTo>
                <a:lnTo>
                  <a:pt x="59049" y="1207389"/>
                </a:lnTo>
                <a:lnTo>
                  <a:pt x="45339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9" y="1207389"/>
                </a:lnTo>
                <a:lnTo>
                  <a:pt x="58039" y="1207389"/>
                </a:lnTo>
                <a:lnTo>
                  <a:pt x="58041" y="1204214"/>
                </a:lnTo>
                <a:lnTo>
                  <a:pt x="46228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3" y="1123950"/>
                </a:moveTo>
                <a:lnTo>
                  <a:pt x="92456" y="1124965"/>
                </a:lnTo>
                <a:lnTo>
                  <a:pt x="58056" y="1183936"/>
                </a:lnTo>
                <a:lnTo>
                  <a:pt x="58039" y="1207389"/>
                </a:lnTo>
                <a:lnTo>
                  <a:pt x="59049" y="1207389"/>
                </a:lnTo>
                <a:lnTo>
                  <a:pt x="103505" y="1131442"/>
                </a:lnTo>
                <a:lnTo>
                  <a:pt x="102362" y="1127505"/>
                </a:lnTo>
                <a:lnTo>
                  <a:pt x="99441" y="1125727"/>
                </a:lnTo>
                <a:lnTo>
                  <a:pt x="96393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8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3275076"/>
            <a:ext cx="2135124" cy="8610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8739" y="3528186"/>
            <a:ext cx="13500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75" dirty="0">
                <a:latin typeface="Bookman Old Style"/>
                <a:cs typeface="Bookman Old Style"/>
              </a:rPr>
              <a:t>keybo</a:t>
            </a:r>
            <a:r>
              <a:rPr sz="2000" b="0" spc="170" dirty="0">
                <a:latin typeface="Bookman Old Style"/>
                <a:cs typeface="Bookman Old Style"/>
              </a:rPr>
              <a:t>a</a:t>
            </a:r>
            <a:r>
              <a:rPr sz="2000" b="0" spc="175" dirty="0">
                <a:latin typeface="Bookman Old Style"/>
                <a:cs typeface="Bookman Old Style"/>
              </a:rPr>
              <a:t>rd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02994" y="3145663"/>
            <a:ext cx="981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45" dirty="0">
                <a:latin typeface="Bookman Old Style"/>
                <a:cs typeface="Bookman Old Style"/>
              </a:rPr>
              <a:t>mouse</a:t>
            </a:r>
            <a:endParaRPr sz="2400">
              <a:latin typeface="Bookman Old Style"/>
              <a:cs typeface="Bookman Old Styl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27375" y="3528186"/>
            <a:ext cx="11658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80" dirty="0">
                <a:latin typeface="Bookman Old Style"/>
                <a:cs typeface="Bookman Old Style"/>
              </a:rPr>
              <a:t>joystick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98975" y="3071596"/>
            <a:ext cx="3136900" cy="7874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000" b="0" spc="-10" dirty="0">
                <a:latin typeface="Bookman Old Style"/>
                <a:cs typeface="Bookman Old Style"/>
              </a:rPr>
              <a:t>Touch</a:t>
            </a:r>
            <a:r>
              <a:rPr sz="2000" b="0" spc="-170" dirty="0">
                <a:latin typeface="Bookman Old Style"/>
                <a:cs typeface="Bookman Old Style"/>
              </a:rPr>
              <a:t> </a:t>
            </a:r>
            <a:r>
              <a:rPr sz="2000" b="0" spc="145" dirty="0">
                <a:latin typeface="Bookman Old Style"/>
                <a:cs typeface="Bookman Old Style"/>
              </a:rPr>
              <a:t>screen</a:t>
            </a:r>
            <a:endParaRPr sz="2000">
              <a:latin typeface="Bookman Old Style"/>
              <a:cs typeface="Bookman Old Style"/>
            </a:endParaRPr>
          </a:p>
          <a:p>
            <a:pPr marL="1612900">
              <a:lnSpc>
                <a:spcPct val="100000"/>
              </a:lnSpc>
              <a:spcBef>
                <a:spcPts val="600"/>
              </a:spcBef>
            </a:pPr>
            <a:r>
              <a:rPr sz="2000" b="0" spc="25" dirty="0">
                <a:latin typeface="Bookman Old Style"/>
                <a:cs typeface="Bookman Old Style"/>
              </a:rPr>
              <a:t>microphone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852409" y="3147187"/>
            <a:ext cx="11328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00" dirty="0">
                <a:latin typeface="Bookman Old Style"/>
                <a:cs typeface="Bookman Old Style"/>
              </a:rPr>
              <a:t>sca</a:t>
            </a:r>
            <a:r>
              <a:rPr sz="2000" b="0" spc="114" dirty="0">
                <a:latin typeface="Bookman Old Style"/>
                <a:cs typeface="Bookman Old Style"/>
              </a:rPr>
              <a:t>n</a:t>
            </a:r>
            <a:r>
              <a:rPr sz="2000" b="0" spc="160" dirty="0">
                <a:latin typeface="Bookman Old Style"/>
                <a:cs typeface="Bookman Old Style"/>
              </a:rPr>
              <a:t>ner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0" y="3654552"/>
            <a:ext cx="845819" cy="15316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81444" y="3884295"/>
            <a:ext cx="334645" cy="992505"/>
          </a:xfrm>
          <a:custGeom>
            <a:avLst/>
            <a:gdLst/>
            <a:ahLst/>
            <a:cxnLst/>
            <a:rect l="l" t="t" r="r" b="b"/>
            <a:pathLst>
              <a:path w="334645" h="992504">
                <a:moveTo>
                  <a:pt x="8940" y="887602"/>
                </a:moveTo>
                <a:lnTo>
                  <a:pt x="5537" y="888364"/>
                </a:lnTo>
                <a:lnTo>
                  <a:pt x="2120" y="889253"/>
                </a:lnTo>
                <a:lnTo>
                  <a:pt x="0" y="892555"/>
                </a:lnTo>
                <a:lnTo>
                  <a:pt x="23342" y="992504"/>
                </a:lnTo>
                <a:lnTo>
                  <a:pt x="34387" y="982344"/>
                </a:lnTo>
                <a:lnTo>
                  <a:pt x="33121" y="982344"/>
                </a:lnTo>
                <a:lnTo>
                  <a:pt x="20980" y="978661"/>
                </a:lnTo>
                <a:lnTo>
                  <a:pt x="27892" y="956195"/>
                </a:lnTo>
                <a:lnTo>
                  <a:pt x="12357" y="889761"/>
                </a:lnTo>
                <a:lnTo>
                  <a:pt x="8940" y="887602"/>
                </a:lnTo>
                <a:close/>
              </a:path>
              <a:path w="334645" h="992504">
                <a:moveTo>
                  <a:pt x="27892" y="956195"/>
                </a:moveTo>
                <a:lnTo>
                  <a:pt x="20980" y="978661"/>
                </a:lnTo>
                <a:lnTo>
                  <a:pt x="33121" y="982344"/>
                </a:lnTo>
                <a:lnTo>
                  <a:pt x="34137" y="979042"/>
                </a:lnTo>
                <a:lnTo>
                  <a:pt x="33235" y="979042"/>
                </a:lnTo>
                <a:lnTo>
                  <a:pt x="22745" y="975867"/>
                </a:lnTo>
                <a:lnTo>
                  <a:pt x="30764" y="968476"/>
                </a:lnTo>
                <a:lnTo>
                  <a:pt x="27892" y="956195"/>
                </a:lnTo>
                <a:close/>
              </a:path>
              <a:path w="334645" h="992504">
                <a:moveTo>
                  <a:pt x="90220" y="913637"/>
                </a:moveTo>
                <a:lnTo>
                  <a:pt x="87642" y="916050"/>
                </a:lnTo>
                <a:lnTo>
                  <a:pt x="40011" y="959953"/>
                </a:lnTo>
                <a:lnTo>
                  <a:pt x="33121" y="982344"/>
                </a:lnTo>
                <a:lnTo>
                  <a:pt x="34387" y="982344"/>
                </a:lnTo>
                <a:lnTo>
                  <a:pt x="96240" y="925448"/>
                </a:lnTo>
                <a:lnTo>
                  <a:pt x="98831" y="923035"/>
                </a:lnTo>
                <a:lnTo>
                  <a:pt x="98996" y="918971"/>
                </a:lnTo>
                <a:lnTo>
                  <a:pt x="94246" y="913891"/>
                </a:lnTo>
                <a:lnTo>
                  <a:pt x="90220" y="913637"/>
                </a:lnTo>
                <a:close/>
              </a:path>
              <a:path w="334645" h="992504">
                <a:moveTo>
                  <a:pt x="30764" y="968476"/>
                </a:moveTo>
                <a:lnTo>
                  <a:pt x="22745" y="975867"/>
                </a:lnTo>
                <a:lnTo>
                  <a:pt x="33235" y="979042"/>
                </a:lnTo>
                <a:lnTo>
                  <a:pt x="30764" y="968476"/>
                </a:lnTo>
                <a:close/>
              </a:path>
              <a:path w="334645" h="992504">
                <a:moveTo>
                  <a:pt x="40011" y="959953"/>
                </a:moveTo>
                <a:lnTo>
                  <a:pt x="30764" y="968476"/>
                </a:lnTo>
                <a:lnTo>
                  <a:pt x="33235" y="979042"/>
                </a:lnTo>
                <a:lnTo>
                  <a:pt x="34137" y="979042"/>
                </a:lnTo>
                <a:lnTo>
                  <a:pt x="40011" y="959953"/>
                </a:lnTo>
                <a:close/>
              </a:path>
              <a:path w="334645" h="992504">
                <a:moveTo>
                  <a:pt x="322084" y="0"/>
                </a:moveTo>
                <a:lnTo>
                  <a:pt x="27892" y="956195"/>
                </a:lnTo>
                <a:lnTo>
                  <a:pt x="30764" y="968476"/>
                </a:lnTo>
                <a:lnTo>
                  <a:pt x="40011" y="959953"/>
                </a:lnTo>
                <a:lnTo>
                  <a:pt x="334225" y="3809"/>
                </a:lnTo>
                <a:lnTo>
                  <a:pt x="3220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4904" y="3653028"/>
            <a:ext cx="1382268" cy="1685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04481" y="3882390"/>
            <a:ext cx="843915" cy="1146810"/>
          </a:xfrm>
          <a:custGeom>
            <a:avLst/>
            <a:gdLst/>
            <a:ahLst/>
            <a:cxnLst/>
            <a:rect l="l" t="t" r="r" b="b"/>
            <a:pathLst>
              <a:path w="843915" h="1146810">
                <a:moveTo>
                  <a:pt x="754291" y="1094232"/>
                </a:moveTo>
                <a:lnTo>
                  <a:pt x="750608" y="1095756"/>
                </a:lnTo>
                <a:lnTo>
                  <a:pt x="749211" y="1098931"/>
                </a:lnTo>
                <a:lnTo>
                  <a:pt x="747814" y="1102233"/>
                </a:lnTo>
                <a:lnTo>
                  <a:pt x="749211" y="1105916"/>
                </a:lnTo>
                <a:lnTo>
                  <a:pt x="843318" y="1146810"/>
                </a:lnTo>
                <a:lnTo>
                  <a:pt x="842655" y="1140460"/>
                </a:lnTo>
                <a:lnTo>
                  <a:pt x="830745" y="1140460"/>
                </a:lnTo>
                <a:lnTo>
                  <a:pt x="816785" y="1121424"/>
                </a:lnTo>
                <a:lnTo>
                  <a:pt x="754291" y="1094232"/>
                </a:lnTo>
                <a:close/>
              </a:path>
              <a:path w="843915" h="1146810">
                <a:moveTo>
                  <a:pt x="816785" y="1121424"/>
                </a:moveTo>
                <a:lnTo>
                  <a:pt x="830745" y="1140460"/>
                </a:lnTo>
                <a:lnTo>
                  <a:pt x="835103" y="1137285"/>
                </a:lnTo>
                <a:lnTo>
                  <a:pt x="829602" y="1137285"/>
                </a:lnTo>
                <a:lnTo>
                  <a:pt x="828460" y="1126501"/>
                </a:lnTo>
                <a:lnTo>
                  <a:pt x="816785" y="1121424"/>
                </a:lnTo>
                <a:close/>
              </a:path>
              <a:path w="843915" h="1146810">
                <a:moveTo>
                  <a:pt x="829475" y="1042289"/>
                </a:moveTo>
                <a:lnTo>
                  <a:pt x="826046" y="1042670"/>
                </a:lnTo>
                <a:lnTo>
                  <a:pt x="822490" y="1042924"/>
                </a:lnTo>
                <a:lnTo>
                  <a:pt x="819950" y="1046099"/>
                </a:lnTo>
                <a:lnTo>
                  <a:pt x="827139" y="1114021"/>
                </a:lnTo>
                <a:lnTo>
                  <a:pt x="841032" y="1132967"/>
                </a:lnTo>
                <a:lnTo>
                  <a:pt x="830745" y="1140460"/>
                </a:lnTo>
                <a:lnTo>
                  <a:pt x="842655" y="1140460"/>
                </a:lnTo>
                <a:lnTo>
                  <a:pt x="833031" y="1048258"/>
                </a:lnTo>
                <a:lnTo>
                  <a:pt x="832650" y="1044829"/>
                </a:lnTo>
                <a:lnTo>
                  <a:pt x="829475" y="1042289"/>
                </a:lnTo>
                <a:close/>
              </a:path>
              <a:path w="843915" h="1146810">
                <a:moveTo>
                  <a:pt x="828460" y="1126501"/>
                </a:moveTo>
                <a:lnTo>
                  <a:pt x="829602" y="1137285"/>
                </a:lnTo>
                <a:lnTo>
                  <a:pt x="838365" y="1130808"/>
                </a:lnTo>
                <a:lnTo>
                  <a:pt x="828460" y="1126501"/>
                </a:lnTo>
                <a:close/>
              </a:path>
              <a:path w="843915" h="1146810">
                <a:moveTo>
                  <a:pt x="827139" y="1114021"/>
                </a:moveTo>
                <a:lnTo>
                  <a:pt x="828460" y="1126501"/>
                </a:lnTo>
                <a:lnTo>
                  <a:pt x="838365" y="1130808"/>
                </a:lnTo>
                <a:lnTo>
                  <a:pt x="829602" y="1137285"/>
                </a:lnTo>
                <a:lnTo>
                  <a:pt x="835103" y="1137285"/>
                </a:lnTo>
                <a:lnTo>
                  <a:pt x="841032" y="1132967"/>
                </a:lnTo>
                <a:lnTo>
                  <a:pt x="827139" y="1114021"/>
                </a:lnTo>
                <a:close/>
              </a:path>
              <a:path w="843915" h="1146810">
                <a:moveTo>
                  <a:pt x="10236" y="0"/>
                </a:moveTo>
                <a:lnTo>
                  <a:pt x="0" y="7620"/>
                </a:lnTo>
                <a:lnTo>
                  <a:pt x="816785" y="1121424"/>
                </a:lnTo>
                <a:lnTo>
                  <a:pt x="828460" y="1126501"/>
                </a:lnTo>
                <a:lnTo>
                  <a:pt x="827139" y="1114021"/>
                </a:lnTo>
                <a:lnTo>
                  <a:pt x="10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8739" y="5053965"/>
            <a:ext cx="12172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00" dirty="0">
                <a:solidFill>
                  <a:srgbClr val="943735"/>
                </a:solidFill>
                <a:latin typeface="Bookman Old Style"/>
                <a:cs typeface="Bookman Old Style"/>
              </a:rPr>
              <a:t>Normal</a:t>
            </a:r>
            <a:endParaRPr sz="1800"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</a:pPr>
            <a:r>
              <a:rPr sz="1800" b="0" spc="155" dirty="0">
                <a:solidFill>
                  <a:srgbClr val="943735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74394" y="5053965"/>
            <a:ext cx="2592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40" dirty="0">
                <a:solidFill>
                  <a:srgbClr val="403052"/>
                </a:solidFill>
                <a:latin typeface="Bookman Old Style"/>
                <a:cs typeface="Bookman Old Style"/>
              </a:rPr>
              <a:t>Multimedia</a:t>
            </a:r>
            <a:r>
              <a:rPr sz="1800" b="0" spc="-215" dirty="0">
                <a:solidFill>
                  <a:srgbClr val="403052"/>
                </a:solidFill>
                <a:latin typeface="Bookman Old Style"/>
                <a:cs typeface="Bookman Old Style"/>
              </a:rPr>
              <a:t> </a:t>
            </a:r>
            <a:r>
              <a:rPr sz="1800" b="0" spc="155" dirty="0">
                <a:solidFill>
                  <a:srgbClr val="403052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671827" y="3197351"/>
            <a:ext cx="774192" cy="12268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60117" y="3426967"/>
            <a:ext cx="255904" cy="688340"/>
          </a:xfrm>
          <a:custGeom>
            <a:avLst/>
            <a:gdLst/>
            <a:ahLst/>
            <a:cxnLst/>
            <a:rect l="l" t="t" r="r" b="b"/>
            <a:pathLst>
              <a:path w="255905" h="688339">
                <a:moveTo>
                  <a:pt x="9143" y="582676"/>
                </a:moveTo>
                <a:lnTo>
                  <a:pt x="5714" y="583311"/>
                </a:lnTo>
                <a:lnTo>
                  <a:pt x="2286" y="584073"/>
                </a:lnTo>
                <a:lnTo>
                  <a:pt x="0" y="587375"/>
                </a:lnTo>
                <a:lnTo>
                  <a:pt x="762" y="590804"/>
                </a:lnTo>
                <a:lnTo>
                  <a:pt x="21081" y="687832"/>
                </a:lnTo>
                <a:lnTo>
                  <a:pt x="32353" y="677926"/>
                </a:lnTo>
                <a:lnTo>
                  <a:pt x="31114" y="677926"/>
                </a:lnTo>
                <a:lnTo>
                  <a:pt x="19050" y="673862"/>
                </a:lnTo>
                <a:lnTo>
                  <a:pt x="26448" y="651670"/>
                </a:lnTo>
                <a:lnTo>
                  <a:pt x="13207" y="588264"/>
                </a:lnTo>
                <a:lnTo>
                  <a:pt x="12445" y="584835"/>
                </a:lnTo>
                <a:lnTo>
                  <a:pt x="9143" y="582676"/>
                </a:lnTo>
                <a:close/>
              </a:path>
              <a:path w="255905" h="688339">
                <a:moveTo>
                  <a:pt x="26448" y="651670"/>
                </a:moveTo>
                <a:lnTo>
                  <a:pt x="19050" y="673862"/>
                </a:lnTo>
                <a:lnTo>
                  <a:pt x="31114" y="677926"/>
                </a:lnTo>
                <a:lnTo>
                  <a:pt x="32215" y="674624"/>
                </a:lnTo>
                <a:lnTo>
                  <a:pt x="31242" y="674624"/>
                </a:lnTo>
                <a:lnTo>
                  <a:pt x="20827" y="671195"/>
                </a:lnTo>
                <a:lnTo>
                  <a:pt x="29021" y="663990"/>
                </a:lnTo>
                <a:lnTo>
                  <a:pt x="26448" y="651670"/>
                </a:lnTo>
                <a:close/>
              </a:path>
              <a:path w="255905" h="688339">
                <a:moveTo>
                  <a:pt x="89788" y="610616"/>
                </a:moveTo>
                <a:lnTo>
                  <a:pt x="87121" y="612902"/>
                </a:lnTo>
                <a:lnTo>
                  <a:pt x="38550" y="655611"/>
                </a:lnTo>
                <a:lnTo>
                  <a:pt x="31114" y="677926"/>
                </a:lnTo>
                <a:lnTo>
                  <a:pt x="32353" y="677926"/>
                </a:lnTo>
                <a:lnTo>
                  <a:pt x="95504" y="622427"/>
                </a:lnTo>
                <a:lnTo>
                  <a:pt x="98170" y="620141"/>
                </a:lnTo>
                <a:lnTo>
                  <a:pt x="98425" y="616077"/>
                </a:lnTo>
                <a:lnTo>
                  <a:pt x="93725" y="610870"/>
                </a:lnTo>
                <a:lnTo>
                  <a:pt x="89788" y="610616"/>
                </a:lnTo>
                <a:close/>
              </a:path>
              <a:path w="255905" h="688339">
                <a:moveTo>
                  <a:pt x="29021" y="663990"/>
                </a:moveTo>
                <a:lnTo>
                  <a:pt x="20827" y="671195"/>
                </a:lnTo>
                <a:lnTo>
                  <a:pt x="31242" y="674624"/>
                </a:lnTo>
                <a:lnTo>
                  <a:pt x="29021" y="663990"/>
                </a:lnTo>
                <a:close/>
              </a:path>
              <a:path w="255905" h="688339">
                <a:moveTo>
                  <a:pt x="38550" y="655611"/>
                </a:moveTo>
                <a:lnTo>
                  <a:pt x="29021" y="663990"/>
                </a:lnTo>
                <a:lnTo>
                  <a:pt x="31242" y="674624"/>
                </a:lnTo>
                <a:lnTo>
                  <a:pt x="32215" y="674624"/>
                </a:lnTo>
                <a:lnTo>
                  <a:pt x="38550" y="655611"/>
                </a:lnTo>
                <a:close/>
              </a:path>
              <a:path w="255905" h="688339">
                <a:moveTo>
                  <a:pt x="243712" y="0"/>
                </a:moveTo>
                <a:lnTo>
                  <a:pt x="26448" y="651670"/>
                </a:lnTo>
                <a:lnTo>
                  <a:pt x="29021" y="663990"/>
                </a:lnTo>
                <a:lnTo>
                  <a:pt x="38550" y="655611"/>
                </a:lnTo>
                <a:lnTo>
                  <a:pt x="255650" y="4064"/>
                </a:lnTo>
                <a:lnTo>
                  <a:pt x="2437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975104" y="3194304"/>
            <a:ext cx="1687068" cy="16108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205482" y="3424301"/>
            <a:ext cx="1147445" cy="1071880"/>
          </a:xfrm>
          <a:custGeom>
            <a:avLst/>
            <a:gdLst/>
            <a:ahLst/>
            <a:cxnLst/>
            <a:rect l="l" t="t" r="r" b="b"/>
            <a:pathLst>
              <a:path w="1147445" h="1071879">
                <a:moveTo>
                  <a:pt x="1050035" y="1036447"/>
                </a:moveTo>
                <a:lnTo>
                  <a:pt x="1046733" y="1038606"/>
                </a:lnTo>
                <a:lnTo>
                  <a:pt x="1045797" y="1042250"/>
                </a:lnTo>
                <a:lnTo>
                  <a:pt x="1045082" y="1045463"/>
                </a:lnTo>
                <a:lnTo>
                  <a:pt x="1047242" y="1048893"/>
                </a:lnTo>
                <a:lnTo>
                  <a:pt x="1147318" y="1071499"/>
                </a:lnTo>
                <a:lnTo>
                  <a:pt x="1146137" y="1067562"/>
                </a:lnTo>
                <a:lnTo>
                  <a:pt x="1133856" y="1067562"/>
                </a:lnTo>
                <a:lnTo>
                  <a:pt x="1116729" y="1051578"/>
                </a:lnTo>
                <a:lnTo>
                  <a:pt x="1050035" y="1036447"/>
                </a:lnTo>
                <a:close/>
              </a:path>
              <a:path w="1147445" h="1071879">
                <a:moveTo>
                  <a:pt x="1116729" y="1051578"/>
                </a:moveTo>
                <a:lnTo>
                  <a:pt x="1133856" y="1067562"/>
                </a:lnTo>
                <a:lnTo>
                  <a:pt x="1136458" y="1064768"/>
                </a:lnTo>
                <a:lnTo>
                  <a:pt x="1132078" y="1064768"/>
                </a:lnTo>
                <a:lnTo>
                  <a:pt x="1128945" y="1054353"/>
                </a:lnTo>
                <a:lnTo>
                  <a:pt x="1116729" y="1051578"/>
                </a:lnTo>
                <a:close/>
              </a:path>
              <a:path w="1147445" h="1071879">
                <a:moveTo>
                  <a:pt x="1114297" y="971296"/>
                </a:moveTo>
                <a:lnTo>
                  <a:pt x="1110869" y="972312"/>
                </a:lnTo>
                <a:lnTo>
                  <a:pt x="1107567" y="973328"/>
                </a:lnTo>
                <a:lnTo>
                  <a:pt x="1105662" y="976884"/>
                </a:lnTo>
                <a:lnTo>
                  <a:pt x="1106678" y="980313"/>
                </a:lnTo>
                <a:lnTo>
                  <a:pt x="1125305" y="1042250"/>
                </a:lnTo>
                <a:lnTo>
                  <a:pt x="1142492" y="1058291"/>
                </a:lnTo>
                <a:lnTo>
                  <a:pt x="1133856" y="1067562"/>
                </a:lnTo>
                <a:lnTo>
                  <a:pt x="1146137" y="1067562"/>
                </a:lnTo>
                <a:lnTo>
                  <a:pt x="1117854" y="973201"/>
                </a:lnTo>
                <a:lnTo>
                  <a:pt x="1114297" y="971296"/>
                </a:lnTo>
                <a:close/>
              </a:path>
              <a:path w="1147445" h="1071879">
                <a:moveTo>
                  <a:pt x="1128945" y="1054353"/>
                </a:moveTo>
                <a:lnTo>
                  <a:pt x="1132078" y="1064768"/>
                </a:lnTo>
                <a:lnTo>
                  <a:pt x="1139570" y="1056767"/>
                </a:lnTo>
                <a:lnTo>
                  <a:pt x="1128945" y="1054353"/>
                </a:lnTo>
                <a:close/>
              </a:path>
              <a:path w="1147445" h="1071879">
                <a:moveTo>
                  <a:pt x="1125305" y="1042250"/>
                </a:moveTo>
                <a:lnTo>
                  <a:pt x="1128945" y="1054353"/>
                </a:lnTo>
                <a:lnTo>
                  <a:pt x="1139570" y="1056767"/>
                </a:lnTo>
                <a:lnTo>
                  <a:pt x="1132078" y="1064768"/>
                </a:lnTo>
                <a:lnTo>
                  <a:pt x="1136458" y="1064768"/>
                </a:lnTo>
                <a:lnTo>
                  <a:pt x="1142492" y="1058291"/>
                </a:lnTo>
                <a:lnTo>
                  <a:pt x="1125305" y="1042250"/>
                </a:lnTo>
                <a:close/>
              </a:path>
              <a:path w="1147445" h="1071879">
                <a:moveTo>
                  <a:pt x="8636" y="0"/>
                </a:moveTo>
                <a:lnTo>
                  <a:pt x="0" y="9398"/>
                </a:lnTo>
                <a:lnTo>
                  <a:pt x="1116729" y="1051578"/>
                </a:lnTo>
                <a:lnTo>
                  <a:pt x="1128945" y="1054353"/>
                </a:lnTo>
                <a:lnTo>
                  <a:pt x="1125305" y="1042250"/>
                </a:lnTo>
                <a:lnTo>
                  <a:pt x="86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222044" y="4139565"/>
            <a:ext cx="1466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 marR="5080" indent="-55244">
              <a:lnSpc>
                <a:spcPct val="100000"/>
              </a:lnSpc>
              <a:spcBef>
                <a:spcPts val="100"/>
              </a:spcBef>
            </a:pPr>
            <a:r>
              <a:rPr sz="1800" b="0" spc="135" dirty="0">
                <a:solidFill>
                  <a:srgbClr val="E36C09"/>
                </a:solidFill>
                <a:latin typeface="Bookman Old Style"/>
                <a:cs typeface="Bookman Old Style"/>
              </a:rPr>
              <a:t>Tra</a:t>
            </a:r>
            <a:r>
              <a:rPr sz="1800" b="0" spc="160" dirty="0">
                <a:solidFill>
                  <a:srgbClr val="E36C09"/>
                </a:solidFill>
                <a:latin typeface="Bookman Old Style"/>
                <a:cs typeface="Bookman Old Style"/>
              </a:rPr>
              <a:t>d</a:t>
            </a:r>
            <a:r>
              <a:rPr sz="1800" b="0" spc="100" dirty="0">
                <a:solidFill>
                  <a:srgbClr val="E36C09"/>
                </a:solidFill>
                <a:latin typeface="Bookman Old Style"/>
                <a:cs typeface="Bookman Old Style"/>
              </a:rPr>
              <a:t>iti</a:t>
            </a:r>
            <a:r>
              <a:rPr sz="1800" b="0" spc="180" dirty="0">
                <a:solidFill>
                  <a:srgbClr val="E36C09"/>
                </a:solidFill>
                <a:latin typeface="Bookman Old Style"/>
                <a:cs typeface="Bookman Old Style"/>
              </a:rPr>
              <a:t>o</a:t>
            </a:r>
            <a:r>
              <a:rPr sz="1800" b="0" spc="110" dirty="0">
                <a:solidFill>
                  <a:srgbClr val="E36C09"/>
                </a:solidFill>
                <a:latin typeface="Bookman Old Style"/>
                <a:cs typeface="Bookman Old Style"/>
              </a:rPr>
              <a:t>n</a:t>
            </a:r>
            <a:r>
              <a:rPr sz="1800" b="0" spc="85" dirty="0">
                <a:solidFill>
                  <a:srgbClr val="E36C09"/>
                </a:solidFill>
                <a:latin typeface="Bookman Old Style"/>
                <a:cs typeface="Bookman Old Style"/>
              </a:rPr>
              <a:t>a</a:t>
            </a:r>
            <a:r>
              <a:rPr sz="1800" b="0" spc="465" dirty="0">
                <a:solidFill>
                  <a:srgbClr val="E36C09"/>
                </a:solidFill>
                <a:latin typeface="Bookman Old Style"/>
                <a:cs typeface="Bookman Old Style"/>
              </a:rPr>
              <a:t>l  </a:t>
            </a:r>
            <a:r>
              <a:rPr sz="1800" b="0" spc="-35" dirty="0">
                <a:solidFill>
                  <a:srgbClr val="E36C09"/>
                </a:solidFill>
                <a:latin typeface="Bookman Old Style"/>
                <a:cs typeface="Bookman Old Style"/>
              </a:rPr>
              <a:t>mouse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974594" y="4520565"/>
            <a:ext cx="1711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25" dirty="0">
                <a:solidFill>
                  <a:srgbClr val="205868"/>
                </a:solidFill>
                <a:latin typeface="Bookman Old Style"/>
                <a:cs typeface="Bookman Old Style"/>
              </a:rPr>
              <a:t>Optical</a:t>
            </a:r>
            <a:r>
              <a:rPr sz="1800" b="0" spc="-220" dirty="0">
                <a:solidFill>
                  <a:srgbClr val="205868"/>
                </a:solidFill>
                <a:latin typeface="Bookman Old Style"/>
                <a:cs typeface="Bookman Old Style"/>
              </a:rPr>
              <a:t> </a:t>
            </a:r>
            <a:r>
              <a:rPr sz="1800" b="0" spc="-35" dirty="0">
                <a:solidFill>
                  <a:srgbClr val="205868"/>
                </a:solidFill>
                <a:latin typeface="Bookman Old Style"/>
                <a:cs typeface="Bookman Old Style"/>
              </a:rPr>
              <a:t>mouse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615428" y="3121151"/>
            <a:ext cx="774192" cy="12268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903718" y="3350767"/>
            <a:ext cx="255904" cy="688340"/>
          </a:xfrm>
          <a:custGeom>
            <a:avLst/>
            <a:gdLst/>
            <a:ahLst/>
            <a:cxnLst/>
            <a:rect l="l" t="t" r="r" b="b"/>
            <a:pathLst>
              <a:path w="255904" h="688339">
                <a:moveTo>
                  <a:pt x="9143" y="582676"/>
                </a:moveTo>
                <a:lnTo>
                  <a:pt x="5714" y="583311"/>
                </a:lnTo>
                <a:lnTo>
                  <a:pt x="2285" y="584073"/>
                </a:lnTo>
                <a:lnTo>
                  <a:pt x="0" y="587375"/>
                </a:lnTo>
                <a:lnTo>
                  <a:pt x="761" y="590804"/>
                </a:lnTo>
                <a:lnTo>
                  <a:pt x="21081" y="687832"/>
                </a:lnTo>
                <a:lnTo>
                  <a:pt x="32353" y="677926"/>
                </a:lnTo>
                <a:lnTo>
                  <a:pt x="31114" y="677926"/>
                </a:lnTo>
                <a:lnTo>
                  <a:pt x="19050" y="673862"/>
                </a:lnTo>
                <a:lnTo>
                  <a:pt x="26448" y="651670"/>
                </a:lnTo>
                <a:lnTo>
                  <a:pt x="13207" y="588264"/>
                </a:lnTo>
                <a:lnTo>
                  <a:pt x="12446" y="584835"/>
                </a:lnTo>
                <a:lnTo>
                  <a:pt x="9143" y="582676"/>
                </a:lnTo>
                <a:close/>
              </a:path>
              <a:path w="255904" h="688339">
                <a:moveTo>
                  <a:pt x="26448" y="651670"/>
                </a:moveTo>
                <a:lnTo>
                  <a:pt x="19050" y="673862"/>
                </a:lnTo>
                <a:lnTo>
                  <a:pt x="31114" y="677926"/>
                </a:lnTo>
                <a:lnTo>
                  <a:pt x="32215" y="674624"/>
                </a:lnTo>
                <a:lnTo>
                  <a:pt x="31241" y="674624"/>
                </a:lnTo>
                <a:lnTo>
                  <a:pt x="20827" y="671195"/>
                </a:lnTo>
                <a:lnTo>
                  <a:pt x="29021" y="663990"/>
                </a:lnTo>
                <a:lnTo>
                  <a:pt x="26448" y="651670"/>
                </a:lnTo>
                <a:close/>
              </a:path>
              <a:path w="255904" h="688339">
                <a:moveTo>
                  <a:pt x="89788" y="610616"/>
                </a:moveTo>
                <a:lnTo>
                  <a:pt x="87122" y="612902"/>
                </a:lnTo>
                <a:lnTo>
                  <a:pt x="38550" y="655611"/>
                </a:lnTo>
                <a:lnTo>
                  <a:pt x="31114" y="677926"/>
                </a:lnTo>
                <a:lnTo>
                  <a:pt x="32353" y="677926"/>
                </a:lnTo>
                <a:lnTo>
                  <a:pt x="95503" y="622427"/>
                </a:lnTo>
                <a:lnTo>
                  <a:pt x="98171" y="620141"/>
                </a:lnTo>
                <a:lnTo>
                  <a:pt x="98425" y="616077"/>
                </a:lnTo>
                <a:lnTo>
                  <a:pt x="93725" y="610870"/>
                </a:lnTo>
                <a:lnTo>
                  <a:pt x="89788" y="610616"/>
                </a:lnTo>
                <a:close/>
              </a:path>
              <a:path w="255904" h="688339">
                <a:moveTo>
                  <a:pt x="29021" y="663990"/>
                </a:moveTo>
                <a:lnTo>
                  <a:pt x="20827" y="671195"/>
                </a:lnTo>
                <a:lnTo>
                  <a:pt x="31241" y="674624"/>
                </a:lnTo>
                <a:lnTo>
                  <a:pt x="29021" y="663990"/>
                </a:lnTo>
                <a:close/>
              </a:path>
              <a:path w="255904" h="688339">
                <a:moveTo>
                  <a:pt x="38550" y="655611"/>
                </a:moveTo>
                <a:lnTo>
                  <a:pt x="29021" y="663990"/>
                </a:lnTo>
                <a:lnTo>
                  <a:pt x="31241" y="674624"/>
                </a:lnTo>
                <a:lnTo>
                  <a:pt x="32215" y="674624"/>
                </a:lnTo>
                <a:lnTo>
                  <a:pt x="38550" y="655611"/>
                </a:lnTo>
                <a:close/>
              </a:path>
              <a:path w="255904" h="688339">
                <a:moveTo>
                  <a:pt x="243712" y="0"/>
                </a:moveTo>
                <a:lnTo>
                  <a:pt x="26448" y="651670"/>
                </a:lnTo>
                <a:lnTo>
                  <a:pt x="29021" y="663990"/>
                </a:lnTo>
                <a:lnTo>
                  <a:pt x="38550" y="655611"/>
                </a:lnTo>
                <a:lnTo>
                  <a:pt x="255650" y="4064"/>
                </a:lnTo>
                <a:lnTo>
                  <a:pt x="2437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069580" y="3119627"/>
            <a:ext cx="1074420" cy="17617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300084" y="3350005"/>
            <a:ext cx="622300" cy="1222375"/>
          </a:xfrm>
          <a:custGeom>
            <a:avLst/>
            <a:gdLst/>
            <a:ahLst/>
            <a:cxnLst/>
            <a:rect l="l" t="t" r="r" b="b"/>
            <a:pathLst>
              <a:path w="622300" h="1222375">
                <a:moveTo>
                  <a:pt x="536448" y="1155192"/>
                </a:moveTo>
                <a:lnTo>
                  <a:pt x="532511" y="1156081"/>
                </a:lnTo>
                <a:lnTo>
                  <a:pt x="530479" y="1159002"/>
                </a:lnTo>
                <a:lnTo>
                  <a:pt x="528574" y="1161923"/>
                </a:lnTo>
                <a:lnTo>
                  <a:pt x="529463" y="1165860"/>
                </a:lnTo>
                <a:lnTo>
                  <a:pt x="615315" y="1221994"/>
                </a:lnTo>
                <a:lnTo>
                  <a:pt x="615852" y="1213612"/>
                </a:lnTo>
                <a:lnTo>
                  <a:pt x="604012" y="1213612"/>
                </a:lnTo>
                <a:lnTo>
                  <a:pt x="593506" y="1192601"/>
                </a:lnTo>
                <a:lnTo>
                  <a:pt x="536448" y="1155192"/>
                </a:lnTo>
                <a:close/>
              </a:path>
              <a:path w="622300" h="1222375">
                <a:moveTo>
                  <a:pt x="593506" y="1192601"/>
                </a:moveTo>
                <a:lnTo>
                  <a:pt x="604012" y="1213612"/>
                </a:lnTo>
                <a:lnTo>
                  <a:pt x="607822" y="1211707"/>
                </a:lnTo>
                <a:lnTo>
                  <a:pt x="607123" y="1210310"/>
                </a:lnTo>
                <a:lnTo>
                  <a:pt x="603376" y="1210310"/>
                </a:lnTo>
                <a:lnTo>
                  <a:pt x="603807" y="1203678"/>
                </a:lnTo>
                <a:lnTo>
                  <a:pt x="600591" y="1197246"/>
                </a:lnTo>
                <a:lnTo>
                  <a:pt x="593506" y="1192601"/>
                </a:lnTo>
                <a:close/>
              </a:path>
              <a:path w="622300" h="1222375">
                <a:moveTo>
                  <a:pt x="610201" y="1206941"/>
                </a:moveTo>
                <a:lnTo>
                  <a:pt x="606382" y="1208827"/>
                </a:lnTo>
                <a:lnTo>
                  <a:pt x="607822" y="1211707"/>
                </a:lnTo>
                <a:lnTo>
                  <a:pt x="604012" y="1213612"/>
                </a:lnTo>
                <a:lnTo>
                  <a:pt x="615852" y="1213612"/>
                </a:lnTo>
                <a:lnTo>
                  <a:pt x="616097" y="1209802"/>
                </a:lnTo>
                <a:lnTo>
                  <a:pt x="611632" y="1209802"/>
                </a:lnTo>
                <a:lnTo>
                  <a:pt x="610201" y="1206941"/>
                </a:lnTo>
                <a:close/>
              </a:path>
              <a:path w="622300" h="1222375">
                <a:moveTo>
                  <a:pt x="603807" y="1203678"/>
                </a:moveTo>
                <a:lnTo>
                  <a:pt x="603376" y="1210310"/>
                </a:lnTo>
                <a:lnTo>
                  <a:pt x="606382" y="1208827"/>
                </a:lnTo>
                <a:lnTo>
                  <a:pt x="603807" y="1203678"/>
                </a:lnTo>
                <a:close/>
              </a:path>
              <a:path w="622300" h="1222375">
                <a:moveTo>
                  <a:pt x="606382" y="1208827"/>
                </a:moveTo>
                <a:lnTo>
                  <a:pt x="603376" y="1210310"/>
                </a:lnTo>
                <a:lnTo>
                  <a:pt x="607123" y="1210310"/>
                </a:lnTo>
                <a:lnTo>
                  <a:pt x="606382" y="1208827"/>
                </a:lnTo>
                <a:close/>
              </a:path>
              <a:path w="622300" h="1222375">
                <a:moveTo>
                  <a:pt x="604887" y="1187040"/>
                </a:moveTo>
                <a:lnTo>
                  <a:pt x="604354" y="1195249"/>
                </a:lnTo>
                <a:lnTo>
                  <a:pt x="607676" y="1201891"/>
                </a:lnTo>
                <a:lnTo>
                  <a:pt x="613156" y="1205484"/>
                </a:lnTo>
                <a:lnTo>
                  <a:pt x="610201" y="1206941"/>
                </a:lnTo>
                <a:lnTo>
                  <a:pt x="611632" y="1209802"/>
                </a:lnTo>
                <a:lnTo>
                  <a:pt x="615315" y="1207897"/>
                </a:lnTo>
                <a:lnTo>
                  <a:pt x="604887" y="1187040"/>
                </a:lnTo>
                <a:close/>
              </a:path>
              <a:path w="622300" h="1222375">
                <a:moveTo>
                  <a:pt x="612267" y="1116203"/>
                </a:moveTo>
                <a:lnTo>
                  <a:pt x="609219" y="1118743"/>
                </a:lnTo>
                <a:lnTo>
                  <a:pt x="609092" y="1122299"/>
                </a:lnTo>
                <a:lnTo>
                  <a:pt x="604887" y="1187040"/>
                </a:lnTo>
                <a:lnTo>
                  <a:pt x="615315" y="1207897"/>
                </a:lnTo>
                <a:lnTo>
                  <a:pt x="611632" y="1209802"/>
                </a:lnTo>
                <a:lnTo>
                  <a:pt x="616097" y="1209802"/>
                </a:lnTo>
                <a:lnTo>
                  <a:pt x="621721" y="1122299"/>
                </a:lnTo>
                <a:lnTo>
                  <a:pt x="621919" y="1119632"/>
                </a:lnTo>
                <a:lnTo>
                  <a:pt x="619251" y="1116584"/>
                </a:lnTo>
                <a:lnTo>
                  <a:pt x="615823" y="1116330"/>
                </a:lnTo>
                <a:lnTo>
                  <a:pt x="612267" y="1116203"/>
                </a:lnTo>
                <a:close/>
              </a:path>
              <a:path w="622300" h="1222375">
                <a:moveTo>
                  <a:pt x="604076" y="1199531"/>
                </a:moveTo>
                <a:lnTo>
                  <a:pt x="603807" y="1203678"/>
                </a:lnTo>
                <a:lnTo>
                  <a:pt x="606382" y="1208827"/>
                </a:lnTo>
                <a:lnTo>
                  <a:pt x="610201" y="1206941"/>
                </a:lnTo>
                <a:lnTo>
                  <a:pt x="607676" y="1201891"/>
                </a:lnTo>
                <a:lnTo>
                  <a:pt x="604076" y="1199531"/>
                </a:lnTo>
                <a:close/>
              </a:path>
              <a:path w="622300" h="1222375">
                <a:moveTo>
                  <a:pt x="607676" y="1201891"/>
                </a:moveTo>
                <a:lnTo>
                  <a:pt x="610201" y="1206941"/>
                </a:lnTo>
                <a:lnTo>
                  <a:pt x="613156" y="1205484"/>
                </a:lnTo>
                <a:lnTo>
                  <a:pt x="607676" y="1201891"/>
                </a:lnTo>
                <a:close/>
              </a:path>
              <a:path w="622300" h="1222375">
                <a:moveTo>
                  <a:pt x="600591" y="1197246"/>
                </a:moveTo>
                <a:lnTo>
                  <a:pt x="603807" y="1203678"/>
                </a:lnTo>
                <a:lnTo>
                  <a:pt x="604076" y="1199531"/>
                </a:lnTo>
                <a:lnTo>
                  <a:pt x="600591" y="1197246"/>
                </a:lnTo>
                <a:close/>
              </a:path>
              <a:path w="622300" h="1222375">
                <a:moveTo>
                  <a:pt x="604354" y="1195249"/>
                </a:moveTo>
                <a:lnTo>
                  <a:pt x="604076" y="1199531"/>
                </a:lnTo>
                <a:lnTo>
                  <a:pt x="607676" y="1201891"/>
                </a:lnTo>
                <a:lnTo>
                  <a:pt x="604354" y="1195249"/>
                </a:lnTo>
                <a:close/>
              </a:path>
              <a:path w="622300" h="1222375">
                <a:moveTo>
                  <a:pt x="3810" y="3683"/>
                </a:moveTo>
                <a:lnTo>
                  <a:pt x="0" y="5588"/>
                </a:lnTo>
                <a:lnTo>
                  <a:pt x="593506" y="1192601"/>
                </a:lnTo>
                <a:lnTo>
                  <a:pt x="600591" y="1197246"/>
                </a:lnTo>
                <a:lnTo>
                  <a:pt x="3810" y="3683"/>
                </a:lnTo>
                <a:close/>
              </a:path>
              <a:path w="622300" h="1222375">
                <a:moveTo>
                  <a:pt x="11430" y="0"/>
                </a:moveTo>
                <a:lnTo>
                  <a:pt x="7620" y="1905"/>
                </a:lnTo>
                <a:lnTo>
                  <a:pt x="604354" y="1195249"/>
                </a:lnTo>
                <a:lnTo>
                  <a:pt x="604887" y="1187040"/>
                </a:lnTo>
                <a:lnTo>
                  <a:pt x="114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5870828" y="4063365"/>
            <a:ext cx="2115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235" dirty="0">
                <a:latin typeface="Bookman Old Style"/>
                <a:cs typeface="Bookman Old Style"/>
              </a:rPr>
              <a:t>Flat</a:t>
            </a:r>
            <a:r>
              <a:rPr sz="1800" b="0" spc="-375" dirty="0">
                <a:latin typeface="Bookman Old Style"/>
                <a:cs typeface="Bookman Old Style"/>
              </a:rPr>
              <a:t> </a:t>
            </a:r>
            <a:r>
              <a:rPr sz="1800" b="0" spc="60" dirty="0">
                <a:latin typeface="Bookman Old Style"/>
                <a:cs typeface="Bookman Old Style"/>
              </a:rPr>
              <a:t>bed </a:t>
            </a:r>
            <a:r>
              <a:rPr sz="1800" b="0" spc="110" dirty="0">
                <a:latin typeface="Bookman Old Style"/>
                <a:cs typeface="Bookman Old Style"/>
              </a:rPr>
              <a:t>scanner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626352" y="4876800"/>
            <a:ext cx="2517648" cy="1356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6785229" y="4596765"/>
            <a:ext cx="22720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35" dirty="0">
                <a:solidFill>
                  <a:srgbClr val="205868"/>
                </a:solidFill>
                <a:latin typeface="Bookman Old Style"/>
                <a:cs typeface="Bookman Old Style"/>
              </a:rPr>
              <a:t>Hand </a:t>
            </a:r>
            <a:r>
              <a:rPr sz="1800" b="0" spc="130" dirty="0">
                <a:solidFill>
                  <a:srgbClr val="205868"/>
                </a:solidFill>
                <a:latin typeface="Bookman Old Style"/>
                <a:cs typeface="Bookman Old Style"/>
              </a:rPr>
              <a:t>held</a:t>
            </a:r>
            <a:r>
              <a:rPr sz="1800" b="0" spc="-285" dirty="0">
                <a:solidFill>
                  <a:srgbClr val="205868"/>
                </a:solidFill>
                <a:latin typeface="Bookman Old Style"/>
                <a:cs typeface="Bookman Old Style"/>
              </a:rPr>
              <a:t> </a:t>
            </a:r>
            <a:r>
              <a:rPr sz="1800" b="0" spc="110" dirty="0">
                <a:solidFill>
                  <a:srgbClr val="205868"/>
                </a:solidFill>
                <a:latin typeface="Bookman Old Style"/>
                <a:cs typeface="Bookman Old Style"/>
              </a:rPr>
              <a:t>scanner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463028" y="4724400"/>
            <a:ext cx="618744" cy="13761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720838" y="4953761"/>
            <a:ext cx="103505" cy="837565"/>
          </a:xfrm>
          <a:custGeom>
            <a:avLst/>
            <a:gdLst/>
            <a:ahLst/>
            <a:cxnLst/>
            <a:rect l="l" t="t" r="r" b="b"/>
            <a:pathLst>
              <a:path w="103504" h="837564">
                <a:moveTo>
                  <a:pt x="6984" y="741375"/>
                </a:moveTo>
                <a:lnTo>
                  <a:pt x="3936" y="743140"/>
                </a:lnTo>
                <a:lnTo>
                  <a:pt x="1015" y="744893"/>
                </a:lnTo>
                <a:lnTo>
                  <a:pt x="0" y="748779"/>
                </a:lnTo>
                <a:lnTo>
                  <a:pt x="1702" y="751903"/>
                </a:lnTo>
                <a:lnTo>
                  <a:pt x="51561" y="837463"/>
                </a:lnTo>
                <a:lnTo>
                  <a:pt x="58922" y="824877"/>
                </a:lnTo>
                <a:lnTo>
                  <a:pt x="45211" y="824865"/>
                </a:lnTo>
                <a:lnTo>
                  <a:pt x="45233" y="801392"/>
                </a:lnTo>
                <a:lnTo>
                  <a:pt x="10921" y="742391"/>
                </a:lnTo>
                <a:lnTo>
                  <a:pt x="6984" y="741375"/>
                </a:lnTo>
                <a:close/>
              </a:path>
              <a:path w="103504" h="837564">
                <a:moveTo>
                  <a:pt x="45233" y="801392"/>
                </a:moveTo>
                <a:lnTo>
                  <a:pt x="45211" y="824865"/>
                </a:lnTo>
                <a:lnTo>
                  <a:pt x="57911" y="824877"/>
                </a:lnTo>
                <a:lnTo>
                  <a:pt x="57914" y="821664"/>
                </a:lnTo>
                <a:lnTo>
                  <a:pt x="46100" y="821664"/>
                </a:lnTo>
                <a:lnTo>
                  <a:pt x="51572" y="812291"/>
                </a:lnTo>
                <a:lnTo>
                  <a:pt x="45233" y="801392"/>
                </a:lnTo>
                <a:close/>
              </a:path>
              <a:path w="103504" h="837564">
                <a:moveTo>
                  <a:pt x="96265" y="741451"/>
                </a:moveTo>
                <a:lnTo>
                  <a:pt x="92328" y="742467"/>
                </a:lnTo>
                <a:lnTo>
                  <a:pt x="57934" y="801392"/>
                </a:lnTo>
                <a:lnTo>
                  <a:pt x="57911" y="824877"/>
                </a:lnTo>
                <a:lnTo>
                  <a:pt x="58929" y="824865"/>
                </a:lnTo>
                <a:lnTo>
                  <a:pt x="103377" y="748880"/>
                </a:lnTo>
                <a:lnTo>
                  <a:pt x="102361" y="744994"/>
                </a:lnTo>
                <a:lnTo>
                  <a:pt x="96265" y="741451"/>
                </a:lnTo>
                <a:close/>
              </a:path>
              <a:path w="103504" h="837564">
                <a:moveTo>
                  <a:pt x="51572" y="812291"/>
                </a:moveTo>
                <a:lnTo>
                  <a:pt x="46100" y="821664"/>
                </a:lnTo>
                <a:lnTo>
                  <a:pt x="57022" y="821664"/>
                </a:lnTo>
                <a:lnTo>
                  <a:pt x="51572" y="812291"/>
                </a:lnTo>
                <a:close/>
              </a:path>
              <a:path w="103504" h="837564">
                <a:moveTo>
                  <a:pt x="57933" y="801392"/>
                </a:moveTo>
                <a:lnTo>
                  <a:pt x="51572" y="812291"/>
                </a:lnTo>
                <a:lnTo>
                  <a:pt x="57022" y="821664"/>
                </a:lnTo>
                <a:lnTo>
                  <a:pt x="57914" y="821664"/>
                </a:lnTo>
                <a:lnTo>
                  <a:pt x="57933" y="801392"/>
                </a:lnTo>
                <a:close/>
              </a:path>
              <a:path w="103504" h="837564">
                <a:moveTo>
                  <a:pt x="58673" y="0"/>
                </a:moveTo>
                <a:lnTo>
                  <a:pt x="45973" y="0"/>
                </a:lnTo>
                <a:lnTo>
                  <a:pt x="45234" y="801392"/>
                </a:lnTo>
                <a:lnTo>
                  <a:pt x="51572" y="812291"/>
                </a:lnTo>
                <a:lnTo>
                  <a:pt x="57933" y="801392"/>
                </a:lnTo>
                <a:lnTo>
                  <a:pt x="586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6785229" y="5816295"/>
            <a:ext cx="2045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65" dirty="0">
                <a:solidFill>
                  <a:srgbClr val="C00000"/>
                </a:solidFill>
                <a:latin typeface="Bookman Old Style"/>
                <a:cs typeface="Bookman Old Style"/>
              </a:rPr>
              <a:t>Bar</a:t>
            </a:r>
            <a:r>
              <a:rPr sz="1800" b="0" spc="-425" dirty="0">
                <a:solidFill>
                  <a:srgbClr val="C00000"/>
                </a:solidFill>
                <a:latin typeface="Bookman Old Style"/>
                <a:cs typeface="Bookman Old Style"/>
              </a:rPr>
              <a:t> </a:t>
            </a:r>
            <a:r>
              <a:rPr sz="1800" b="0" spc="90" dirty="0">
                <a:solidFill>
                  <a:srgbClr val="C00000"/>
                </a:solidFill>
                <a:latin typeface="Bookman Old Style"/>
                <a:cs typeface="Bookman Old Style"/>
              </a:rPr>
              <a:t>code </a:t>
            </a:r>
            <a:r>
              <a:rPr sz="1800" b="0" spc="220" dirty="0">
                <a:solidFill>
                  <a:srgbClr val="C00000"/>
                </a:solidFill>
                <a:latin typeface="Bookman Old Style"/>
                <a:cs typeface="Bookman Old Style"/>
              </a:rPr>
              <a:t>reader</a:t>
            </a:r>
            <a:endParaRPr sz="1800">
              <a:latin typeface="Bookman Old Style"/>
              <a:cs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62800" y="2133600"/>
            <a:ext cx="1466850" cy="1466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0979" y="38100"/>
            <a:ext cx="8702040" cy="1615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" y="274700"/>
            <a:ext cx="8229600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7200" y="274700"/>
            <a:ext cx="8229600" cy="1143000"/>
          </a:xfrm>
          <a:prstGeom prst="rect">
            <a:avLst/>
          </a:prstGeom>
          <a:ln w="12700">
            <a:solidFill>
              <a:srgbClr val="548ED4"/>
            </a:solidFill>
          </a:ln>
        </p:spPr>
        <p:txBody>
          <a:bodyPr vert="horz" wrap="square" lIns="0" tIns="8255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650"/>
              </a:spcBef>
            </a:pPr>
            <a:r>
              <a:rPr sz="6000" spc="-459" dirty="0"/>
              <a:t>KEYBOARD</a:t>
            </a:r>
            <a:endParaRPr sz="6000"/>
          </a:p>
        </p:txBody>
      </p:sp>
      <p:sp>
        <p:nvSpPr>
          <p:cNvPr id="7" name="object 7"/>
          <p:cNvSpPr txBox="1"/>
          <p:nvPr/>
        </p:nvSpPr>
        <p:spPr>
          <a:xfrm>
            <a:off x="878839" y="1686813"/>
            <a:ext cx="5977890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540" algn="just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It </a:t>
            </a:r>
            <a:r>
              <a:rPr sz="2800" spc="-10" dirty="0">
                <a:latin typeface="Calibri"/>
                <a:cs typeface="Calibri"/>
              </a:rPr>
              <a:t>is most </a:t>
            </a:r>
            <a:r>
              <a:rPr sz="2800" spc="-5" dirty="0">
                <a:latin typeface="Calibri"/>
                <a:cs typeface="Calibri"/>
              </a:rPr>
              <a:t>commonly </a:t>
            </a:r>
            <a:r>
              <a:rPr sz="2800" spc="-10" dirty="0">
                <a:latin typeface="Calibri"/>
                <a:cs typeface="Calibri"/>
              </a:rPr>
              <a:t>used </a:t>
            </a:r>
            <a:r>
              <a:rPr sz="2800" spc="-5" dirty="0">
                <a:latin typeface="Calibri"/>
                <a:cs typeface="Calibri"/>
              </a:rPr>
              <a:t>input </a:t>
            </a:r>
            <a:r>
              <a:rPr sz="2800" spc="-10" dirty="0">
                <a:latin typeface="Calibri"/>
                <a:cs typeface="Calibri"/>
              </a:rPr>
              <a:t>device. </a:t>
            </a:r>
            <a:r>
              <a:rPr sz="2800" spc="-5" dirty="0">
                <a:latin typeface="Calibri"/>
                <a:cs typeface="Calibri"/>
              </a:rPr>
              <a:t>It  </a:t>
            </a:r>
            <a:r>
              <a:rPr sz="2800" spc="-10" dirty="0">
                <a:latin typeface="Calibri"/>
                <a:cs typeface="Calibri"/>
              </a:rPr>
              <a:t>is </a:t>
            </a:r>
            <a:r>
              <a:rPr sz="2800" spc="-5" dirty="0">
                <a:latin typeface="Calibri"/>
                <a:cs typeface="Calibri"/>
              </a:rPr>
              <a:t>used </a:t>
            </a:r>
            <a:r>
              <a:rPr sz="2800" spc="-20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input </a:t>
            </a:r>
            <a:r>
              <a:rPr sz="2800" spc="-20" dirty="0">
                <a:latin typeface="Calibri"/>
                <a:cs typeface="Calibri"/>
              </a:rPr>
              <a:t>data into </a:t>
            </a:r>
            <a:r>
              <a:rPr sz="2800" spc="-15" dirty="0">
                <a:latin typeface="Calibri"/>
                <a:cs typeface="Calibri"/>
              </a:rPr>
              <a:t>written </a:t>
            </a:r>
            <a:r>
              <a:rPr sz="2800" spc="-20" dirty="0">
                <a:latin typeface="Calibri"/>
                <a:cs typeface="Calibri"/>
              </a:rPr>
              <a:t>form.  Keyboard </a:t>
            </a:r>
            <a:r>
              <a:rPr sz="2800" spc="-10" dirty="0">
                <a:latin typeface="Calibri"/>
                <a:cs typeface="Calibri"/>
              </a:rPr>
              <a:t>is merely </a:t>
            </a:r>
            <a:r>
              <a:rPr sz="2800" spc="-5" dirty="0">
                <a:latin typeface="Calibri"/>
                <a:cs typeface="Calibri"/>
              </a:rPr>
              <a:t>a collection </a:t>
            </a:r>
            <a:r>
              <a:rPr sz="2800" spc="5" dirty="0">
                <a:latin typeface="Calibri"/>
                <a:cs typeface="Calibri"/>
              </a:rPr>
              <a:t>of  </a:t>
            </a:r>
            <a:r>
              <a:rPr sz="2800" spc="-10" dirty="0">
                <a:latin typeface="Calibri"/>
                <a:cs typeface="Calibri"/>
              </a:rPr>
              <a:t>momentary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switches.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4171948"/>
            <a:ext cx="5876925" cy="26860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09359" y="6542530"/>
            <a:ext cx="2087880" cy="3154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24600" y="44958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1880616" y="0"/>
                </a:moveTo>
                <a:lnTo>
                  <a:pt x="176784" y="0"/>
                </a:lnTo>
                <a:lnTo>
                  <a:pt x="129778" y="6312"/>
                </a:lnTo>
                <a:lnTo>
                  <a:pt x="87545" y="24130"/>
                </a:lnTo>
                <a:lnTo>
                  <a:pt x="51768" y="51768"/>
                </a:lnTo>
                <a:lnTo>
                  <a:pt x="24129" y="87545"/>
                </a:lnTo>
                <a:lnTo>
                  <a:pt x="6312" y="129778"/>
                </a:lnTo>
                <a:lnTo>
                  <a:pt x="0" y="176783"/>
                </a:lnTo>
                <a:lnTo>
                  <a:pt x="0" y="1880590"/>
                </a:lnTo>
                <a:lnTo>
                  <a:pt x="6312" y="1927593"/>
                </a:lnTo>
                <a:lnTo>
                  <a:pt x="24129" y="1969830"/>
                </a:lnTo>
                <a:lnTo>
                  <a:pt x="51768" y="2005614"/>
                </a:lnTo>
                <a:lnTo>
                  <a:pt x="87545" y="2033260"/>
                </a:lnTo>
                <a:lnTo>
                  <a:pt x="129778" y="2051084"/>
                </a:lnTo>
                <a:lnTo>
                  <a:pt x="176784" y="2057400"/>
                </a:lnTo>
                <a:lnTo>
                  <a:pt x="1880616" y="2057400"/>
                </a:lnTo>
                <a:lnTo>
                  <a:pt x="1927621" y="2051084"/>
                </a:lnTo>
                <a:lnTo>
                  <a:pt x="1969854" y="2033260"/>
                </a:lnTo>
                <a:lnTo>
                  <a:pt x="2005631" y="2005614"/>
                </a:lnTo>
                <a:lnTo>
                  <a:pt x="2033270" y="1969830"/>
                </a:lnTo>
                <a:lnTo>
                  <a:pt x="2051087" y="1927593"/>
                </a:lnTo>
                <a:lnTo>
                  <a:pt x="2057400" y="1880590"/>
                </a:lnTo>
                <a:lnTo>
                  <a:pt x="2057400" y="176783"/>
                </a:lnTo>
                <a:lnTo>
                  <a:pt x="2051087" y="129778"/>
                </a:lnTo>
                <a:lnTo>
                  <a:pt x="2033270" y="87545"/>
                </a:lnTo>
                <a:lnTo>
                  <a:pt x="2005631" y="51768"/>
                </a:lnTo>
                <a:lnTo>
                  <a:pt x="1969854" y="24130"/>
                </a:lnTo>
                <a:lnTo>
                  <a:pt x="1927621" y="6312"/>
                </a:lnTo>
                <a:lnTo>
                  <a:pt x="188061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24600" y="4495800"/>
            <a:ext cx="2057400" cy="20574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Input</a:t>
            </a:r>
            <a:r>
              <a:rPr spc="-484" dirty="0"/>
              <a:t> </a:t>
            </a:r>
            <a:r>
              <a:rPr spc="300" dirty="0"/>
              <a:t>devices</a:t>
            </a:r>
          </a:p>
        </p:txBody>
      </p:sp>
      <p:sp>
        <p:nvSpPr>
          <p:cNvPr id="3" name="object 3"/>
          <p:cNvSpPr/>
          <p:nvPr/>
        </p:nvSpPr>
        <p:spPr>
          <a:xfrm>
            <a:off x="227075" y="2049779"/>
            <a:ext cx="8385048" cy="472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22860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2647" y="1307591"/>
            <a:ext cx="298703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1238" y="1448561"/>
            <a:ext cx="1905" cy="838200"/>
          </a:xfrm>
          <a:custGeom>
            <a:avLst/>
            <a:gdLst/>
            <a:ahLst/>
            <a:cxnLst/>
            <a:rect l="l" t="t" r="r" b="b"/>
            <a:pathLst>
              <a:path w="1904" h="838200">
                <a:moveTo>
                  <a:pt x="1524" y="0"/>
                </a:moveTo>
                <a:lnTo>
                  <a:pt x="0" y="8382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2795" y="2180844"/>
            <a:ext cx="367284" cy="1508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4761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086" y="1123950"/>
                </a:moveTo>
                <a:lnTo>
                  <a:pt x="1028" y="1127505"/>
                </a:lnTo>
                <a:lnTo>
                  <a:pt x="0" y="1131315"/>
                </a:lnTo>
                <a:lnTo>
                  <a:pt x="51638" y="1219962"/>
                </a:lnTo>
                <a:lnTo>
                  <a:pt x="58993" y="1207389"/>
                </a:lnTo>
                <a:lnTo>
                  <a:pt x="45300" y="1207389"/>
                </a:lnTo>
                <a:lnTo>
                  <a:pt x="45314" y="1183919"/>
                </a:lnTo>
                <a:lnTo>
                  <a:pt x="10972" y="1124965"/>
                </a:lnTo>
                <a:lnTo>
                  <a:pt x="7086" y="1123950"/>
                </a:lnTo>
                <a:close/>
              </a:path>
              <a:path w="103504" h="1220470">
                <a:moveTo>
                  <a:pt x="45316" y="1183921"/>
                </a:moveTo>
                <a:lnTo>
                  <a:pt x="45300" y="1207389"/>
                </a:lnTo>
                <a:lnTo>
                  <a:pt x="58000" y="1207389"/>
                </a:lnTo>
                <a:lnTo>
                  <a:pt x="58002" y="1204214"/>
                </a:lnTo>
                <a:lnTo>
                  <a:pt x="46164" y="1204214"/>
                </a:lnTo>
                <a:lnTo>
                  <a:pt x="51657" y="1194807"/>
                </a:lnTo>
                <a:lnTo>
                  <a:pt x="45316" y="1183921"/>
                </a:lnTo>
                <a:close/>
              </a:path>
              <a:path w="103504" h="1220470">
                <a:moveTo>
                  <a:pt x="96329" y="1123950"/>
                </a:moveTo>
                <a:lnTo>
                  <a:pt x="92443" y="1124965"/>
                </a:lnTo>
                <a:lnTo>
                  <a:pt x="58016" y="1183919"/>
                </a:lnTo>
                <a:lnTo>
                  <a:pt x="58000" y="1207389"/>
                </a:lnTo>
                <a:lnTo>
                  <a:pt x="58993" y="1207389"/>
                </a:lnTo>
                <a:lnTo>
                  <a:pt x="101638" y="1134490"/>
                </a:lnTo>
                <a:lnTo>
                  <a:pt x="103403" y="1131442"/>
                </a:lnTo>
                <a:lnTo>
                  <a:pt x="102387" y="1127505"/>
                </a:lnTo>
                <a:lnTo>
                  <a:pt x="96329" y="1123950"/>
                </a:lnTo>
                <a:close/>
              </a:path>
              <a:path w="103504" h="1220470">
                <a:moveTo>
                  <a:pt x="51657" y="1194807"/>
                </a:moveTo>
                <a:lnTo>
                  <a:pt x="46164" y="1204214"/>
                </a:lnTo>
                <a:lnTo>
                  <a:pt x="57137" y="1204214"/>
                </a:lnTo>
                <a:lnTo>
                  <a:pt x="51657" y="1194807"/>
                </a:lnTo>
                <a:close/>
              </a:path>
              <a:path w="103504" h="1220470">
                <a:moveTo>
                  <a:pt x="58016" y="1183919"/>
                </a:moveTo>
                <a:lnTo>
                  <a:pt x="51657" y="1194807"/>
                </a:lnTo>
                <a:lnTo>
                  <a:pt x="57137" y="1204214"/>
                </a:lnTo>
                <a:lnTo>
                  <a:pt x="58002" y="1204214"/>
                </a:lnTo>
                <a:lnTo>
                  <a:pt x="58016" y="1183919"/>
                </a:lnTo>
                <a:close/>
              </a:path>
              <a:path w="103504" h="1220470">
                <a:moveTo>
                  <a:pt x="58788" y="0"/>
                </a:moveTo>
                <a:lnTo>
                  <a:pt x="46088" y="0"/>
                </a:lnTo>
                <a:lnTo>
                  <a:pt x="45316" y="1183921"/>
                </a:lnTo>
                <a:lnTo>
                  <a:pt x="51657" y="1194807"/>
                </a:lnTo>
                <a:lnTo>
                  <a:pt x="58014" y="1183921"/>
                </a:lnTo>
                <a:lnTo>
                  <a:pt x="587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975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304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4" y="742188"/>
                </a:moveTo>
                <a:lnTo>
                  <a:pt x="3936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1" y="838200"/>
                </a:lnTo>
                <a:lnTo>
                  <a:pt x="58922" y="825626"/>
                </a:lnTo>
                <a:lnTo>
                  <a:pt x="45211" y="825626"/>
                </a:lnTo>
                <a:lnTo>
                  <a:pt x="45222" y="802167"/>
                </a:lnTo>
                <a:lnTo>
                  <a:pt x="10921" y="743203"/>
                </a:lnTo>
                <a:lnTo>
                  <a:pt x="6984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1" y="825626"/>
                </a:lnTo>
                <a:lnTo>
                  <a:pt x="57911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1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1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2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2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3" y="0"/>
                </a:moveTo>
                <a:lnTo>
                  <a:pt x="45973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491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82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5" h="838200">
                <a:moveTo>
                  <a:pt x="6985" y="742188"/>
                </a:moveTo>
                <a:lnTo>
                  <a:pt x="3937" y="743838"/>
                </a:lnTo>
                <a:lnTo>
                  <a:pt x="1016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5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5" h="838200">
                <a:moveTo>
                  <a:pt x="96266" y="742188"/>
                </a:moveTo>
                <a:lnTo>
                  <a:pt x="92329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8" y="749680"/>
                </a:lnTo>
                <a:lnTo>
                  <a:pt x="102362" y="745744"/>
                </a:lnTo>
                <a:lnTo>
                  <a:pt x="96266" y="742188"/>
                </a:lnTo>
                <a:close/>
              </a:path>
              <a:path w="103505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5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5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49396" y="2180844"/>
            <a:ext cx="368808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82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5" y="1127505"/>
                </a:lnTo>
                <a:lnTo>
                  <a:pt x="0" y="1131315"/>
                </a:lnTo>
                <a:lnTo>
                  <a:pt x="51688" y="1219962"/>
                </a:lnTo>
                <a:lnTo>
                  <a:pt x="59049" y="1207389"/>
                </a:lnTo>
                <a:lnTo>
                  <a:pt x="45338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8" y="1207389"/>
                </a:lnTo>
                <a:lnTo>
                  <a:pt x="58038" y="1207389"/>
                </a:lnTo>
                <a:lnTo>
                  <a:pt x="58041" y="1204214"/>
                </a:lnTo>
                <a:lnTo>
                  <a:pt x="46227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2" y="1123950"/>
                </a:moveTo>
                <a:lnTo>
                  <a:pt x="92455" y="1124965"/>
                </a:lnTo>
                <a:lnTo>
                  <a:pt x="58056" y="1183936"/>
                </a:lnTo>
                <a:lnTo>
                  <a:pt x="58038" y="1207389"/>
                </a:lnTo>
                <a:lnTo>
                  <a:pt x="59049" y="1207389"/>
                </a:lnTo>
                <a:lnTo>
                  <a:pt x="103504" y="1131442"/>
                </a:lnTo>
                <a:lnTo>
                  <a:pt x="102488" y="1127505"/>
                </a:lnTo>
                <a:lnTo>
                  <a:pt x="96392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7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97196" y="2180844"/>
            <a:ext cx="368808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30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5" y="742188"/>
                </a:moveTo>
                <a:lnTo>
                  <a:pt x="3937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2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97395" y="2180844"/>
            <a:ext cx="368807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30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6" y="1127505"/>
                </a:lnTo>
                <a:lnTo>
                  <a:pt x="0" y="1131315"/>
                </a:lnTo>
                <a:lnTo>
                  <a:pt x="51689" y="1219962"/>
                </a:lnTo>
                <a:lnTo>
                  <a:pt x="59049" y="1207389"/>
                </a:lnTo>
                <a:lnTo>
                  <a:pt x="45339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9" y="1207389"/>
                </a:lnTo>
                <a:lnTo>
                  <a:pt x="58039" y="1207389"/>
                </a:lnTo>
                <a:lnTo>
                  <a:pt x="58041" y="1204214"/>
                </a:lnTo>
                <a:lnTo>
                  <a:pt x="46228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3" y="1123950"/>
                </a:moveTo>
                <a:lnTo>
                  <a:pt x="92456" y="1124965"/>
                </a:lnTo>
                <a:lnTo>
                  <a:pt x="58056" y="1183936"/>
                </a:lnTo>
                <a:lnTo>
                  <a:pt x="58039" y="1207389"/>
                </a:lnTo>
                <a:lnTo>
                  <a:pt x="59049" y="1207389"/>
                </a:lnTo>
                <a:lnTo>
                  <a:pt x="103505" y="1131442"/>
                </a:lnTo>
                <a:lnTo>
                  <a:pt x="102362" y="1127505"/>
                </a:lnTo>
                <a:lnTo>
                  <a:pt x="99441" y="1125727"/>
                </a:lnTo>
                <a:lnTo>
                  <a:pt x="96393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8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3275076"/>
            <a:ext cx="2135124" cy="8610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8739" y="3528186"/>
            <a:ext cx="13500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75" dirty="0">
                <a:latin typeface="Bookman Old Style"/>
                <a:cs typeface="Bookman Old Style"/>
              </a:rPr>
              <a:t>keybo</a:t>
            </a:r>
            <a:r>
              <a:rPr sz="2000" b="0" spc="170" dirty="0">
                <a:latin typeface="Bookman Old Style"/>
                <a:cs typeface="Bookman Old Style"/>
              </a:rPr>
              <a:t>a</a:t>
            </a:r>
            <a:r>
              <a:rPr sz="2000" b="0" spc="175" dirty="0">
                <a:latin typeface="Bookman Old Style"/>
                <a:cs typeface="Bookman Old Style"/>
              </a:rPr>
              <a:t>rd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0" y="3654552"/>
            <a:ext cx="845819" cy="15316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81444" y="3884295"/>
            <a:ext cx="334645" cy="992505"/>
          </a:xfrm>
          <a:custGeom>
            <a:avLst/>
            <a:gdLst/>
            <a:ahLst/>
            <a:cxnLst/>
            <a:rect l="l" t="t" r="r" b="b"/>
            <a:pathLst>
              <a:path w="334645" h="992504">
                <a:moveTo>
                  <a:pt x="8940" y="887602"/>
                </a:moveTo>
                <a:lnTo>
                  <a:pt x="5537" y="888364"/>
                </a:lnTo>
                <a:lnTo>
                  <a:pt x="2120" y="889253"/>
                </a:lnTo>
                <a:lnTo>
                  <a:pt x="0" y="892555"/>
                </a:lnTo>
                <a:lnTo>
                  <a:pt x="23342" y="992504"/>
                </a:lnTo>
                <a:lnTo>
                  <a:pt x="34387" y="982344"/>
                </a:lnTo>
                <a:lnTo>
                  <a:pt x="33121" y="982344"/>
                </a:lnTo>
                <a:lnTo>
                  <a:pt x="20980" y="978661"/>
                </a:lnTo>
                <a:lnTo>
                  <a:pt x="27892" y="956195"/>
                </a:lnTo>
                <a:lnTo>
                  <a:pt x="12357" y="889761"/>
                </a:lnTo>
                <a:lnTo>
                  <a:pt x="8940" y="887602"/>
                </a:lnTo>
                <a:close/>
              </a:path>
              <a:path w="334645" h="992504">
                <a:moveTo>
                  <a:pt x="27892" y="956195"/>
                </a:moveTo>
                <a:lnTo>
                  <a:pt x="20980" y="978661"/>
                </a:lnTo>
                <a:lnTo>
                  <a:pt x="33121" y="982344"/>
                </a:lnTo>
                <a:lnTo>
                  <a:pt x="34137" y="979042"/>
                </a:lnTo>
                <a:lnTo>
                  <a:pt x="33235" y="979042"/>
                </a:lnTo>
                <a:lnTo>
                  <a:pt x="22745" y="975867"/>
                </a:lnTo>
                <a:lnTo>
                  <a:pt x="30764" y="968476"/>
                </a:lnTo>
                <a:lnTo>
                  <a:pt x="27892" y="956195"/>
                </a:lnTo>
                <a:close/>
              </a:path>
              <a:path w="334645" h="992504">
                <a:moveTo>
                  <a:pt x="90220" y="913637"/>
                </a:moveTo>
                <a:lnTo>
                  <a:pt x="87642" y="916050"/>
                </a:lnTo>
                <a:lnTo>
                  <a:pt x="40011" y="959953"/>
                </a:lnTo>
                <a:lnTo>
                  <a:pt x="33121" y="982344"/>
                </a:lnTo>
                <a:lnTo>
                  <a:pt x="34387" y="982344"/>
                </a:lnTo>
                <a:lnTo>
                  <a:pt x="96240" y="925448"/>
                </a:lnTo>
                <a:lnTo>
                  <a:pt x="98831" y="923035"/>
                </a:lnTo>
                <a:lnTo>
                  <a:pt x="98996" y="918971"/>
                </a:lnTo>
                <a:lnTo>
                  <a:pt x="94246" y="913891"/>
                </a:lnTo>
                <a:lnTo>
                  <a:pt x="90220" y="913637"/>
                </a:lnTo>
                <a:close/>
              </a:path>
              <a:path w="334645" h="992504">
                <a:moveTo>
                  <a:pt x="30764" y="968476"/>
                </a:moveTo>
                <a:lnTo>
                  <a:pt x="22745" y="975867"/>
                </a:lnTo>
                <a:lnTo>
                  <a:pt x="33235" y="979042"/>
                </a:lnTo>
                <a:lnTo>
                  <a:pt x="30764" y="968476"/>
                </a:lnTo>
                <a:close/>
              </a:path>
              <a:path w="334645" h="992504">
                <a:moveTo>
                  <a:pt x="40011" y="959953"/>
                </a:moveTo>
                <a:lnTo>
                  <a:pt x="30764" y="968476"/>
                </a:lnTo>
                <a:lnTo>
                  <a:pt x="33235" y="979042"/>
                </a:lnTo>
                <a:lnTo>
                  <a:pt x="34137" y="979042"/>
                </a:lnTo>
                <a:lnTo>
                  <a:pt x="40011" y="959953"/>
                </a:lnTo>
                <a:close/>
              </a:path>
              <a:path w="334645" h="992504">
                <a:moveTo>
                  <a:pt x="322084" y="0"/>
                </a:moveTo>
                <a:lnTo>
                  <a:pt x="27892" y="956195"/>
                </a:lnTo>
                <a:lnTo>
                  <a:pt x="30764" y="968476"/>
                </a:lnTo>
                <a:lnTo>
                  <a:pt x="40011" y="959953"/>
                </a:lnTo>
                <a:lnTo>
                  <a:pt x="334225" y="3809"/>
                </a:lnTo>
                <a:lnTo>
                  <a:pt x="3220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74904" y="3653028"/>
            <a:ext cx="1382268" cy="1685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04481" y="3882390"/>
            <a:ext cx="843915" cy="1146810"/>
          </a:xfrm>
          <a:custGeom>
            <a:avLst/>
            <a:gdLst/>
            <a:ahLst/>
            <a:cxnLst/>
            <a:rect l="l" t="t" r="r" b="b"/>
            <a:pathLst>
              <a:path w="843915" h="1146810">
                <a:moveTo>
                  <a:pt x="754291" y="1094232"/>
                </a:moveTo>
                <a:lnTo>
                  <a:pt x="750608" y="1095756"/>
                </a:lnTo>
                <a:lnTo>
                  <a:pt x="749211" y="1098931"/>
                </a:lnTo>
                <a:lnTo>
                  <a:pt x="747814" y="1102233"/>
                </a:lnTo>
                <a:lnTo>
                  <a:pt x="749211" y="1105916"/>
                </a:lnTo>
                <a:lnTo>
                  <a:pt x="843318" y="1146810"/>
                </a:lnTo>
                <a:lnTo>
                  <a:pt x="842655" y="1140460"/>
                </a:lnTo>
                <a:lnTo>
                  <a:pt x="830745" y="1140460"/>
                </a:lnTo>
                <a:lnTo>
                  <a:pt x="816785" y="1121424"/>
                </a:lnTo>
                <a:lnTo>
                  <a:pt x="754291" y="1094232"/>
                </a:lnTo>
                <a:close/>
              </a:path>
              <a:path w="843915" h="1146810">
                <a:moveTo>
                  <a:pt x="816785" y="1121424"/>
                </a:moveTo>
                <a:lnTo>
                  <a:pt x="830745" y="1140460"/>
                </a:lnTo>
                <a:lnTo>
                  <a:pt x="835103" y="1137285"/>
                </a:lnTo>
                <a:lnTo>
                  <a:pt x="829602" y="1137285"/>
                </a:lnTo>
                <a:lnTo>
                  <a:pt x="828460" y="1126501"/>
                </a:lnTo>
                <a:lnTo>
                  <a:pt x="816785" y="1121424"/>
                </a:lnTo>
                <a:close/>
              </a:path>
              <a:path w="843915" h="1146810">
                <a:moveTo>
                  <a:pt x="829475" y="1042289"/>
                </a:moveTo>
                <a:lnTo>
                  <a:pt x="826046" y="1042670"/>
                </a:lnTo>
                <a:lnTo>
                  <a:pt x="822490" y="1042924"/>
                </a:lnTo>
                <a:lnTo>
                  <a:pt x="819950" y="1046099"/>
                </a:lnTo>
                <a:lnTo>
                  <a:pt x="827139" y="1114021"/>
                </a:lnTo>
                <a:lnTo>
                  <a:pt x="841032" y="1132967"/>
                </a:lnTo>
                <a:lnTo>
                  <a:pt x="830745" y="1140460"/>
                </a:lnTo>
                <a:lnTo>
                  <a:pt x="842655" y="1140460"/>
                </a:lnTo>
                <a:lnTo>
                  <a:pt x="833031" y="1048258"/>
                </a:lnTo>
                <a:lnTo>
                  <a:pt x="832650" y="1044829"/>
                </a:lnTo>
                <a:lnTo>
                  <a:pt x="829475" y="1042289"/>
                </a:lnTo>
                <a:close/>
              </a:path>
              <a:path w="843915" h="1146810">
                <a:moveTo>
                  <a:pt x="828460" y="1126501"/>
                </a:moveTo>
                <a:lnTo>
                  <a:pt x="829602" y="1137285"/>
                </a:lnTo>
                <a:lnTo>
                  <a:pt x="838365" y="1130808"/>
                </a:lnTo>
                <a:lnTo>
                  <a:pt x="828460" y="1126501"/>
                </a:lnTo>
                <a:close/>
              </a:path>
              <a:path w="843915" h="1146810">
                <a:moveTo>
                  <a:pt x="827139" y="1114021"/>
                </a:moveTo>
                <a:lnTo>
                  <a:pt x="828460" y="1126501"/>
                </a:lnTo>
                <a:lnTo>
                  <a:pt x="838365" y="1130808"/>
                </a:lnTo>
                <a:lnTo>
                  <a:pt x="829602" y="1137285"/>
                </a:lnTo>
                <a:lnTo>
                  <a:pt x="835103" y="1137285"/>
                </a:lnTo>
                <a:lnTo>
                  <a:pt x="841032" y="1132967"/>
                </a:lnTo>
                <a:lnTo>
                  <a:pt x="827139" y="1114021"/>
                </a:lnTo>
                <a:close/>
              </a:path>
              <a:path w="843915" h="1146810">
                <a:moveTo>
                  <a:pt x="10236" y="0"/>
                </a:moveTo>
                <a:lnTo>
                  <a:pt x="0" y="7620"/>
                </a:lnTo>
                <a:lnTo>
                  <a:pt x="816785" y="1121424"/>
                </a:lnTo>
                <a:lnTo>
                  <a:pt x="828460" y="1126501"/>
                </a:lnTo>
                <a:lnTo>
                  <a:pt x="827139" y="1114021"/>
                </a:lnTo>
                <a:lnTo>
                  <a:pt x="10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Input</a:t>
            </a:r>
            <a:r>
              <a:rPr spc="-484" dirty="0"/>
              <a:t> </a:t>
            </a:r>
            <a:r>
              <a:rPr spc="300" dirty="0"/>
              <a:t>devices</a:t>
            </a:r>
          </a:p>
        </p:txBody>
      </p:sp>
      <p:sp>
        <p:nvSpPr>
          <p:cNvPr id="3" name="object 3"/>
          <p:cNvSpPr/>
          <p:nvPr/>
        </p:nvSpPr>
        <p:spPr>
          <a:xfrm>
            <a:off x="227075" y="2049779"/>
            <a:ext cx="8385048" cy="472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22860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2647" y="1307591"/>
            <a:ext cx="298703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1238" y="1448561"/>
            <a:ext cx="1905" cy="838200"/>
          </a:xfrm>
          <a:custGeom>
            <a:avLst/>
            <a:gdLst/>
            <a:ahLst/>
            <a:cxnLst/>
            <a:rect l="l" t="t" r="r" b="b"/>
            <a:pathLst>
              <a:path w="1904" h="838200">
                <a:moveTo>
                  <a:pt x="1524" y="0"/>
                </a:moveTo>
                <a:lnTo>
                  <a:pt x="0" y="8382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2795" y="2180844"/>
            <a:ext cx="367284" cy="1508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4761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086" y="1123950"/>
                </a:moveTo>
                <a:lnTo>
                  <a:pt x="1028" y="1127505"/>
                </a:lnTo>
                <a:lnTo>
                  <a:pt x="0" y="1131315"/>
                </a:lnTo>
                <a:lnTo>
                  <a:pt x="51638" y="1219962"/>
                </a:lnTo>
                <a:lnTo>
                  <a:pt x="58993" y="1207389"/>
                </a:lnTo>
                <a:lnTo>
                  <a:pt x="45300" y="1207389"/>
                </a:lnTo>
                <a:lnTo>
                  <a:pt x="45314" y="1183919"/>
                </a:lnTo>
                <a:lnTo>
                  <a:pt x="10972" y="1124965"/>
                </a:lnTo>
                <a:lnTo>
                  <a:pt x="7086" y="1123950"/>
                </a:lnTo>
                <a:close/>
              </a:path>
              <a:path w="103504" h="1220470">
                <a:moveTo>
                  <a:pt x="45316" y="1183921"/>
                </a:moveTo>
                <a:lnTo>
                  <a:pt x="45300" y="1207389"/>
                </a:lnTo>
                <a:lnTo>
                  <a:pt x="58000" y="1207389"/>
                </a:lnTo>
                <a:lnTo>
                  <a:pt x="58002" y="1204214"/>
                </a:lnTo>
                <a:lnTo>
                  <a:pt x="46164" y="1204214"/>
                </a:lnTo>
                <a:lnTo>
                  <a:pt x="51657" y="1194807"/>
                </a:lnTo>
                <a:lnTo>
                  <a:pt x="45316" y="1183921"/>
                </a:lnTo>
                <a:close/>
              </a:path>
              <a:path w="103504" h="1220470">
                <a:moveTo>
                  <a:pt x="96329" y="1123950"/>
                </a:moveTo>
                <a:lnTo>
                  <a:pt x="92443" y="1124965"/>
                </a:lnTo>
                <a:lnTo>
                  <a:pt x="58016" y="1183919"/>
                </a:lnTo>
                <a:lnTo>
                  <a:pt x="58000" y="1207389"/>
                </a:lnTo>
                <a:lnTo>
                  <a:pt x="58993" y="1207389"/>
                </a:lnTo>
                <a:lnTo>
                  <a:pt x="101638" y="1134490"/>
                </a:lnTo>
                <a:lnTo>
                  <a:pt x="103403" y="1131442"/>
                </a:lnTo>
                <a:lnTo>
                  <a:pt x="102387" y="1127505"/>
                </a:lnTo>
                <a:lnTo>
                  <a:pt x="96329" y="1123950"/>
                </a:lnTo>
                <a:close/>
              </a:path>
              <a:path w="103504" h="1220470">
                <a:moveTo>
                  <a:pt x="51657" y="1194807"/>
                </a:moveTo>
                <a:lnTo>
                  <a:pt x="46164" y="1204214"/>
                </a:lnTo>
                <a:lnTo>
                  <a:pt x="57137" y="1204214"/>
                </a:lnTo>
                <a:lnTo>
                  <a:pt x="51657" y="1194807"/>
                </a:lnTo>
                <a:close/>
              </a:path>
              <a:path w="103504" h="1220470">
                <a:moveTo>
                  <a:pt x="58016" y="1183919"/>
                </a:moveTo>
                <a:lnTo>
                  <a:pt x="51657" y="1194807"/>
                </a:lnTo>
                <a:lnTo>
                  <a:pt x="57137" y="1204214"/>
                </a:lnTo>
                <a:lnTo>
                  <a:pt x="58002" y="1204214"/>
                </a:lnTo>
                <a:lnTo>
                  <a:pt x="58016" y="1183919"/>
                </a:lnTo>
                <a:close/>
              </a:path>
              <a:path w="103504" h="1220470">
                <a:moveTo>
                  <a:pt x="58788" y="0"/>
                </a:moveTo>
                <a:lnTo>
                  <a:pt x="46088" y="0"/>
                </a:lnTo>
                <a:lnTo>
                  <a:pt x="45316" y="1183921"/>
                </a:lnTo>
                <a:lnTo>
                  <a:pt x="51657" y="1194807"/>
                </a:lnTo>
                <a:lnTo>
                  <a:pt x="58014" y="1183921"/>
                </a:lnTo>
                <a:lnTo>
                  <a:pt x="587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975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304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4" y="742188"/>
                </a:moveTo>
                <a:lnTo>
                  <a:pt x="3936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1" y="838200"/>
                </a:lnTo>
                <a:lnTo>
                  <a:pt x="58922" y="825626"/>
                </a:lnTo>
                <a:lnTo>
                  <a:pt x="45211" y="825626"/>
                </a:lnTo>
                <a:lnTo>
                  <a:pt x="45222" y="802167"/>
                </a:lnTo>
                <a:lnTo>
                  <a:pt x="10921" y="743203"/>
                </a:lnTo>
                <a:lnTo>
                  <a:pt x="6984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1" y="825626"/>
                </a:lnTo>
                <a:lnTo>
                  <a:pt x="57911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1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1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2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2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3" y="0"/>
                </a:moveTo>
                <a:lnTo>
                  <a:pt x="45973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491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82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5" h="838200">
                <a:moveTo>
                  <a:pt x="6985" y="742188"/>
                </a:moveTo>
                <a:lnTo>
                  <a:pt x="3937" y="743838"/>
                </a:lnTo>
                <a:lnTo>
                  <a:pt x="1016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5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5" h="838200">
                <a:moveTo>
                  <a:pt x="96266" y="742188"/>
                </a:moveTo>
                <a:lnTo>
                  <a:pt x="92329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8" y="749680"/>
                </a:lnTo>
                <a:lnTo>
                  <a:pt x="102362" y="745744"/>
                </a:lnTo>
                <a:lnTo>
                  <a:pt x="96266" y="742188"/>
                </a:lnTo>
                <a:close/>
              </a:path>
              <a:path w="103505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5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5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49396" y="2180844"/>
            <a:ext cx="368808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82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5" y="1127505"/>
                </a:lnTo>
                <a:lnTo>
                  <a:pt x="0" y="1131315"/>
                </a:lnTo>
                <a:lnTo>
                  <a:pt x="51688" y="1219962"/>
                </a:lnTo>
                <a:lnTo>
                  <a:pt x="59049" y="1207389"/>
                </a:lnTo>
                <a:lnTo>
                  <a:pt x="45338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8" y="1207389"/>
                </a:lnTo>
                <a:lnTo>
                  <a:pt x="58038" y="1207389"/>
                </a:lnTo>
                <a:lnTo>
                  <a:pt x="58041" y="1204214"/>
                </a:lnTo>
                <a:lnTo>
                  <a:pt x="46227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2" y="1123950"/>
                </a:moveTo>
                <a:lnTo>
                  <a:pt x="92455" y="1124965"/>
                </a:lnTo>
                <a:lnTo>
                  <a:pt x="58056" y="1183936"/>
                </a:lnTo>
                <a:lnTo>
                  <a:pt x="58038" y="1207389"/>
                </a:lnTo>
                <a:lnTo>
                  <a:pt x="59049" y="1207389"/>
                </a:lnTo>
                <a:lnTo>
                  <a:pt x="103504" y="1131442"/>
                </a:lnTo>
                <a:lnTo>
                  <a:pt x="102488" y="1127505"/>
                </a:lnTo>
                <a:lnTo>
                  <a:pt x="96392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7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97196" y="2180844"/>
            <a:ext cx="368808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30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5" y="742188"/>
                </a:moveTo>
                <a:lnTo>
                  <a:pt x="3937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2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97395" y="2180844"/>
            <a:ext cx="368807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30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6" y="1127505"/>
                </a:lnTo>
                <a:lnTo>
                  <a:pt x="0" y="1131315"/>
                </a:lnTo>
                <a:lnTo>
                  <a:pt x="51689" y="1219962"/>
                </a:lnTo>
                <a:lnTo>
                  <a:pt x="59049" y="1207389"/>
                </a:lnTo>
                <a:lnTo>
                  <a:pt x="45339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9" y="1207389"/>
                </a:lnTo>
                <a:lnTo>
                  <a:pt x="58039" y="1207389"/>
                </a:lnTo>
                <a:lnTo>
                  <a:pt x="58041" y="1204214"/>
                </a:lnTo>
                <a:lnTo>
                  <a:pt x="46228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3" y="1123950"/>
                </a:moveTo>
                <a:lnTo>
                  <a:pt x="92456" y="1124965"/>
                </a:lnTo>
                <a:lnTo>
                  <a:pt x="58056" y="1183936"/>
                </a:lnTo>
                <a:lnTo>
                  <a:pt x="58039" y="1207389"/>
                </a:lnTo>
                <a:lnTo>
                  <a:pt x="59049" y="1207389"/>
                </a:lnTo>
                <a:lnTo>
                  <a:pt x="103505" y="1131442"/>
                </a:lnTo>
                <a:lnTo>
                  <a:pt x="102362" y="1127505"/>
                </a:lnTo>
                <a:lnTo>
                  <a:pt x="99441" y="1125727"/>
                </a:lnTo>
                <a:lnTo>
                  <a:pt x="96393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8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3275076"/>
            <a:ext cx="2135124" cy="8610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8739" y="3528186"/>
            <a:ext cx="13500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75" dirty="0">
                <a:latin typeface="Bookman Old Style"/>
                <a:cs typeface="Bookman Old Style"/>
              </a:rPr>
              <a:t>keybo</a:t>
            </a:r>
            <a:r>
              <a:rPr sz="2000" b="0" spc="170" dirty="0">
                <a:latin typeface="Bookman Old Style"/>
                <a:cs typeface="Bookman Old Style"/>
              </a:rPr>
              <a:t>a</a:t>
            </a:r>
            <a:r>
              <a:rPr sz="2000" b="0" spc="175" dirty="0">
                <a:latin typeface="Bookman Old Style"/>
                <a:cs typeface="Bookman Old Style"/>
              </a:rPr>
              <a:t>rd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0" y="3654552"/>
            <a:ext cx="845819" cy="15316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81444" y="3884295"/>
            <a:ext cx="334645" cy="992505"/>
          </a:xfrm>
          <a:custGeom>
            <a:avLst/>
            <a:gdLst/>
            <a:ahLst/>
            <a:cxnLst/>
            <a:rect l="l" t="t" r="r" b="b"/>
            <a:pathLst>
              <a:path w="334645" h="992504">
                <a:moveTo>
                  <a:pt x="8940" y="887602"/>
                </a:moveTo>
                <a:lnTo>
                  <a:pt x="5537" y="888364"/>
                </a:lnTo>
                <a:lnTo>
                  <a:pt x="2120" y="889253"/>
                </a:lnTo>
                <a:lnTo>
                  <a:pt x="0" y="892555"/>
                </a:lnTo>
                <a:lnTo>
                  <a:pt x="23342" y="992504"/>
                </a:lnTo>
                <a:lnTo>
                  <a:pt x="34387" y="982344"/>
                </a:lnTo>
                <a:lnTo>
                  <a:pt x="33121" y="982344"/>
                </a:lnTo>
                <a:lnTo>
                  <a:pt x="20980" y="978661"/>
                </a:lnTo>
                <a:lnTo>
                  <a:pt x="27892" y="956195"/>
                </a:lnTo>
                <a:lnTo>
                  <a:pt x="12357" y="889761"/>
                </a:lnTo>
                <a:lnTo>
                  <a:pt x="8940" y="887602"/>
                </a:lnTo>
                <a:close/>
              </a:path>
              <a:path w="334645" h="992504">
                <a:moveTo>
                  <a:pt x="27892" y="956195"/>
                </a:moveTo>
                <a:lnTo>
                  <a:pt x="20980" y="978661"/>
                </a:lnTo>
                <a:lnTo>
                  <a:pt x="33121" y="982344"/>
                </a:lnTo>
                <a:lnTo>
                  <a:pt x="34137" y="979042"/>
                </a:lnTo>
                <a:lnTo>
                  <a:pt x="33235" y="979042"/>
                </a:lnTo>
                <a:lnTo>
                  <a:pt x="22745" y="975867"/>
                </a:lnTo>
                <a:lnTo>
                  <a:pt x="30764" y="968476"/>
                </a:lnTo>
                <a:lnTo>
                  <a:pt x="27892" y="956195"/>
                </a:lnTo>
                <a:close/>
              </a:path>
              <a:path w="334645" h="992504">
                <a:moveTo>
                  <a:pt x="90220" y="913637"/>
                </a:moveTo>
                <a:lnTo>
                  <a:pt x="87642" y="916050"/>
                </a:lnTo>
                <a:lnTo>
                  <a:pt x="40011" y="959953"/>
                </a:lnTo>
                <a:lnTo>
                  <a:pt x="33121" y="982344"/>
                </a:lnTo>
                <a:lnTo>
                  <a:pt x="34387" y="982344"/>
                </a:lnTo>
                <a:lnTo>
                  <a:pt x="96240" y="925448"/>
                </a:lnTo>
                <a:lnTo>
                  <a:pt x="98831" y="923035"/>
                </a:lnTo>
                <a:lnTo>
                  <a:pt x="98996" y="918971"/>
                </a:lnTo>
                <a:lnTo>
                  <a:pt x="94246" y="913891"/>
                </a:lnTo>
                <a:lnTo>
                  <a:pt x="90220" y="913637"/>
                </a:lnTo>
                <a:close/>
              </a:path>
              <a:path w="334645" h="992504">
                <a:moveTo>
                  <a:pt x="30764" y="968476"/>
                </a:moveTo>
                <a:lnTo>
                  <a:pt x="22745" y="975867"/>
                </a:lnTo>
                <a:lnTo>
                  <a:pt x="33235" y="979042"/>
                </a:lnTo>
                <a:lnTo>
                  <a:pt x="30764" y="968476"/>
                </a:lnTo>
                <a:close/>
              </a:path>
              <a:path w="334645" h="992504">
                <a:moveTo>
                  <a:pt x="40011" y="959953"/>
                </a:moveTo>
                <a:lnTo>
                  <a:pt x="30764" y="968476"/>
                </a:lnTo>
                <a:lnTo>
                  <a:pt x="33235" y="979042"/>
                </a:lnTo>
                <a:lnTo>
                  <a:pt x="34137" y="979042"/>
                </a:lnTo>
                <a:lnTo>
                  <a:pt x="40011" y="959953"/>
                </a:lnTo>
                <a:close/>
              </a:path>
              <a:path w="334645" h="992504">
                <a:moveTo>
                  <a:pt x="322084" y="0"/>
                </a:moveTo>
                <a:lnTo>
                  <a:pt x="27892" y="956195"/>
                </a:lnTo>
                <a:lnTo>
                  <a:pt x="30764" y="968476"/>
                </a:lnTo>
                <a:lnTo>
                  <a:pt x="40011" y="959953"/>
                </a:lnTo>
                <a:lnTo>
                  <a:pt x="334225" y="3809"/>
                </a:lnTo>
                <a:lnTo>
                  <a:pt x="3220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74904" y="3653028"/>
            <a:ext cx="1382268" cy="1685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04481" y="3882390"/>
            <a:ext cx="843915" cy="1146810"/>
          </a:xfrm>
          <a:custGeom>
            <a:avLst/>
            <a:gdLst/>
            <a:ahLst/>
            <a:cxnLst/>
            <a:rect l="l" t="t" r="r" b="b"/>
            <a:pathLst>
              <a:path w="843915" h="1146810">
                <a:moveTo>
                  <a:pt x="754291" y="1094232"/>
                </a:moveTo>
                <a:lnTo>
                  <a:pt x="750608" y="1095756"/>
                </a:lnTo>
                <a:lnTo>
                  <a:pt x="749211" y="1098931"/>
                </a:lnTo>
                <a:lnTo>
                  <a:pt x="747814" y="1102233"/>
                </a:lnTo>
                <a:lnTo>
                  <a:pt x="749211" y="1105916"/>
                </a:lnTo>
                <a:lnTo>
                  <a:pt x="843318" y="1146810"/>
                </a:lnTo>
                <a:lnTo>
                  <a:pt x="842655" y="1140460"/>
                </a:lnTo>
                <a:lnTo>
                  <a:pt x="830745" y="1140460"/>
                </a:lnTo>
                <a:lnTo>
                  <a:pt x="816785" y="1121424"/>
                </a:lnTo>
                <a:lnTo>
                  <a:pt x="754291" y="1094232"/>
                </a:lnTo>
                <a:close/>
              </a:path>
              <a:path w="843915" h="1146810">
                <a:moveTo>
                  <a:pt x="816785" y="1121424"/>
                </a:moveTo>
                <a:lnTo>
                  <a:pt x="830745" y="1140460"/>
                </a:lnTo>
                <a:lnTo>
                  <a:pt x="835103" y="1137285"/>
                </a:lnTo>
                <a:lnTo>
                  <a:pt x="829602" y="1137285"/>
                </a:lnTo>
                <a:lnTo>
                  <a:pt x="828460" y="1126501"/>
                </a:lnTo>
                <a:lnTo>
                  <a:pt x="816785" y="1121424"/>
                </a:lnTo>
                <a:close/>
              </a:path>
              <a:path w="843915" h="1146810">
                <a:moveTo>
                  <a:pt x="829475" y="1042289"/>
                </a:moveTo>
                <a:lnTo>
                  <a:pt x="826046" y="1042670"/>
                </a:lnTo>
                <a:lnTo>
                  <a:pt x="822490" y="1042924"/>
                </a:lnTo>
                <a:lnTo>
                  <a:pt x="819950" y="1046099"/>
                </a:lnTo>
                <a:lnTo>
                  <a:pt x="827139" y="1114021"/>
                </a:lnTo>
                <a:lnTo>
                  <a:pt x="841032" y="1132967"/>
                </a:lnTo>
                <a:lnTo>
                  <a:pt x="830745" y="1140460"/>
                </a:lnTo>
                <a:lnTo>
                  <a:pt x="842655" y="1140460"/>
                </a:lnTo>
                <a:lnTo>
                  <a:pt x="833031" y="1048258"/>
                </a:lnTo>
                <a:lnTo>
                  <a:pt x="832650" y="1044829"/>
                </a:lnTo>
                <a:lnTo>
                  <a:pt x="829475" y="1042289"/>
                </a:lnTo>
                <a:close/>
              </a:path>
              <a:path w="843915" h="1146810">
                <a:moveTo>
                  <a:pt x="828460" y="1126501"/>
                </a:moveTo>
                <a:lnTo>
                  <a:pt x="829602" y="1137285"/>
                </a:lnTo>
                <a:lnTo>
                  <a:pt x="838365" y="1130808"/>
                </a:lnTo>
                <a:lnTo>
                  <a:pt x="828460" y="1126501"/>
                </a:lnTo>
                <a:close/>
              </a:path>
              <a:path w="843915" h="1146810">
                <a:moveTo>
                  <a:pt x="827139" y="1114021"/>
                </a:moveTo>
                <a:lnTo>
                  <a:pt x="828460" y="1126501"/>
                </a:lnTo>
                <a:lnTo>
                  <a:pt x="838365" y="1130808"/>
                </a:lnTo>
                <a:lnTo>
                  <a:pt x="829602" y="1137285"/>
                </a:lnTo>
                <a:lnTo>
                  <a:pt x="835103" y="1137285"/>
                </a:lnTo>
                <a:lnTo>
                  <a:pt x="841032" y="1132967"/>
                </a:lnTo>
                <a:lnTo>
                  <a:pt x="827139" y="1114021"/>
                </a:lnTo>
                <a:close/>
              </a:path>
              <a:path w="843915" h="1146810">
                <a:moveTo>
                  <a:pt x="10236" y="0"/>
                </a:moveTo>
                <a:lnTo>
                  <a:pt x="0" y="7620"/>
                </a:lnTo>
                <a:lnTo>
                  <a:pt x="816785" y="1121424"/>
                </a:lnTo>
                <a:lnTo>
                  <a:pt x="828460" y="1126501"/>
                </a:lnTo>
                <a:lnTo>
                  <a:pt x="827139" y="1114021"/>
                </a:lnTo>
                <a:lnTo>
                  <a:pt x="10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8739" y="4901565"/>
            <a:ext cx="12160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0" spc="100" dirty="0">
                <a:solidFill>
                  <a:srgbClr val="943735"/>
                </a:solidFill>
                <a:latin typeface="Bookman Old Style"/>
                <a:cs typeface="Bookman Old Style"/>
              </a:rPr>
              <a:t>Normal  k</a:t>
            </a:r>
            <a:r>
              <a:rPr sz="1800" b="0" spc="175" dirty="0">
                <a:solidFill>
                  <a:srgbClr val="943735"/>
                </a:solidFill>
                <a:latin typeface="Bookman Old Style"/>
                <a:cs typeface="Bookman Old Style"/>
              </a:rPr>
              <a:t>ey</a:t>
            </a:r>
            <a:r>
              <a:rPr sz="1800" b="0" spc="80" dirty="0">
                <a:solidFill>
                  <a:srgbClr val="943735"/>
                </a:solidFill>
                <a:latin typeface="Bookman Old Style"/>
                <a:cs typeface="Bookman Old Style"/>
              </a:rPr>
              <a:t>b</a:t>
            </a:r>
            <a:r>
              <a:rPr sz="1800" b="0" spc="75" dirty="0">
                <a:solidFill>
                  <a:srgbClr val="943735"/>
                </a:solidFill>
                <a:latin typeface="Bookman Old Style"/>
                <a:cs typeface="Bookman Old Style"/>
              </a:rPr>
              <a:t>o</a:t>
            </a:r>
            <a:r>
              <a:rPr sz="1800" b="0" spc="210" dirty="0">
                <a:solidFill>
                  <a:srgbClr val="943735"/>
                </a:solidFill>
                <a:latin typeface="Bookman Old Style"/>
                <a:cs typeface="Bookman Old Style"/>
              </a:rPr>
              <a:t>ard</a:t>
            </a:r>
            <a:endParaRPr sz="1800">
              <a:latin typeface="Bookman Old Style"/>
              <a:cs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46529" y="475310"/>
            <a:ext cx="525716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u="none" spc="-409" dirty="0"/>
              <a:t>NORMAL</a:t>
            </a:r>
            <a:r>
              <a:rPr sz="4400" u="none" spc="-400" dirty="0"/>
              <a:t> </a:t>
            </a:r>
            <a:r>
              <a:rPr sz="4400" u="none" spc="-340" dirty="0"/>
              <a:t>KEYBOARD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535940" y="1339342"/>
            <a:ext cx="6038215" cy="46329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55600" marR="5080" indent="-342900">
              <a:lnSpc>
                <a:spcPts val="302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A </a:t>
            </a:r>
            <a:r>
              <a:rPr sz="2800" spc="-10" dirty="0">
                <a:latin typeface="Calibri"/>
                <a:cs typeface="Calibri"/>
              </a:rPr>
              <a:t>normal </a:t>
            </a:r>
            <a:r>
              <a:rPr sz="2800" spc="-25" dirty="0">
                <a:latin typeface="Calibri"/>
                <a:cs typeface="Calibri"/>
              </a:rPr>
              <a:t>keyboard </a:t>
            </a:r>
            <a:r>
              <a:rPr sz="2800" spc="-10" dirty="0">
                <a:latin typeface="Calibri"/>
                <a:cs typeface="Calibri"/>
              </a:rPr>
              <a:t>has </a:t>
            </a:r>
            <a:r>
              <a:rPr sz="2800" spc="-5" dirty="0">
                <a:latin typeface="Calibri"/>
                <a:cs typeface="Calibri"/>
              </a:rPr>
              <a:t>101-104 </a:t>
            </a:r>
            <a:r>
              <a:rPr sz="2800" spc="-35" dirty="0">
                <a:latin typeface="Calibri"/>
                <a:cs typeface="Calibri"/>
              </a:rPr>
              <a:t>keys  </a:t>
            </a:r>
            <a:r>
              <a:rPr sz="2800" spc="-5" dirty="0">
                <a:latin typeface="Calibri"/>
                <a:cs typeface="Calibri"/>
              </a:rPr>
              <a:t>which </a:t>
            </a:r>
            <a:r>
              <a:rPr sz="2800" spc="-20" dirty="0">
                <a:latin typeface="Calibri"/>
                <a:cs typeface="Calibri"/>
              </a:rPr>
              <a:t>are </a:t>
            </a:r>
            <a:r>
              <a:rPr sz="2800" spc="-15" dirty="0">
                <a:latin typeface="Calibri"/>
                <a:cs typeface="Calibri"/>
              </a:rPr>
              <a:t>distributed </a:t>
            </a:r>
            <a:r>
              <a:rPr sz="2800" spc="-5" dirty="0">
                <a:latin typeface="Calibri"/>
                <a:cs typeface="Calibri"/>
              </a:rPr>
              <a:t>in </a:t>
            </a:r>
            <a:r>
              <a:rPr sz="2800" spc="-15" dirty="0">
                <a:latin typeface="Calibri"/>
                <a:cs typeface="Calibri"/>
              </a:rPr>
              <a:t>five</a:t>
            </a:r>
            <a:r>
              <a:rPr sz="2800" spc="9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categories.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ts val="3180"/>
              </a:lnSpc>
              <a:spcBef>
                <a:spcPts val="2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Function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keys</a:t>
            </a:r>
            <a:endParaRPr sz="2800">
              <a:latin typeface="Calibri"/>
              <a:cs typeface="Calibri"/>
            </a:endParaRPr>
          </a:p>
          <a:p>
            <a:pPr marL="355600">
              <a:lnSpc>
                <a:spcPts val="3180"/>
              </a:lnSpc>
            </a:pPr>
            <a:r>
              <a:rPr sz="2800" i="1" spc="-5" dirty="0">
                <a:latin typeface="Lucida Handwriting"/>
                <a:cs typeface="Lucida Handwriting"/>
              </a:rPr>
              <a:t>F1 to</a:t>
            </a:r>
            <a:r>
              <a:rPr sz="2800" i="1" spc="-10" dirty="0">
                <a:latin typeface="Lucida Handwriting"/>
                <a:cs typeface="Lucida Handwriting"/>
              </a:rPr>
              <a:t> </a:t>
            </a:r>
            <a:r>
              <a:rPr sz="2800" i="1" spc="-5" dirty="0">
                <a:latin typeface="Lucida Handwriting"/>
                <a:cs typeface="Lucida Handwriting"/>
              </a:rPr>
              <a:t>F12</a:t>
            </a:r>
            <a:endParaRPr sz="2800">
              <a:latin typeface="Lucida Handwriting"/>
              <a:cs typeface="Lucida Handwriting"/>
            </a:endParaRPr>
          </a:p>
          <a:p>
            <a:pPr marL="355600" indent="-342900">
              <a:lnSpc>
                <a:spcPts val="3180"/>
              </a:lnSpc>
              <a:spcBef>
                <a:spcPts val="3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Calibri"/>
                <a:cs typeface="Calibri"/>
              </a:rPr>
              <a:t>Alphanumeric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keys</a:t>
            </a:r>
            <a:endParaRPr sz="2800">
              <a:latin typeface="Calibri"/>
              <a:cs typeface="Calibri"/>
            </a:endParaRPr>
          </a:p>
          <a:p>
            <a:pPr marL="355600">
              <a:lnSpc>
                <a:spcPts val="3180"/>
              </a:lnSpc>
            </a:pPr>
            <a:r>
              <a:rPr sz="2800" i="1" spc="-10" dirty="0">
                <a:latin typeface="Lucida Handwriting"/>
                <a:cs typeface="Lucida Handwriting"/>
              </a:rPr>
              <a:t>A-Z, </a:t>
            </a:r>
            <a:r>
              <a:rPr sz="2800" i="1" spc="-5" dirty="0">
                <a:latin typeface="Lucida Handwriting"/>
                <a:cs typeface="Lucida Handwriting"/>
              </a:rPr>
              <a:t>a-z,</a:t>
            </a:r>
            <a:r>
              <a:rPr sz="2800" i="1" spc="25" dirty="0">
                <a:latin typeface="Lucida Handwriting"/>
                <a:cs typeface="Lucida Handwriting"/>
              </a:rPr>
              <a:t> </a:t>
            </a:r>
            <a:r>
              <a:rPr sz="2800" i="1" spc="-5" dirty="0">
                <a:latin typeface="Lucida Handwriting"/>
                <a:cs typeface="Lucida Handwriting"/>
              </a:rPr>
              <a:t>0-9</a:t>
            </a:r>
            <a:endParaRPr sz="2800">
              <a:latin typeface="Lucida Handwriting"/>
              <a:cs typeface="Lucida Handwriting"/>
            </a:endParaRPr>
          </a:p>
          <a:p>
            <a:pPr marL="355600" indent="-342900">
              <a:lnSpc>
                <a:spcPts val="3180"/>
              </a:lnSpc>
              <a:spcBef>
                <a:spcPts val="3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Calibri"/>
                <a:cs typeface="Calibri"/>
              </a:rPr>
              <a:t>Special </a:t>
            </a:r>
            <a:r>
              <a:rPr sz="2800" spc="-35" dirty="0">
                <a:latin typeface="Calibri"/>
                <a:cs typeface="Calibri"/>
              </a:rPr>
              <a:t>keys</a:t>
            </a:r>
            <a:endParaRPr sz="2800">
              <a:latin typeface="Calibri"/>
              <a:cs typeface="Calibri"/>
            </a:endParaRPr>
          </a:p>
          <a:p>
            <a:pPr marL="355600" marR="1251585">
              <a:lnSpc>
                <a:spcPts val="3040"/>
              </a:lnSpc>
              <a:spcBef>
                <a:spcPts val="185"/>
              </a:spcBef>
            </a:pPr>
            <a:r>
              <a:rPr sz="2800" i="1" spc="-5" dirty="0">
                <a:latin typeface="Lucida Handwriting"/>
                <a:cs typeface="Lucida Handwriting"/>
              </a:rPr>
              <a:t>Alt, Ctrl, </a:t>
            </a:r>
            <a:r>
              <a:rPr sz="2800" i="1" spc="-10" dirty="0">
                <a:latin typeface="Lucida Handwriting"/>
                <a:cs typeface="Lucida Handwriting"/>
              </a:rPr>
              <a:t>Enter, Insert,  Home, End, Esc</a:t>
            </a:r>
            <a:r>
              <a:rPr sz="2800" i="1" spc="70" dirty="0">
                <a:latin typeface="Lucida Handwriting"/>
                <a:cs typeface="Lucida Handwriting"/>
              </a:rPr>
              <a:t> </a:t>
            </a:r>
            <a:r>
              <a:rPr sz="2800" spc="-15" dirty="0">
                <a:latin typeface="Calibri"/>
                <a:cs typeface="Calibri"/>
              </a:rPr>
              <a:t>etc.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ts val="3185"/>
              </a:lnSpc>
              <a:spcBef>
                <a:spcPts val="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Calibri"/>
                <a:cs typeface="Calibri"/>
              </a:rPr>
              <a:t>Numeric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keypad</a:t>
            </a:r>
            <a:endParaRPr sz="2800">
              <a:latin typeface="Calibri"/>
              <a:cs typeface="Calibri"/>
            </a:endParaRPr>
          </a:p>
          <a:p>
            <a:pPr marL="355600">
              <a:lnSpc>
                <a:spcPts val="3185"/>
              </a:lnSpc>
            </a:pPr>
            <a:r>
              <a:rPr sz="2800" i="1" spc="-10" dirty="0">
                <a:latin typeface="Lucida Handwriting"/>
                <a:cs typeface="Lucida Handwriting"/>
              </a:rPr>
              <a:t>0-9,+,-,*,%,@</a:t>
            </a:r>
            <a:r>
              <a:rPr sz="2800" i="1" spc="25" dirty="0">
                <a:latin typeface="Lucida Handwriting"/>
                <a:cs typeface="Lucida Handwriting"/>
              </a:rPr>
              <a:t> </a:t>
            </a:r>
            <a:r>
              <a:rPr sz="2800" spc="-15" dirty="0">
                <a:latin typeface="Calibri"/>
                <a:cs typeface="Calibri"/>
              </a:rPr>
              <a:t>etc.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42307" y="3056127"/>
            <a:ext cx="4801692" cy="3801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Input</a:t>
            </a:r>
            <a:r>
              <a:rPr spc="-484" dirty="0"/>
              <a:t> </a:t>
            </a:r>
            <a:r>
              <a:rPr spc="300" dirty="0"/>
              <a:t>devices</a:t>
            </a:r>
          </a:p>
        </p:txBody>
      </p:sp>
      <p:sp>
        <p:nvSpPr>
          <p:cNvPr id="3" name="object 3"/>
          <p:cNvSpPr/>
          <p:nvPr/>
        </p:nvSpPr>
        <p:spPr>
          <a:xfrm>
            <a:off x="227075" y="2049779"/>
            <a:ext cx="8385048" cy="472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2286000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0" y="0"/>
                </a:moveTo>
                <a:lnTo>
                  <a:pt x="7924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2647" y="1307591"/>
            <a:ext cx="298703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1238" y="1448561"/>
            <a:ext cx="1905" cy="838200"/>
          </a:xfrm>
          <a:custGeom>
            <a:avLst/>
            <a:gdLst/>
            <a:ahLst/>
            <a:cxnLst/>
            <a:rect l="l" t="t" r="r" b="b"/>
            <a:pathLst>
              <a:path w="1904" h="838200">
                <a:moveTo>
                  <a:pt x="1524" y="0"/>
                </a:moveTo>
                <a:lnTo>
                  <a:pt x="0" y="8382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2795" y="2180844"/>
            <a:ext cx="367284" cy="1508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4761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086" y="1123950"/>
                </a:moveTo>
                <a:lnTo>
                  <a:pt x="1028" y="1127505"/>
                </a:lnTo>
                <a:lnTo>
                  <a:pt x="0" y="1131315"/>
                </a:lnTo>
                <a:lnTo>
                  <a:pt x="51638" y="1219962"/>
                </a:lnTo>
                <a:lnTo>
                  <a:pt x="58993" y="1207389"/>
                </a:lnTo>
                <a:lnTo>
                  <a:pt x="45300" y="1207389"/>
                </a:lnTo>
                <a:lnTo>
                  <a:pt x="45314" y="1183919"/>
                </a:lnTo>
                <a:lnTo>
                  <a:pt x="10972" y="1124965"/>
                </a:lnTo>
                <a:lnTo>
                  <a:pt x="7086" y="1123950"/>
                </a:lnTo>
                <a:close/>
              </a:path>
              <a:path w="103504" h="1220470">
                <a:moveTo>
                  <a:pt x="45316" y="1183921"/>
                </a:moveTo>
                <a:lnTo>
                  <a:pt x="45300" y="1207389"/>
                </a:lnTo>
                <a:lnTo>
                  <a:pt x="58000" y="1207389"/>
                </a:lnTo>
                <a:lnTo>
                  <a:pt x="58002" y="1204214"/>
                </a:lnTo>
                <a:lnTo>
                  <a:pt x="46164" y="1204214"/>
                </a:lnTo>
                <a:lnTo>
                  <a:pt x="51657" y="1194807"/>
                </a:lnTo>
                <a:lnTo>
                  <a:pt x="45316" y="1183921"/>
                </a:lnTo>
                <a:close/>
              </a:path>
              <a:path w="103504" h="1220470">
                <a:moveTo>
                  <a:pt x="96329" y="1123950"/>
                </a:moveTo>
                <a:lnTo>
                  <a:pt x="92443" y="1124965"/>
                </a:lnTo>
                <a:lnTo>
                  <a:pt x="58016" y="1183919"/>
                </a:lnTo>
                <a:lnTo>
                  <a:pt x="58000" y="1207389"/>
                </a:lnTo>
                <a:lnTo>
                  <a:pt x="58993" y="1207389"/>
                </a:lnTo>
                <a:lnTo>
                  <a:pt x="101638" y="1134490"/>
                </a:lnTo>
                <a:lnTo>
                  <a:pt x="103403" y="1131442"/>
                </a:lnTo>
                <a:lnTo>
                  <a:pt x="102387" y="1127505"/>
                </a:lnTo>
                <a:lnTo>
                  <a:pt x="96329" y="1123950"/>
                </a:lnTo>
                <a:close/>
              </a:path>
              <a:path w="103504" h="1220470">
                <a:moveTo>
                  <a:pt x="51657" y="1194807"/>
                </a:moveTo>
                <a:lnTo>
                  <a:pt x="46164" y="1204214"/>
                </a:lnTo>
                <a:lnTo>
                  <a:pt x="57137" y="1204214"/>
                </a:lnTo>
                <a:lnTo>
                  <a:pt x="51657" y="1194807"/>
                </a:lnTo>
                <a:close/>
              </a:path>
              <a:path w="103504" h="1220470">
                <a:moveTo>
                  <a:pt x="58016" y="1183919"/>
                </a:moveTo>
                <a:lnTo>
                  <a:pt x="51657" y="1194807"/>
                </a:lnTo>
                <a:lnTo>
                  <a:pt x="57137" y="1204214"/>
                </a:lnTo>
                <a:lnTo>
                  <a:pt x="58002" y="1204214"/>
                </a:lnTo>
                <a:lnTo>
                  <a:pt x="58016" y="1183919"/>
                </a:lnTo>
                <a:close/>
              </a:path>
              <a:path w="103504" h="1220470">
                <a:moveTo>
                  <a:pt x="58788" y="0"/>
                </a:moveTo>
                <a:lnTo>
                  <a:pt x="46088" y="0"/>
                </a:lnTo>
                <a:lnTo>
                  <a:pt x="45316" y="1183921"/>
                </a:lnTo>
                <a:lnTo>
                  <a:pt x="51657" y="1194807"/>
                </a:lnTo>
                <a:lnTo>
                  <a:pt x="58014" y="1183921"/>
                </a:lnTo>
                <a:lnTo>
                  <a:pt x="587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975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304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4" y="742188"/>
                </a:moveTo>
                <a:lnTo>
                  <a:pt x="3936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1" y="838200"/>
                </a:lnTo>
                <a:lnTo>
                  <a:pt x="58922" y="825626"/>
                </a:lnTo>
                <a:lnTo>
                  <a:pt x="45211" y="825626"/>
                </a:lnTo>
                <a:lnTo>
                  <a:pt x="45222" y="802167"/>
                </a:lnTo>
                <a:lnTo>
                  <a:pt x="10921" y="743203"/>
                </a:lnTo>
                <a:lnTo>
                  <a:pt x="6984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1" y="825626"/>
                </a:lnTo>
                <a:lnTo>
                  <a:pt x="57911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1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1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2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2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3" y="0"/>
                </a:moveTo>
                <a:lnTo>
                  <a:pt x="45973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49195" y="2180844"/>
            <a:ext cx="368807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82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5" h="838200">
                <a:moveTo>
                  <a:pt x="6985" y="742188"/>
                </a:moveTo>
                <a:lnTo>
                  <a:pt x="3937" y="743838"/>
                </a:lnTo>
                <a:lnTo>
                  <a:pt x="1016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5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5" h="838200">
                <a:moveTo>
                  <a:pt x="96266" y="742188"/>
                </a:moveTo>
                <a:lnTo>
                  <a:pt x="92329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8" y="749680"/>
                </a:lnTo>
                <a:lnTo>
                  <a:pt x="102362" y="745744"/>
                </a:lnTo>
                <a:lnTo>
                  <a:pt x="96266" y="742188"/>
                </a:lnTo>
                <a:close/>
              </a:path>
              <a:path w="103505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5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5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49396" y="2180844"/>
            <a:ext cx="368808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82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5" y="1127505"/>
                </a:lnTo>
                <a:lnTo>
                  <a:pt x="0" y="1131315"/>
                </a:lnTo>
                <a:lnTo>
                  <a:pt x="51688" y="1219962"/>
                </a:lnTo>
                <a:lnTo>
                  <a:pt x="59049" y="1207389"/>
                </a:lnTo>
                <a:lnTo>
                  <a:pt x="45338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8" y="1207389"/>
                </a:lnTo>
                <a:lnTo>
                  <a:pt x="58038" y="1207389"/>
                </a:lnTo>
                <a:lnTo>
                  <a:pt x="58041" y="1204214"/>
                </a:lnTo>
                <a:lnTo>
                  <a:pt x="46227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2" y="1123950"/>
                </a:moveTo>
                <a:lnTo>
                  <a:pt x="92455" y="1124965"/>
                </a:lnTo>
                <a:lnTo>
                  <a:pt x="58056" y="1183936"/>
                </a:lnTo>
                <a:lnTo>
                  <a:pt x="58038" y="1207389"/>
                </a:lnTo>
                <a:lnTo>
                  <a:pt x="59049" y="1207389"/>
                </a:lnTo>
                <a:lnTo>
                  <a:pt x="103504" y="1131442"/>
                </a:lnTo>
                <a:lnTo>
                  <a:pt x="102488" y="1127505"/>
                </a:lnTo>
                <a:lnTo>
                  <a:pt x="96392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7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97196" y="2180844"/>
            <a:ext cx="368808" cy="112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30038" y="2286000"/>
            <a:ext cx="103505" cy="838200"/>
          </a:xfrm>
          <a:custGeom>
            <a:avLst/>
            <a:gdLst/>
            <a:ahLst/>
            <a:cxnLst/>
            <a:rect l="l" t="t" r="r" b="b"/>
            <a:pathLst>
              <a:path w="103504" h="838200">
                <a:moveTo>
                  <a:pt x="6985" y="742188"/>
                </a:moveTo>
                <a:lnTo>
                  <a:pt x="3937" y="743838"/>
                </a:lnTo>
                <a:lnTo>
                  <a:pt x="1015" y="745616"/>
                </a:lnTo>
                <a:lnTo>
                  <a:pt x="0" y="749553"/>
                </a:lnTo>
                <a:lnTo>
                  <a:pt x="1725" y="752728"/>
                </a:lnTo>
                <a:lnTo>
                  <a:pt x="51562" y="838200"/>
                </a:lnTo>
                <a:lnTo>
                  <a:pt x="58922" y="825626"/>
                </a:lnTo>
                <a:lnTo>
                  <a:pt x="45212" y="825626"/>
                </a:lnTo>
                <a:lnTo>
                  <a:pt x="45222" y="802167"/>
                </a:lnTo>
                <a:lnTo>
                  <a:pt x="10922" y="743203"/>
                </a:lnTo>
                <a:lnTo>
                  <a:pt x="6985" y="742188"/>
                </a:lnTo>
                <a:close/>
              </a:path>
              <a:path w="103504" h="838200">
                <a:moveTo>
                  <a:pt x="45233" y="802185"/>
                </a:moveTo>
                <a:lnTo>
                  <a:pt x="45212" y="825626"/>
                </a:lnTo>
                <a:lnTo>
                  <a:pt x="57912" y="825626"/>
                </a:lnTo>
                <a:lnTo>
                  <a:pt x="57914" y="822451"/>
                </a:lnTo>
                <a:lnTo>
                  <a:pt x="46100" y="822451"/>
                </a:lnTo>
                <a:lnTo>
                  <a:pt x="51569" y="813077"/>
                </a:lnTo>
                <a:lnTo>
                  <a:pt x="45233" y="802185"/>
                </a:lnTo>
                <a:close/>
              </a:path>
              <a:path w="103504" h="838200">
                <a:moveTo>
                  <a:pt x="96265" y="742188"/>
                </a:moveTo>
                <a:lnTo>
                  <a:pt x="92328" y="743203"/>
                </a:lnTo>
                <a:lnTo>
                  <a:pt x="57933" y="802167"/>
                </a:lnTo>
                <a:lnTo>
                  <a:pt x="57912" y="825626"/>
                </a:lnTo>
                <a:lnTo>
                  <a:pt x="58922" y="825626"/>
                </a:lnTo>
                <a:lnTo>
                  <a:pt x="103377" y="749680"/>
                </a:lnTo>
                <a:lnTo>
                  <a:pt x="102362" y="745744"/>
                </a:lnTo>
                <a:lnTo>
                  <a:pt x="96265" y="742188"/>
                </a:lnTo>
                <a:close/>
              </a:path>
              <a:path w="103504" h="838200">
                <a:moveTo>
                  <a:pt x="51569" y="813077"/>
                </a:moveTo>
                <a:lnTo>
                  <a:pt x="46100" y="822451"/>
                </a:lnTo>
                <a:lnTo>
                  <a:pt x="57023" y="822451"/>
                </a:lnTo>
                <a:lnTo>
                  <a:pt x="51569" y="813077"/>
                </a:lnTo>
                <a:close/>
              </a:path>
              <a:path w="103504" h="838200">
                <a:moveTo>
                  <a:pt x="57933" y="802167"/>
                </a:moveTo>
                <a:lnTo>
                  <a:pt x="51569" y="813077"/>
                </a:lnTo>
                <a:lnTo>
                  <a:pt x="57023" y="822451"/>
                </a:lnTo>
                <a:lnTo>
                  <a:pt x="57914" y="822451"/>
                </a:lnTo>
                <a:lnTo>
                  <a:pt x="57933" y="802167"/>
                </a:lnTo>
                <a:close/>
              </a:path>
              <a:path w="103504" h="838200">
                <a:moveTo>
                  <a:pt x="58674" y="0"/>
                </a:moveTo>
                <a:lnTo>
                  <a:pt x="45974" y="0"/>
                </a:lnTo>
                <a:lnTo>
                  <a:pt x="45233" y="802185"/>
                </a:lnTo>
                <a:lnTo>
                  <a:pt x="51569" y="813077"/>
                </a:lnTo>
                <a:lnTo>
                  <a:pt x="57922" y="802185"/>
                </a:lnTo>
                <a:lnTo>
                  <a:pt x="58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97395" y="2180844"/>
            <a:ext cx="368807" cy="1508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30110" y="2286000"/>
            <a:ext cx="103505" cy="1220470"/>
          </a:xfrm>
          <a:custGeom>
            <a:avLst/>
            <a:gdLst/>
            <a:ahLst/>
            <a:cxnLst/>
            <a:rect l="l" t="t" r="r" b="b"/>
            <a:pathLst>
              <a:path w="103504" h="1220470">
                <a:moveTo>
                  <a:pt x="7112" y="1123950"/>
                </a:moveTo>
                <a:lnTo>
                  <a:pt x="1016" y="1127505"/>
                </a:lnTo>
                <a:lnTo>
                  <a:pt x="0" y="1131315"/>
                </a:lnTo>
                <a:lnTo>
                  <a:pt x="51689" y="1219962"/>
                </a:lnTo>
                <a:lnTo>
                  <a:pt x="59049" y="1207389"/>
                </a:lnTo>
                <a:lnTo>
                  <a:pt x="45339" y="1207389"/>
                </a:lnTo>
                <a:lnTo>
                  <a:pt x="45353" y="1183936"/>
                </a:lnTo>
                <a:lnTo>
                  <a:pt x="11049" y="1124965"/>
                </a:lnTo>
                <a:lnTo>
                  <a:pt x="7112" y="1123950"/>
                </a:lnTo>
                <a:close/>
              </a:path>
              <a:path w="103504" h="1220470">
                <a:moveTo>
                  <a:pt x="45353" y="1183936"/>
                </a:moveTo>
                <a:lnTo>
                  <a:pt x="45339" y="1207389"/>
                </a:lnTo>
                <a:lnTo>
                  <a:pt x="58039" y="1207389"/>
                </a:lnTo>
                <a:lnTo>
                  <a:pt x="58041" y="1204214"/>
                </a:lnTo>
                <a:lnTo>
                  <a:pt x="46228" y="1204214"/>
                </a:lnTo>
                <a:lnTo>
                  <a:pt x="51696" y="1194839"/>
                </a:lnTo>
                <a:lnTo>
                  <a:pt x="45353" y="1183936"/>
                </a:lnTo>
                <a:close/>
              </a:path>
              <a:path w="103504" h="1220470">
                <a:moveTo>
                  <a:pt x="96393" y="1123950"/>
                </a:moveTo>
                <a:lnTo>
                  <a:pt x="92456" y="1124965"/>
                </a:lnTo>
                <a:lnTo>
                  <a:pt x="58056" y="1183936"/>
                </a:lnTo>
                <a:lnTo>
                  <a:pt x="58039" y="1207389"/>
                </a:lnTo>
                <a:lnTo>
                  <a:pt x="59049" y="1207389"/>
                </a:lnTo>
                <a:lnTo>
                  <a:pt x="103505" y="1131442"/>
                </a:lnTo>
                <a:lnTo>
                  <a:pt x="102362" y="1127505"/>
                </a:lnTo>
                <a:lnTo>
                  <a:pt x="99441" y="1125727"/>
                </a:lnTo>
                <a:lnTo>
                  <a:pt x="96393" y="1123950"/>
                </a:lnTo>
                <a:close/>
              </a:path>
              <a:path w="103504" h="1220470">
                <a:moveTo>
                  <a:pt x="51696" y="1194839"/>
                </a:moveTo>
                <a:lnTo>
                  <a:pt x="46228" y="1204214"/>
                </a:lnTo>
                <a:lnTo>
                  <a:pt x="57150" y="1204214"/>
                </a:lnTo>
                <a:lnTo>
                  <a:pt x="51696" y="1194839"/>
                </a:lnTo>
                <a:close/>
              </a:path>
              <a:path w="103504" h="1220470">
                <a:moveTo>
                  <a:pt x="58053" y="1183941"/>
                </a:moveTo>
                <a:lnTo>
                  <a:pt x="51696" y="1194839"/>
                </a:lnTo>
                <a:lnTo>
                  <a:pt x="57150" y="1204214"/>
                </a:lnTo>
                <a:lnTo>
                  <a:pt x="58041" y="1204214"/>
                </a:lnTo>
                <a:lnTo>
                  <a:pt x="58053" y="1183941"/>
                </a:lnTo>
                <a:close/>
              </a:path>
              <a:path w="103504" h="1220470">
                <a:moveTo>
                  <a:pt x="58800" y="0"/>
                </a:moveTo>
                <a:lnTo>
                  <a:pt x="46100" y="0"/>
                </a:lnTo>
                <a:lnTo>
                  <a:pt x="45356" y="1183941"/>
                </a:lnTo>
                <a:lnTo>
                  <a:pt x="51696" y="1194839"/>
                </a:lnTo>
                <a:lnTo>
                  <a:pt x="58053" y="1183941"/>
                </a:lnTo>
                <a:lnTo>
                  <a:pt x="5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3275076"/>
            <a:ext cx="2135124" cy="8610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8739" y="3528186"/>
            <a:ext cx="13500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spc="175" dirty="0">
                <a:latin typeface="Bookman Old Style"/>
                <a:cs typeface="Bookman Old Style"/>
              </a:rPr>
              <a:t>keybo</a:t>
            </a:r>
            <a:r>
              <a:rPr sz="2000" b="0" spc="170" dirty="0">
                <a:latin typeface="Bookman Old Style"/>
                <a:cs typeface="Bookman Old Style"/>
              </a:rPr>
              <a:t>a</a:t>
            </a:r>
            <a:r>
              <a:rPr sz="2000" b="0" spc="175" dirty="0">
                <a:latin typeface="Bookman Old Style"/>
                <a:cs typeface="Bookman Old Style"/>
              </a:rPr>
              <a:t>rd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0" y="3654552"/>
            <a:ext cx="845819" cy="15316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81444" y="3884295"/>
            <a:ext cx="334645" cy="992505"/>
          </a:xfrm>
          <a:custGeom>
            <a:avLst/>
            <a:gdLst/>
            <a:ahLst/>
            <a:cxnLst/>
            <a:rect l="l" t="t" r="r" b="b"/>
            <a:pathLst>
              <a:path w="334645" h="992504">
                <a:moveTo>
                  <a:pt x="8940" y="887602"/>
                </a:moveTo>
                <a:lnTo>
                  <a:pt x="5537" y="888364"/>
                </a:lnTo>
                <a:lnTo>
                  <a:pt x="2120" y="889253"/>
                </a:lnTo>
                <a:lnTo>
                  <a:pt x="0" y="892555"/>
                </a:lnTo>
                <a:lnTo>
                  <a:pt x="23342" y="992504"/>
                </a:lnTo>
                <a:lnTo>
                  <a:pt x="34387" y="982344"/>
                </a:lnTo>
                <a:lnTo>
                  <a:pt x="33121" y="982344"/>
                </a:lnTo>
                <a:lnTo>
                  <a:pt x="20980" y="978661"/>
                </a:lnTo>
                <a:lnTo>
                  <a:pt x="27892" y="956195"/>
                </a:lnTo>
                <a:lnTo>
                  <a:pt x="12357" y="889761"/>
                </a:lnTo>
                <a:lnTo>
                  <a:pt x="8940" y="887602"/>
                </a:lnTo>
                <a:close/>
              </a:path>
              <a:path w="334645" h="992504">
                <a:moveTo>
                  <a:pt x="27892" y="956195"/>
                </a:moveTo>
                <a:lnTo>
                  <a:pt x="20980" y="978661"/>
                </a:lnTo>
                <a:lnTo>
                  <a:pt x="33121" y="982344"/>
                </a:lnTo>
                <a:lnTo>
                  <a:pt x="34137" y="979042"/>
                </a:lnTo>
                <a:lnTo>
                  <a:pt x="33235" y="979042"/>
                </a:lnTo>
                <a:lnTo>
                  <a:pt x="22745" y="975867"/>
                </a:lnTo>
                <a:lnTo>
                  <a:pt x="30764" y="968476"/>
                </a:lnTo>
                <a:lnTo>
                  <a:pt x="27892" y="956195"/>
                </a:lnTo>
                <a:close/>
              </a:path>
              <a:path w="334645" h="992504">
                <a:moveTo>
                  <a:pt x="90220" y="913637"/>
                </a:moveTo>
                <a:lnTo>
                  <a:pt x="87642" y="916050"/>
                </a:lnTo>
                <a:lnTo>
                  <a:pt x="40011" y="959953"/>
                </a:lnTo>
                <a:lnTo>
                  <a:pt x="33121" y="982344"/>
                </a:lnTo>
                <a:lnTo>
                  <a:pt x="34387" y="982344"/>
                </a:lnTo>
                <a:lnTo>
                  <a:pt x="96240" y="925448"/>
                </a:lnTo>
                <a:lnTo>
                  <a:pt x="98831" y="923035"/>
                </a:lnTo>
                <a:lnTo>
                  <a:pt x="98996" y="918971"/>
                </a:lnTo>
                <a:lnTo>
                  <a:pt x="94246" y="913891"/>
                </a:lnTo>
                <a:lnTo>
                  <a:pt x="90220" y="913637"/>
                </a:lnTo>
                <a:close/>
              </a:path>
              <a:path w="334645" h="992504">
                <a:moveTo>
                  <a:pt x="30764" y="968476"/>
                </a:moveTo>
                <a:lnTo>
                  <a:pt x="22745" y="975867"/>
                </a:lnTo>
                <a:lnTo>
                  <a:pt x="33235" y="979042"/>
                </a:lnTo>
                <a:lnTo>
                  <a:pt x="30764" y="968476"/>
                </a:lnTo>
                <a:close/>
              </a:path>
              <a:path w="334645" h="992504">
                <a:moveTo>
                  <a:pt x="40011" y="959953"/>
                </a:moveTo>
                <a:lnTo>
                  <a:pt x="30764" y="968476"/>
                </a:lnTo>
                <a:lnTo>
                  <a:pt x="33235" y="979042"/>
                </a:lnTo>
                <a:lnTo>
                  <a:pt x="34137" y="979042"/>
                </a:lnTo>
                <a:lnTo>
                  <a:pt x="40011" y="959953"/>
                </a:lnTo>
                <a:close/>
              </a:path>
              <a:path w="334645" h="992504">
                <a:moveTo>
                  <a:pt x="322084" y="0"/>
                </a:moveTo>
                <a:lnTo>
                  <a:pt x="27892" y="956195"/>
                </a:lnTo>
                <a:lnTo>
                  <a:pt x="30764" y="968476"/>
                </a:lnTo>
                <a:lnTo>
                  <a:pt x="40011" y="959953"/>
                </a:lnTo>
                <a:lnTo>
                  <a:pt x="334225" y="3809"/>
                </a:lnTo>
                <a:lnTo>
                  <a:pt x="3220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74904" y="3653028"/>
            <a:ext cx="1382268" cy="16855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04481" y="3882390"/>
            <a:ext cx="843915" cy="1146810"/>
          </a:xfrm>
          <a:custGeom>
            <a:avLst/>
            <a:gdLst/>
            <a:ahLst/>
            <a:cxnLst/>
            <a:rect l="l" t="t" r="r" b="b"/>
            <a:pathLst>
              <a:path w="843915" h="1146810">
                <a:moveTo>
                  <a:pt x="754291" y="1094232"/>
                </a:moveTo>
                <a:lnTo>
                  <a:pt x="750608" y="1095756"/>
                </a:lnTo>
                <a:lnTo>
                  <a:pt x="749211" y="1098931"/>
                </a:lnTo>
                <a:lnTo>
                  <a:pt x="747814" y="1102233"/>
                </a:lnTo>
                <a:lnTo>
                  <a:pt x="749211" y="1105916"/>
                </a:lnTo>
                <a:lnTo>
                  <a:pt x="843318" y="1146810"/>
                </a:lnTo>
                <a:lnTo>
                  <a:pt x="842655" y="1140460"/>
                </a:lnTo>
                <a:lnTo>
                  <a:pt x="830745" y="1140460"/>
                </a:lnTo>
                <a:lnTo>
                  <a:pt x="816785" y="1121424"/>
                </a:lnTo>
                <a:lnTo>
                  <a:pt x="754291" y="1094232"/>
                </a:lnTo>
                <a:close/>
              </a:path>
              <a:path w="843915" h="1146810">
                <a:moveTo>
                  <a:pt x="816785" y="1121424"/>
                </a:moveTo>
                <a:lnTo>
                  <a:pt x="830745" y="1140460"/>
                </a:lnTo>
                <a:lnTo>
                  <a:pt x="835103" y="1137285"/>
                </a:lnTo>
                <a:lnTo>
                  <a:pt x="829602" y="1137285"/>
                </a:lnTo>
                <a:lnTo>
                  <a:pt x="828460" y="1126501"/>
                </a:lnTo>
                <a:lnTo>
                  <a:pt x="816785" y="1121424"/>
                </a:lnTo>
                <a:close/>
              </a:path>
              <a:path w="843915" h="1146810">
                <a:moveTo>
                  <a:pt x="829475" y="1042289"/>
                </a:moveTo>
                <a:lnTo>
                  <a:pt x="826046" y="1042670"/>
                </a:lnTo>
                <a:lnTo>
                  <a:pt x="822490" y="1042924"/>
                </a:lnTo>
                <a:lnTo>
                  <a:pt x="819950" y="1046099"/>
                </a:lnTo>
                <a:lnTo>
                  <a:pt x="827139" y="1114021"/>
                </a:lnTo>
                <a:lnTo>
                  <a:pt x="841032" y="1132967"/>
                </a:lnTo>
                <a:lnTo>
                  <a:pt x="830745" y="1140460"/>
                </a:lnTo>
                <a:lnTo>
                  <a:pt x="842655" y="1140460"/>
                </a:lnTo>
                <a:lnTo>
                  <a:pt x="833031" y="1048258"/>
                </a:lnTo>
                <a:lnTo>
                  <a:pt x="832650" y="1044829"/>
                </a:lnTo>
                <a:lnTo>
                  <a:pt x="829475" y="1042289"/>
                </a:lnTo>
                <a:close/>
              </a:path>
              <a:path w="843915" h="1146810">
                <a:moveTo>
                  <a:pt x="828460" y="1126501"/>
                </a:moveTo>
                <a:lnTo>
                  <a:pt x="829602" y="1137285"/>
                </a:lnTo>
                <a:lnTo>
                  <a:pt x="838365" y="1130808"/>
                </a:lnTo>
                <a:lnTo>
                  <a:pt x="828460" y="1126501"/>
                </a:lnTo>
                <a:close/>
              </a:path>
              <a:path w="843915" h="1146810">
                <a:moveTo>
                  <a:pt x="827139" y="1114021"/>
                </a:moveTo>
                <a:lnTo>
                  <a:pt x="828460" y="1126501"/>
                </a:lnTo>
                <a:lnTo>
                  <a:pt x="838365" y="1130808"/>
                </a:lnTo>
                <a:lnTo>
                  <a:pt x="829602" y="1137285"/>
                </a:lnTo>
                <a:lnTo>
                  <a:pt x="835103" y="1137285"/>
                </a:lnTo>
                <a:lnTo>
                  <a:pt x="841032" y="1132967"/>
                </a:lnTo>
                <a:lnTo>
                  <a:pt x="827139" y="1114021"/>
                </a:lnTo>
                <a:close/>
              </a:path>
              <a:path w="843915" h="1146810">
                <a:moveTo>
                  <a:pt x="10236" y="0"/>
                </a:moveTo>
                <a:lnTo>
                  <a:pt x="0" y="7620"/>
                </a:lnTo>
                <a:lnTo>
                  <a:pt x="816785" y="1121424"/>
                </a:lnTo>
                <a:lnTo>
                  <a:pt x="828460" y="1126501"/>
                </a:lnTo>
                <a:lnTo>
                  <a:pt x="827139" y="1114021"/>
                </a:lnTo>
                <a:lnTo>
                  <a:pt x="10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8739" y="5053965"/>
            <a:ext cx="12172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00" dirty="0">
                <a:solidFill>
                  <a:srgbClr val="943735"/>
                </a:solidFill>
                <a:latin typeface="Bookman Old Style"/>
                <a:cs typeface="Bookman Old Style"/>
              </a:rPr>
              <a:t>Normal</a:t>
            </a:r>
            <a:endParaRPr sz="1800"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</a:pPr>
            <a:r>
              <a:rPr sz="1800" b="0" spc="155" dirty="0">
                <a:solidFill>
                  <a:srgbClr val="943735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74394" y="5053965"/>
            <a:ext cx="2592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40" dirty="0">
                <a:solidFill>
                  <a:srgbClr val="403052"/>
                </a:solidFill>
                <a:latin typeface="Bookman Old Style"/>
                <a:cs typeface="Bookman Old Style"/>
              </a:rPr>
              <a:t>Multimedia</a:t>
            </a:r>
            <a:r>
              <a:rPr sz="1800" b="0" spc="-215" dirty="0">
                <a:solidFill>
                  <a:srgbClr val="403052"/>
                </a:solidFill>
                <a:latin typeface="Bookman Old Style"/>
                <a:cs typeface="Bookman Old Style"/>
              </a:rPr>
              <a:t> </a:t>
            </a:r>
            <a:r>
              <a:rPr sz="1800" b="0" spc="155" dirty="0">
                <a:solidFill>
                  <a:srgbClr val="403052"/>
                </a:solidFill>
                <a:latin typeface="Bookman Old Style"/>
                <a:cs typeface="Bookman Old Style"/>
              </a:rPr>
              <a:t>keyboard</a:t>
            </a:r>
            <a:endParaRPr sz="1800">
              <a:latin typeface="Bookman Old Style"/>
              <a:cs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16177" y="475310"/>
            <a:ext cx="631444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u="none" spc="-409"/>
              <a:t>MULTIMEDIA</a:t>
            </a:r>
            <a:r>
              <a:rPr sz="4400" u="none" spc="-365"/>
              <a:t> </a:t>
            </a:r>
            <a:r>
              <a:rPr lang="en-US" sz="4400" u="none" spc="-365" dirty="0" smtClean="0"/>
              <a:t> </a:t>
            </a:r>
            <a:r>
              <a:rPr sz="4400" u="none" spc="-340" smtClean="0"/>
              <a:t>KEYBOARD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535940" y="1610613"/>
            <a:ext cx="3643629" cy="3013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Calibri"/>
                <a:cs typeface="Calibri"/>
              </a:rPr>
              <a:t>Multimedia </a:t>
            </a:r>
            <a:r>
              <a:rPr sz="2800" spc="-25" dirty="0">
                <a:latin typeface="Calibri"/>
                <a:cs typeface="Calibri"/>
              </a:rPr>
              <a:t>keyboard  </a:t>
            </a:r>
            <a:r>
              <a:rPr sz="2800" spc="-5" dirty="0">
                <a:latin typeface="Calibri"/>
                <a:cs typeface="Calibri"/>
              </a:rPr>
              <a:t>has some </a:t>
            </a:r>
            <a:r>
              <a:rPr sz="2800" spc="-10" dirty="0">
                <a:latin typeface="Calibri"/>
                <a:cs typeface="Calibri"/>
              </a:rPr>
              <a:t>additional  </a:t>
            </a:r>
            <a:r>
              <a:rPr sz="2800" spc="-35" dirty="0">
                <a:latin typeface="Calibri"/>
                <a:cs typeface="Calibri"/>
              </a:rPr>
              <a:t>keys </a:t>
            </a:r>
            <a:r>
              <a:rPr sz="2800" spc="-20" dirty="0">
                <a:latin typeface="Calibri"/>
                <a:cs typeface="Calibri"/>
              </a:rPr>
              <a:t>to </a:t>
            </a:r>
            <a:r>
              <a:rPr sz="2800" spc="-25" dirty="0">
                <a:latin typeface="Calibri"/>
                <a:cs typeface="Calibri"/>
              </a:rPr>
              <a:t>operate  </a:t>
            </a:r>
            <a:r>
              <a:rPr sz="2800" spc="-10" dirty="0">
                <a:latin typeface="Calibri"/>
                <a:cs typeface="Calibri"/>
              </a:rPr>
              <a:t>multimedia </a:t>
            </a:r>
            <a:r>
              <a:rPr sz="2800" spc="-15" dirty="0">
                <a:latin typeface="Calibri"/>
                <a:cs typeface="Calibri"/>
              </a:rPr>
              <a:t>operations  </a:t>
            </a:r>
            <a:r>
              <a:rPr sz="2800" spc="-30" dirty="0">
                <a:latin typeface="Calibri"/>
                <a:cs typeface="Calibri"/>
              </a:rPr>
              <a:t>like </a:t>
            </a:r>
            <a:r>
              <a:rPr sz="2800" spc="-15" dirty="0">
                <a:latin typeface="Calibri"/>
                <a:cs typeface="Calibri"/>
              </a:rPr>
              <a:t>volume </a:t>
            </a:r>
            <a:r>
              <a:rPr sz="2800" spc="-10" dirty="0">
                <a:latin typeface="Calibri"/>
                <a:cs typeface="Calibri"/>
              </a:rPr>
              <a:t>up,  volume down, </a:t>
            </a:r>
            <a:r>
              <a:rPr sz="2800" spc="-60" dirty="0">
                <a:latin typeface="Calibri"/>
                <a:cs typeface="Calibri"/>
              </a:rPr>
              <a:t>play,  </a:t>
            </a:r>
            <a:r>
              <a:rPr sz="2800" spc="-10" dirty="0">
                <a:latin typeface="Calibri"/>
                <a:cs typeface="Calibri"/>
              </a:rPr>
              <a:t>pause, </a:t>
            </a:r>
            <a:r>
              <a:rPr sz="2800" spc="-20" dirty="0">
                <a:latin typeface="Calibri"/>
                <a:cs typeface="Calibri"/>
              </a:rPr>
              <a:t>stop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etc.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42359" y="6326122"/>
            <a:ext cx="4754880" cy="5318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57600" y="4038600"/>
            <a:ext cx="4724400" cy="2298065"/>
          </a:xfrm>
          <a:custGeom>
            <a:avLst/>
            <a:gdLst/>
            <a:ahLst/>
            <a:cxnLst/>
            <a:rect l="l" t="t" r="r" b="b"/>
            <a:pathLst>
              <a:path w="4724400" h="2298065">
                <a:moveTo>
                  <a:pt x="4526915" y="0"/>
                </a:moveTo>
                <a:lnTo>
                  <a:pt x="197485" y="0"/>
                </a:lnTo>
                <a:lnTo>
                  <a:pt x="152195" y="5214"/>
                </a:lnTo>
                <a:lnTo>
                  <a:pt x="110625" y="20068"/>
                </a:lnTo>
                <a:lnTo>
                  <a:pt x="73957" y="43377"/>
                </a:lnTo>
                <a:lnTo>
                  <a:pt x="43377" y="73957"/>
                </a:lnTo>
                <a:lnTo>
                  <a:pt x="20068" y="110625"/>
                </a:lnTo>
                <a:lnTo>
                  <a:pt x="5214" y="152195"/>
                </a:lnTo>
                <a:lnTo>
                  <a:pt x="0" y="197485"/>
                </a:lnTo>
                <a:lnTo>
                  <a:pt x="0" y="2100148"/>
                </a:lnTo>
                <a:lnTo>
                  <a:pt x="5214" y="2145424"/>
                </a:lnTo>
                <a:lnTo>
                  <a:pt x="20068" y="2186986"/>
                </a:lnTo>
                <a:lnTo>
                  <a:pt x="43377" y="2223649"/>
                </a:lnTo>
                <a:lnTo>
                  <a:pt x="73957" y="2254228"/>
                </a:lnTo>
                <a:lnTo>
                  <a:pt x="110625" y="2277537"/>
                </a:lnTo>
                <a:lnTo>
                  <a:pt x="152195" y="2292392"/>
                </a:lnTo>
                <a:lnTo>
                  <a:pt x="197485" y="2297607"/>
                </a:lnTo>
                <a:lnTo>
                  <a:pt x="4526915" y="2297607"/>
                </a:lnTo>
                <a:lnTo>
                  <a:pt x="4572204" y="2292392"/>
                </a:lnTo>
                <a:lnTo>
                  <a:pt x="4613774" y="2277537"/>
                </a:lnTo>
                <a:lnTo>
                  <a:pt x="4650442" y="2254228"/>
                </a:lnTo>
                <a:lnTo>
                  <a:pt x="4681022" y="2223649"/>
                </a:lnTo>
                <a:lnTo>
                  <a:pt x="4704331" y="2186986"/>
                </a:lnTo>
                <a:lnTo>
                  <a:pt x="4719185" y="2145424"/>
                </a:lnTo>
                <a:lnTo>
                  <a:pt x="4724400" y="2100148"/>
                </a:lnTo>
                <a:lnTo>
                  <a:pt x="4724400" y="197485"/>
                </a:lnTo>
                <a:lnTo>
                  <a:pt x="4719185" y="152195"/>
                </a:lnTo>
                <a:lnTo>
                  <a:pt x="4704331" y="110625"/>
                </a:lnTo>
                <a:lnTo>
                  <a:pt x="4681022" y="73957"/>
                </a:lnTo>
                <a:lnTo>
                  <a:pt x="4650442" y="43377"/>
                </a:lnTo>
                <a:lnTo>
                  <a:pt x="4613774" y="20068"/>
                </a:lnTo>
                <a:lnTo>
                  <a:pt x="4572204" y="5214"/>
                </a:lnTo>
                <a:lnTo>
                  <a:pt x="4526915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57600" y="4038600"/>
            <a:ext cx="4724400" cy="22976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95800" y="1036319"/>
            <a:ext cx="4191000" cy="26343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809</Words>
  <Application>Microsoft Office PowerPoint</Application>
  <PresentationFormat>On-screen Show (4:3)</PresentationFormat>
  <Paragraphs>218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INPUT DEVICES</vt:lpstr>
      <vt:lpstr>Input Devices</vt:lpstr>
      <vt:lpstr>Input devices</vt:lpstr>
      <vt:lpstr>KEYBOARD</vt:lpstr>
      <vt:lpstr>Input devices</vt:lpstr>
      <vt:lpstr>Input devices</vt:lpstr>
      <vt:lpstr>NORMAL KEYBOARD</vt:lpstr>
      <vt:lpstr>Input devices</vt:lpstr>
      <vt:lpstr>MULTIMEDIA  KEYBOARD</vt:lpstr>
      <vt:lpstr>Input devices</vt:lpstr>
      <vt:lpstr>MOUSE</vt:lpstr>
      <vt:lpstr>Input devices</vt:lpstr>
      <vt:lpstr>TRADITIONAL MOUSE</vt:lpstr>
      <vt:lpstr>Input devices</vt:lpstr>
      <vt:lpstr>OPTICAL MOUSE</vt:lpstr>
      <vt:lpstr>Input devices</vt:lpstr>
      <vt:lpstr>Input devices</vt:lpstr>
      <vt:lpstr>JOYSTICK</vt:lpstr>
      <vt:lpstr>Input devices</vt:lpstr>
      <vt:lpstr>Input devices</vt:lpstr>
      <vt:lpstr>TOUCH  SCREEN</vt:lpstr>
      <vt:lpstr>Input devices</vt:lpstr>
      <vt:lpstr>Input devices</vt:lpstr>
      <vt:lpstr>MICROPHONE</vt:lpstr>
      <vt:lpstr>Input devices</vt:lpstr>
      <vt:lpstr>Input devices</vt:lpstr>
      <vt:lpstr>SCANNER</vt:lpstr>
      <vt:lpstr>Input devices</vt:lpstr>
      <vt:lpstr>FLAT BED SCANNER</vt:lpstr>
      <vt:lpstr>Input devices</vt:lpstr>
      <vt:lpstr>Input devices</vt:lpstr>
      <vt:lpstr>Bar code reader</vt:lpstr>
      <vt:lpstr>Input devices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Computer</dc:title>
  <cp:lastModifiedBy>s</cp:lastModifiedBy>
  <cp:revision>6</cp:revision>
  <dcterms:created xsi:type="dcterms:W3CDTF">2019-11-25T10:40:30Z</dcterms:created>
  <dcterms:modified xsi:type="dcterms:W3CDTF">2020-02-25T07:41:16Z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2014-03-01T00:00:00Z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2019-11-25T00:00:00Z</vt:filetime>
  </property>
</Properties>
</file>