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407" r:id="rId3"/>
    <p:sldId id="257" r:id="rId4"/>
    <p:sldId id="258" r:id="rId5"/>
    <p:sldId id="259" r:id="rId6"/>
    <p:sldId id="260" r:id="rId7"/>
    <p:sldId id="261" r:id="rId8"/>
    <p:sldId id="262" r:id="rId9"/>
    <p:sldId id="405" r:id="rId10"/>
    <p:sldId id="40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5/23/2020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5/23/2020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7851648" cy="6096000"/>
          </a:xfrm>
        </p:spPr>
        <p:txBody>
          <a:bodyPr>
            <a:normAutofit/>
          </a:bodyPr>
          <a:lstStyle/>
          <a:p>
            <a:r>
              <a:rPr lang="en-US" dirty="0" smtClean="0"/>
              <a:t> </a:t>
            </a:r>
            <a:br>
              <a:rPr lang="en-US" dirty="0" smtClean="0"/>
            </a:br>
            <a:endParaRPr lang="en-US" dirty="0"/>
          </a:p>
        </p:txBody>
      </p:sp>
      <p:sp>
        <p:nvSpPr>
          <p:cNvPr id="3" name="Subtitle 2"/>
          <p:cNvSpPr>
            <a:spLocks noGrp="1"/>
          </p:cNvSpPr>
          <p:nvPr>
            <p:ph type="subTitle" idx="1"/>
          </p:nvPr>
        </p:nvSpPr>
        <p:spPr>
          <a:xfrm>
            <a:off x="533400" y="3657600"/>
            <a:ext cx="7854696" cy="2667000"/>
          </a:xfrm>
          <a:noFill/>
        </p:spPr>
        <p:txBody>
          <a:bodyPr>
            <a:normAutofit/>
          </a:bodyPr>
          <a:lstStyle/>
          <a:p>
            <a:pPr algn="ctr"/>
            <a:r>
              <a:rPr lang="en-US" dirty="0" smtClean="0"/>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A.BHUVANESHWARI</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ASSISTANT PROFESSOR</a:t>
            </a: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DEPT. OF ENGLISH</a:t>
            </a: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ENVIRONMENTAL STUDIES</a:t>
            </a:r>
          </a:p>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19UGCES</a:t>
            </a:r>
          </a:p>
          <a:p>
            <a:pPr algn="ct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11266" name="Picture 1" descr="Bon secours Logo"/>
          <p:cNvPicPr>
            <a:picLocks noChangeAspect="1" noChangeArrowheads="1"/>
          </p:cNvPicPr>
          <p:nvPr/>
        </p:nvPicPr>
        <p:blipFill>
          <a:blip r:embed="rId2"/>
          <a:srcRect/>
          <a:stretch>
            <a:fillRect/>
          </a:stretch>
        </p:blipFill>
        <p:spPr bwMode="auto">
          <a:xfrm>
            <a:off x="228600" y="1143000"/>
            <a:ext cx="955676" cy="1524000"/>
          </a:xfrm>
          <a:prstGeom prst="rect">
            <a:avLst/>
          </a:prstGeom>
          <a:noFill/>
        </p:spPr>
      </p:pic>
      <p:pic>
        <p:nvPicPr>
          <p:cNvPr id="5" name="Picture 4" descr="Z:\logo (2).jpg"/>
          <p:cNvPicPr/>
          <p:nvPr/>
        </p:nvPicPr>
        <p:blipFill>
          <a:blip r:embed="rId3"/>
          <a:srcRect/>
          <a:stretch>
            <a:fillRect/>
          </a:stretch>
        </p:blipFill>
        <p:spPr bwMode="auto">
          <a:xfrm>
            <a:off x="6934200" y="1219200"/>
            <a:ext cx="1219200" cy="1143000"/>
          </a:xfrm>
          <a:prstGeom prst="rect">
            <a:avLst/>
          </a:prstGeom>
          <a:ln>
            <a:noFill/>
          </a:ln>
          <a:effectLst>
            <a:outerShdw blurRad="190500" algn="tl" rotWithShape="0">
              <a:srgbClr val="000000">
                <a:alpha val="70000"/>
              </a:srgbClr>
            </a:outerShdw>
          </a:effectLst>
        </p:spPr>
      </p:pic>
      <p:sp>
        <p:nvSpPr>
          <p:cNvPr id="1126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269" name="Rectangle 5"/>
          <p:cNvSpPr>
            <a:spLocks noChangeArrowheads="1"/>
          </p:cNvSpPr>
          <p:nvPr/>
        </p:nvSpPr>
        <p:spPr bwMode="auto">
          <a:xfrm>
            <a:off x="1143000" y="914400"/>
            <a:ext cx="8001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11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BON SECOURS COLLEGE FORWOMEN</a:t>
            </a:r>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1" fontAlgn="base" latinLnBrk="0" hangingPunct="1">
              <a:lnSpc>
                <a:spcPct val="100000"/>
              </a:lnSpc>
              <a:spcBef>
                <a:spcPct val="0"/>
              </a:spcBef>
              <a:spcAft>
                <a:spcPct val="0"/>
              </a:spcAft>
              <a:buClrTx/>
              <a:buSzTx/>
              <a:buFontTx/>
              <a:buNone/>
              <a:tabLst/>
            </a:pP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NAAC Accredited with </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a:ea typeface="Times New Roman" pitchFamily="18" charset="0"/>
                <a:cs typeface="Times New Roman" pitchFamily="18" charset="0"/>
              </a:rPr>
              <a:t>‘</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A</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a:ea typeface="Times New Roman" pitchFamily="18" charset="0"/>
                <a:cs typeface="Times New Roman" pitchFamily="18" charset="0"/>
              </a:rPr>
              <a:t>’</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Grade</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Recognized by UGC under section 2(F) &amp; 12(B)</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Affiliated to </a:t>
            </a:r>
            <a:r>
              <a:rPr kumimoji="0" lang="en-US" i="0" u="none" strike="noStrike" normalizeH="0" baseline="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Bharathidasan</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University, </a:t>
            </a:r>
            <a:r>
              <a:rPr kumimoji="0" lang="en-US" i="0" u="none" strike="noStrike" normalizeH="0" baseline="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Tiruchirappalli</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VILAR BYPASS, THANJAVUR </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alibri"/>
                <a:ea typeface="Times New Roman" pitchFamily="18" charset="0"/>
                <a:cs typeface="Times New Roman" pitchFamily="18" charset="0"/>
              </a:rPr>
              <a:t>–</a:t>
            </a: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613 006.</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Times New Roman" pitchFamily="18" charset="0"/>
                <a:ea typeface="Times New Roman" pitchFamily="18" charset="0"/>
                <a:cs typeface="Times New Roman" pitchFamily="18" charset="0"/>
              </a:rPr>
              <a:t>    PG &amp; RESEARCH DEPARTMENT OF ENGLISH</a:t>
            </a: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en-US"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0070C0"/>
            </a:solidFill>
          </a:ln>
        </p:spPr>
        <p:txBody>
          <a:bodyPr>
            <a:normAutofit/>
          </a:bodyPr>
          <a:lstStyle/>
          <a:p>
            <a:r>
              <a:rPr lang="en-US"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Forest resources</a:t>
            </a:r>
            <a:endParaRPr lang="en-US"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endParaRPr>
          </a:p>
        </p:txBody>
      </p:sp>
      <p:sp>
        <p:nvSpPr>
          <p:cNvPr id="3" name="Content Placeholder 2"/>
          <p:cNvSpPr>
            <a:spLocks noGrp="1"/>
          </p:cNvSpPr>
          <p:nvPr>
            <p:ph idx="1"/>
          </p:nvPr>
        </p:nvSpPr>
        <p:spPr/>
        <p:txBody>
          <a:bodyPr/>
          <a:lstStyle/>
          <a:p>
            <a:pPr>
              <a:buNone/>
            </a:pPr>
            <a:r>
              <a:rPr lang="en-US" dirty="0" smtClean="0"/>
              <a:t>           </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Forest is an important natural resource. It is the most important natural habitat for wildlife. About one-third of the worlds land surface is covered with forest. Have a look of the importance of  forests. Forests provide timber for building and furniture. </a:t>
            </a:r>
          </a:p>
          <a:p>
            <a:pPr>
              <a:buNone/>
            </a:pP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0"/>
            <a:ext cx="7851648" cy="2286000"/>
          </a:xfrm>
        </p:spPr>
        <p:txBody>
          <a:bodyPr>
            <a:normAutofit fontScale="90000"/>
          </a:bodyPr>
          <a:lstStyle/>
          <a:p>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6000" u="sng" dirty="0" smtClean="0">
                <a:latin typeface="Algerian" pitchFamily="82" charset="0"/>
              </a:rPr>
              <a:t/>
            </a:r>
            <a:br>
              <a:rPr lang="en-US" sz="6000" u="sng" dirty="0" smtClean="0">
                <a:latin typeface="Algerian" pitchFamily="82" charset="0"/>
              </a:rPr>
            </a:br>
            <a:r>
              <a:rPr lang="en-US" sz="8000" dirty="0" smtClean="0">
                <a:latin typeface="Algerian" pitchFamily="82" charset="0"/>
              </a:rPr>
              <a:t/>
            </a:r>
            <a:br>
              <a:rPr lang="en-US" sz="8000" dirty="0" smtClean="0">
                <a:latin typeface="Algerian" pitchFamily="82" charset="0"/>
              </a:rPr>
            </a:br>
            <a:r>
              <a:rPr lang="en-US" dirty="0" smtClean="0"/>
              <a:t> </a:t>
            </a:r>
            <a:br>
              <a:rPr lang="en-US" dirty="0" smtClean="0"/>
            </a:br>
            <a:r>
              <a:rPr lang="en-US" sz="6000" u="sng" dirty="0" smtClean="0">
                <a:latin typeface="Algerian" pitchFamily="82" charset="0"/>
              </a:rPr>
              <a:t> </a:t>
            </a:r>
            <a:r>
              <a:rPr lang="en-US" sz="8900" u="sng" dirty="0" smtClean="0">
                <a:latin typeface="Algerian" pitchFamily="82" charset="0"/>
              </a:rPr>
              <a:t>NATURAL RESOURCES</a:t>
            </a:r>
            <a:endParaRPr lang="en-US" sz="8900" dirty="0">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noFill/>
          <a:ln>
            <a:solidFill>
              <a:srgbClr val="92D050"/>
            </a:solidFill>
          </a:ln>
          <a:effectLst>
            <a:glow rad="101600">
              <a:schemeClr val="accent3">
                <a:satMod val="175000"/>
                <a:alpha val="40000"/>
              </a:schemeClr>
            </a:glow>
          </a:effectLst>
        </p:spPr>
        <p:txBody>
          <a:bodyPr>
            <a:normAutofit/>
          </a:bodyPr>
          <a:lstStyle/>
          <a:p>
            <a:pPr algn="ctr"/>
            <a:r>
              <a:rPr lang="en-US" sz="7200" b="1" dirty="0" smtClean="0">
                <a:latin typeface="Algerian" pitchFamily="82" charset="0"/>
              </a:rPr>
              <a:t>RESOURCES</a:t>
            </a:r>
            <a:endParaRPr lang="en-US" sz="7200" dirty="0">
              <a:latin typeface="Algerian" pitchFamily="82" charset="0"/>
            </a:endParaRPr>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                        </a:t>
            </a: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haroni" pitchFamily="2" charset="-79"/>
                <a:cs typeface="Aharoni" pitchFamily="2" charset="-79"/>
              </a:rPr>
              <a:t>RESOURCES are the materials which have got value and  used to satisfy our needs. There are few characteristics of resources: Utility, Value, Depletion or Consumption.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b="1" dirty="0" smtClean="0"/>
              <a:t>                 </a:t>
            </a:r>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TYPES OF RESOURCES</a:t>
            </a:r>
            <a:endParaRPr lang="en-US" sz="4400" dirty="0">
              <a:latin typeface="Algerian" pitchFamily="82" charset="0"/>
            </a:endParaRPr>
          </a:p>
        </p:txBody>
      </p:sp>
      <p:sp>
        <p:nvSpPr>
          <p:cNvPr id="3" name="Content Placeholder 2"/>
          <p:cNvSpPr>
            <a:spLocks noGrp="1"/>
          </p:cNvSpPr>
          <p:nvPr>
            <p:ph idx="1"/>
          </p:nvPr>
        </p:nvSpPr>
        <p:spPr>
          <a:xfrm>
            <a:off x="457200" y="1676400"/>
            <a:ext cx="8229600" cy="4648200"/>
          </a:xfrm>
        </p:spPr>
        <p:txBody>
          <a:bodyPr>
            <a:normAutofit fontScale="92500" lnSpcReduction="20000"/>
          </a:bodyPr>
          <a:lstStyle/>
          <a:p>
            <a:pPr>
              <a:buNone/>
            </a:pPr>
            <a:endParaRPr lang="en-US" dirty="0" smtClean="0"/>
          </a:p>
          <a:p>
            <a:r>
              <a:rPr lang="en-US" dirty="0" smtClean="0"/>
              <a:t>                      </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Resources  are classified under certain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criterian</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 and  there  as follows:</a:t>
            </a:r>
          </a:p>
          <a:p>
            <a:pPr lvl="0"/>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Biotic and </a:t>
            </a:r>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Abiotic</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   resources</a:t>
            </a:r>
          </a:p>
          <a:p>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Biotic/R :  </a:t>
            </a:r>
          </a:p>
          <a:p>
            <a:pPr lvl="0"/>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Biotic resources are those which have life or formed from living  things. For ex: Trees, Animals</a:t>
            </a:r>
          </a:p>
          <a:p>
            <a:r>
              <a:rPr lang="en-US"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Abiotic</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/R: </a:t>
            </a:r>
          </a:p>
          <a:p>
            <a:pPr lvl="0"/>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cs typeface="Aharoni" pitchFamily="2" charset="-79"/>
              </a:rPr>
              <a:t>A/R are those which don’t have life/non-living things. For ex: Coal, Petroleum, School.</a:t>
            </a:r>
          </a:p>
          <a:p>
            <a:pPr lvl="0">
              <a:buNone/>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Renewable Resources</a:t>
            </a:r>
            <a:endParaRPr lang="en-US"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endParaRPr>
          </a:p>
        </p:txBody>
      </p:sp>
      <p:sp>
        <p:nvSpPr>
          <p:cNvPr id="3" name="Content Placeholder 2"/>
          <p:cNvSpPr>
            <a:spLocks noGrp="1"/>
          </p:cNvSpPr>
          <p:nvPr>
            <p:ph idx="1"/>
          </p:nvPr>
        </p:nvSpPr>
        <p:spPr>
          <a:xfrm>
            <a:off x="457200" y="2438400"/>
            <a:ext cx="8229600" cy="3886200"/>
          </a:xfrm>
        </p:spPr>
        <p:txBody>
          <a:bodyPr/>
          <a:lstStyle/>
          <a:p>
            <a:pPr>
              <a:buNone/>
            </a:pPr>
            <a:r>
              <a:rPr lang="en-US" sz="3200" dirty="0" smtClean="0">
                <a:latin typeface="Arial Black" pitchFamily="34" charset="0"/>
              </a:rPr>
              <a:t>         </a:t>
            </a: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Some of the natural resources can never get exhausted or completely finished such as sun light, air , water and sol. These are called R.R.</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Algerian" pitchFamily="82" charset="0"/>
              </a:rPr>
              <a:t>Non-Renewable resource</a:t>
            </a:r>
            <a:r>
              <a:rPr lang="en-US" sz="4800" dirty="0" smtClean="0">
                <a:latin typeface="Algerian" pitchFamily="82" charset="0"/>
              </a:rPr>
              <a:t>s</a:t>
            </a:r>
            <a:endParaRPr lang="en-US" sz="4800" dirty="0">
              <a:latin typeface="Algerian" pitchFamily="82" charset="0"/>
            </a:endParaRPr>
          </a:p>
        </p:txBody>
      </p:sp>
      <p:sp>
        <p:nvSpPr>
          <p:cNvPr id="3" name="Content Placeholder 2"/>
          <p:cNvSpPr>
            <a:spLocks noGrp="1"/>
          </p:cNvSpPr>
          <p:nvPr>
            <p:ph idx="1"/>
          </p:nvPr>
        </p:nvSpPr>
        <p:spPr/>
        <p:txBody>
          <a:bodyPr>
            <a:normAutofit lnSpcReduction="10000"/>
          </a:bodyPr>
          <a:lstStyle/>
          <a:p>
            <a:pPr>
              <a:buNone/>
            </a:pP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             Some natural resources like coal, petroleum, minerals and forests are very limited and could be exhausted soon. Because of  overuse. These resources cannot be reproduced easily. These resources are called non-renewable resources.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429512"/>
          </a:xfrm>
        </p:spPr>
        <p:txBody>
          <a:bodyPr>
            <a:normAutofit fontScale="90000"/>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t>Sunlight as a natural resources</a:t>
            </a:r>
            <a:endPar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endParaRPr>
          </a:p>
        </p:txBody>
      </p:sp>
      <p:sp>
        <p:nvSpPr>
          <p:cNvPr id="3" name="Content Placeholder 2"/>
          <p:cNvSpPr>
            <a:spLocks noGrp="1"/>
          </p:cNvSpPr>
          <p:nvPr>
            <p:ph idx="1"/>
          </p:nvPr>
        </p:nvSpPr>
        <p:spPr/>
        <p:txBody>
          <a:bodyPr>
            <a:normAutofit lnSpcReduction="10000"/>
          </a:bodyPr>
          <a:lstStyle/>
          <a:p>
            <a:pPr>
              <a:buNone/>
            </a:pPr>
            <a:endParaRPr lang="en-US" dirty="0" smtClean="0"/>
          </a:p>
          <a:p>
            <a:pPr>
              <a:buNone/>
            </a:pPr>
            <a:r>
              <a:rPr lang="en-US" dirty="0" smtClean="0"/>
              <a:t>               </a:t>
            </a:r>
            <a:r>
              <a:rPr lang="en-US"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The energy obtained from the sun is called solar energy. The sun s the ultimate source of energy for all lying thing on the earth. Plants utilize the solar energy and store it in the form of food. During the process of photosynthesis. Human beings and other living organisms depend directly or indirectly on the plants for food. </a:t>
            </a:r>
          </a:p>
          <a:p>
            <a:endPar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pPr>
              <a:buNone/>
            </a:pPr>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Air</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Air is an important </a:t>
            </a:r>
            <a:r>
              <a:rPr lang="en-US"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inexhausitable</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natural resources essential for the survival of man. Air is important  for the growth of plants and animals. </a:t>
            </a:r>
          </a:p>
          <a:p>
            <a:pPr>
              <a:buNone/>
            </a:pPr>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cs typeface="Aharoni" pitchFamily="2" charset="-79"/>
              </a:rPr>
              <a:t>Water</a:t>
            </a:r>
            <a:endPar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Water is absolutely necessary for living. It is an </a:t>
            </a:r>
            <a:r>
              <a:rPr lang="en-US"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inexhausitable</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natural resource. Water is essential for all life processes. Water is used for drinking , cooking, cleaning and many other household activities. Water is essential for agriculture and industry.</a:t>
            </a:r>
          </a:p>
          <a:p>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dirty="0" smtClean="0">
                <a:latin typeface="Algerian" pitchFamily="82" charset="0"/>
              </a:rPr>
              <a:t>Soil</a:t>
            </a:r>
            <a:endParaRPr lang="en-US" sz="7200" dirty="0">
              <a:latin typeface="Algerian" pitchFamily="82" charset="0"/>
            </a:endParaRP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pPr>
              <a:buNone/>
            </a:pPr>
            <a:endParaRPr lang="en-US" dirty="0" smtClean="0"/>
          </a:p>
          <a:p>
            <a:pPr>
              <a:buNone/>
            </a:pPr>
            <a:r>
              <a:rPr lang="en-US" sz="31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sz="31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Soil is a base on which all plants grow. It provides an charge, minerals, water and air to the plants. Soil is a store house of minerals like saltpeter, rock soil, gypsum, </a:t>
            </a:r>
            <a:r>
              <a:rPr lang="en-US" sz="31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bauxtile</a:t>
            </a:r>
            <a:r>
              <a:rPr lang="en-US" sz="31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 hematite, calcites etc. Soil makes a good habitat for various micro-organisms. These micro-organisms form humus and make the soil fertile. Soil is used as a raw material for making  form humus and make the soil fertile. Soil is used as a raw material for making  form humus and make the soil fertile. Soil is used as a raw material for making  bricks, </a:t>
            </a:r>
            <a:r>
              <a:rPr lang="en-US" sz="31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motar</a:t>
            </a:r>
            <a:r>
              <a:rPr lang="en-US" sz="31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 pottery and other materials. Rain water percolates through the soil  and accumulates above the bed  rock forming the water table.  This water is pumped out for domestic or agricultural use. </a:t>
            </a:r>
          </a:p>
          <a:p>
            <a:pPr>
              <a:buNone/>
            </a:pPr>
            <a:r>
              <a:rPr lang="en-US" sz="31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haroni" pitchFamily="2" charset="-79"/>
                <a:cs typeface="Aharoni" pitchFamily="2" charset="-79"/>
              </a:rPr>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567</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  </vt:lpstr>
      <vt:lpstr>               NATURAL RESOURCES</vt:lpstr>
      <vt:lpstr>RESOURCES</vt:lpstr>
      <vt:lpstr>                 TYPES OF RESOURCES</vt:lpstr>
      <vt:lpstr>Renewable Resources</vt:lpstr>
      <vt:lpstr>Non-Renewable resources</vt:lpstr>
      <vt:lpstr>Sunlight as a natural resources</vt:lpstr>
      <vt:lpstr>Slide 8</vt:lpstr>
      <vt:lpstr>Soil</vt:lpstr>
      <vt:lpstr>Forest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Buvana</dc:creator>
  <cp:lastModifiedBy>Buvana</cp:lastModifiedBy>
  <cp:revision>17</cp:revision>
  <dcterms:created xsi:type="dcterms:W3CDTF">2006-08-16T00:00:00Z</dcterms:created>
  <dcterms:modified xsi:type="dcterms:W3CDTF">2020-05-23T17:10:21Z</dcterms:modified>
</cp:coreProperties>
</file>