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38BDA7-66B0-42D0-B550-F7FBFB8B0C89}" type="datetimeFigureOut">
              <a:rPr lang="en-US" smtClean="0"/>
              <a:t>5/23/2020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721D15-ECC9-4CFC-8232-1506FB087DE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52" y="64291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143248"/>
            <a:ext cx="91440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Dr.C.SAFFINA</a:t>
            </a:r>
            <a:r>
              <a:rPr lang="en-I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I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COMMERCE CA,</a:t>
            </a:r>
          </a:p>
          <a:p>
            <a:pPr algn="ctr"/>
            <a:r>
              <a:rPr lang="en-I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BON SECOURS COLLEGE FOR WOMEN, THANJAVUR</a:t>
            </a:r>
            <a:endParaRPr lang="en-I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285860"/>
            <a:ext cx="8688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CONCEPTION OF A BUSINESS LETTER IN MS WORD</a:t>
            </a:r>
            <a:endParaRPr lang="en-IN" sz="28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8679" r="6501" b="14235"/>
          <a:stretch>
            <a:fillRect/>
          </a:stretch>
        </p:blipFill>
        <p:spPr bwMode="auto">
          <a:xfrm>
            <a:off x="285720" y="1928802"/>
            <a:ext cx="8501122" cy="45720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3985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Calibri" pitchFamily="34" charset="0"/>
              </a:rPr>
              <a:t>Step 3:Salutation &amp; Body of the letter, Complimentary close &amp; Signature</a:t>
            </a:r>
            <a:endParaRPr lang="en-IN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11430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Calibri" pitchFamily="34" charset="0"/>
              </a:rPr>
              <a:t>Step 4: Created an order letter in Ms Word</a:t>
            </a:r>
            <a:endParaRPr lang="en-IN" dirty="0">
              <a:latin typeface="Calibri" pitchFamily="34" charset="0"/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rcRect l="9323" t="22952" r="50499" b="8607"/>
          <a:stretch>
            <a:fillRect/>
          </a:stretch>
        </p:blipFill>
        <p:spPr bwMode="auto">
          <a:xfrm>
            <a:off x="0" y="1481138"/>
            <a:ext cx="9144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8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None/>
            </a:pPr>
            <a:r>
              <a:rPr lang="en-IN" sz="8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		THANK YOU</a:t>
            </a:r>
            <a:endParaRPr lang="en-IN" sz="8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business letter is a formal document often sent from one company to another or  from a company to its client or employees…etc.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a professional correspondence between the individuals.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Correspondence  means </a:t>
            </a:r>
            <a:r>
              <a:rPr lang="en-IN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communication by exchanging letters.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business letter should always follow  a certain format or structure to ensure it is received as professional and up to standard.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BUSINESS LETTER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Heading / letter head of sender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Date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Address of Recipient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Salutation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 (option)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letter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Complimentary close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Signature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Parts/ Structure of a Business Letter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I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person who writes/sends the professional or business letter is known as sender.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Senders name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Senders company name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Street address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Senders city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Contact number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/>
              <a:t> email id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Calibri" pitchFamily="34" charset="0"/>
              </a:rPr>
              <a:t>Format of Sender details in business letter</a:t>
            </a:r>
            <a:endParaRPr lang="en-IN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person who receives the professional or business letter is known as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receiver.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Recipient name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Recipient company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name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Street address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Recipient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city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Contact number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email id </a:t>
            </a:r>
          </a:p>
          <a:p>
            <a:pPr lvl="1"/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Receiver/ Recipient  details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business letter may be a :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Order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Sales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omplaint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nquiry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Recommendation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Follow up letter</a:t>
            </a:r>
          </a:p>
          <a:p>
            <a:pPr lvl="1"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Acknowledgement letter</a:t>
            </a:r>
          </a:p>
          <a:p>
            <a:pPr lvl="1">
              <a:buFont typeface="Wingdings" pitchFamily="2" charset="2"/>
              <a:buChar char="v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BUSINESS LETTER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 order letters are sent by consumers or company to a manufacturer, wholesaler or retailer to order a particular product or service. These letter should contain specific information such as: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Date of order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Name of the product / model number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Quantity needed 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Expected price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Mode of payment </a:t>
            </a:r>
          </a:p>
          <a:p>
            <a:pPr lvl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Mode of delivery.</a:t>
            </a:r>
          </a:p>
          <a:p>
            <a:pPr lvl="2">
              <a:buFont typeface="Wingdings" pitchFamily="2" charset="2"/>
              <a:buChar char="v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ORDER LETTER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Autofit/>
          </a:bodyPr>
          <a:lstStyle/>
          <a:p>
            <a:r>
              <a:rPr lang="en-IN" sz="3600" dirty="0" smtClean="0">
                <a:latin typeface="Calibri" pitchFamily="34" charset="0"/>
              </a:rPr>
              <a:t>Step 1: Creation of heading or letter head in MS Word</a:t>
            </a:r>
            <a:endParaRPr lang="en-IN" sz="3600" dirty="0">
              <a:latin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rcRect b="42638"/>
          <a:stretch>
            <a:fillRect/>
          </a:stretch>
        </p:blipFill>
        <p:spPr bwMode="auto">
          <a:xfrm>
            <a:off x="857224" y="1857364"/>
            <a:ext cx="7358114" cy="37818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46958" y="1481138"/>
            <a:ext cx="8050083" cy="45259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atin typeface="Calibri" pitchFamily="34" charset="0"/>
              </a:rPr>
              <a:t>Step 2:Insertion of Date &amp; Recipient Address in Order Letter</a:t>
            </a:r>
            <a:endParaRPr lang="en-IN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</TotalTime>
  <Words>320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BUSINESS LETTER</vt:lpstr>
      <vt:lpstr>Parts/ Structure of a Business Letter</vt:lpstr>
      <vt:lpstr>Format of Sender details in business letter</vt:lpstr>
      <vt:lpstr>Receiver/ Recipient  details</vt:lpstr>
      <vt:lpstr>TYPES OF BUSINESS LETTER</vt:lpstr>
      <vt:lpstr>ORDER LETTER</vt:lpstr>
      <vt:lpstr>Step 1: Creation of heading or letter head in MS Word</vt:lpstr>
      <vt:lpstr>Step 2:Insertion of Date &amp; Recipient Address in Order Letter</vt:lpstr>
      <vt:lpstr>Step 3:Salutation &amp; Body of the letter, Complimentary close &amp; Signature</vt:lpstr>
      <vt:lpstr>Step 4: Created an order letter in Ms Word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Henry</dc:creator>
  <cp:lastModifiedBy>Henry</cp:lastModifiedBy>
  <cp:revision>5</cp:revision>
  <dcterms:created xsi:type="dcterms:W3CDTF">2020-05-23T03:06:40Z</dcterms:created>
  <dcterms:modified xsi:type="dcterms:W3CDTF">2020-05-24T13:37:24Z</dcterms:modified>
</cp:coreProperties>
</file>