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392" y="1660525"/>
            <a:ext cx="10943167" cy="1082675"/>
          </a:xfrm>
        </p:spPr>
        <p:txBody>
          <a:bodyPr/>
          <a:lstStyle/>
          <a:p>
            <a: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JAVA PACKAGES</a:t>
            </a:r>
            <a:endParaRPr lang="en-US" sz="8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4254500"/>
            <a:ext cx="7034530" cy="1580515"/>
          </a:xfrm>
        </p:spPr>
        <p:txBody>
          <a:bodyPr/>
          <a:lstStyle/>
          <a:p>
            <a:pPr algn="ctr"/>
            <a:r>
              <a:rPr lang="en-US" sz="2800" b="1"/>
              <a:t>Presented By,</a:t>
            </a:r>
            <a:endParaRPr lang="en-US" sz="2000" b="1"/>
          </a:p>
          <a:p>
            <a:pPr algn="ctr"/>
            <a:r>
              <a:rPr lang="en-US" sz="2000" b="1"/>
              <a:t>Ms.M.Jancypriya,</a:t>
            </a:r>
            <a:endParaRPr lang="en-US" sz="2000" b="1"/>
          </a:p>
          <a:p>
            <a:pPr algn="ctr"/>
            <a:r>
              <a:rPr lang="en-US" sz="2000" b="1"/>
              <a:t>Asst. Prof., Dept. of CA,</a:t>
            </a:r>
            <a:endParaRPr lang="en-US" sz="2000" b="1"/>
          </a:p>
          <a:p>
            <a:pPr algn="ctr"/>
            <a:r>
              <a:rPr lang="en-US" sz="2000" b="1"/>
              <a:t>Bon Secours College for Women,</a:t>
            </a:r>
            <a:endParaRPr lang="en-US" sz="2000" b="1"/>
          </a:p>
          <a:p>
            <a:pPr algn="ctr"/>
            <a:r>
              <a:rPr lang="en-US" sz="2000" b="1"/>
              <a:t>Thanjavur.</a:t>
            </a:r>
            <a:endParaRPr lang="en-US" sz="2000" b="1"/>
          </a:p>
          <a:p>
            <a:pPr algn="ctr"/>
            <a:endParaRPr lang="en-US" sz="2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PACKAGES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Packages in Java is a mechanism to encapsulate a group of classes, interfaces and sub packages. </a:t>
            </a:r>
            <a:endParaRPr lang="en-US"/>
          </a:p>
          <a:p>
            <a:r>
              <a:rPr lang="en-US"/>
              <a:t>In java there are already many predefined packages that we use while programming.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/>
              <a:t>For example</a:t>
            </a:r>
            <a:r>
              <a:rPr lang="en-US"/>
              <a:t>: </a:t>
            </a:r>
            <a:endParaRPr lang="en-US"/>
          </a:p>
          <a:p>
            <a:pPr marL="0" indent="0">
              <a:buNone/>
            </a:pPr>
            <a:r>
              <a:rPr lang="en-US"/>
              <a:t>         java.lang, java.io, java.util etc.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Package Hierachy</a:t>
            </a:r>
            <a:endParaRPr lang="en-US" b="1"/>
          </a:p>
        </p:txBody>
      </p:sp>
      <p:pic>
        <p:nvPicPr>
          <p:cNvPr id="4" name="Content Placeholder 3" descr="Capture1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05330" y="1308100"/>
            <a:ext cx="7838440" cy="44888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591820"/>
            <a:ext cx="10972800" cy="582613"/>
          </a:xfrm>
        </p:spPr>
        <p:txBody>
          <a:bodyPr/>
          <a:p>
            <a:r>
              <a:rPr lang="en-US" b="1">
                <a:sym typeface="+mn-ea"/>
              </a:rPr>
              <a:t>TYPES OF PACKAGES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r>
              <a:rPr lang="en-US"/>
              <a:t>There are basically only 2 types of java packages.</a:t>
            </a:r>
            <a:endParaRPr lang="en-US"/>
          </a:p>
          <a:p>
            <a:endParaRPr lang="en-US"/>
          </a:p>
          <a:p>
            <a:r>
              <a:rPr lang="en-US"/>
              <a:t> Built-inPackages or Java API</a:t>
            </a:r>
            <a:endParaRPr lang="en-US"/>
          </a:p>
          <a:p>
            <a:r>
              <a:rPr lang="en-US"/>
              <a:t> User Defined Packages.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>
                <a:sym typeface="+mn-ea"/>
              </a:rPr>
              <a:t>Built-in Packages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java.lang</a:t>
            </a:r>
            <a:endParaRPr lang="en-US"/>
          </a:p>
          <a:p>
            <a:r>
              <a:rPr lang="en-US"/>
              <a:t>java .util</a:t>
            </a:r>
            <a:endParaRPr lang="en-US"/>
          </a:p>
          <a:p>
            <a:r>
              <a:rPr lang="en-US"/>
              <a:t>java.io</a:t>
            </a:r>
            <a:endParaRPr lang="en-US"/>
          </a:p>
          <a:p>
            <a:r>
              <a:rPr lang="en-US"/>
              <a:t>java.awt</a:t>
            </a:r>
            <a:endParaRPr lang="en-US"/>
          </a:p>
          <a:p>
            <a:r>
              <a:rPr lang="en-US"/>
              <a:t>java.net</a:t>
            </a:r>
            <a:endParaRPr lang="en-US"/>
          </a:p>
          <a:p>
            <a:r>
              <a:rPr lang="en-US"/>
              <a:t>java.applet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USER DEFINED PACKAGES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Creating User Defined Packages</a:t>
            </a:r>
            <a:endParaRPr lang="en-US"/>
          </a:p>
          <a:p>
            <a:r>
              <a:rPr lang="en-US"/>
              <a:t>Syntax : </a:t>
            </a:r>
            <a:endParaRPr lang="en-US"/>
          </a:p>
          <a:p>
            <a:r>
              <a:rPr lang="en-US"/>
              <a:t>package packageName;</a:t>
            </a:r>
            <a:endParaRPr lang="en-US"/>
          </a:p>
          <a:p>
            <a:r>
              <a:rPr lang="en-US"/>
              <a:t>public class className</a:t>
            </a:r>
            <a:endParaRPr lang="en-US"/>
          </a:p>
          <a:p>
            <a:r>
              <a:rPr lang="en-US"/>
              <a:t>{ - - - - - - - - - - - - -</a:t>
            </a:r>
            <a:endParaRPr lang="en-US"/>
          </a:p>
          <a:p>
            <a:r>
              <a:rPr lang="en-US"/>
              <a:t>// Body of className</a:t>
            </a:r>
            <a:endParaRPr lang="en-US"/>
          </a:p>
          <a:p>
            <a:r>
              <a:rPr lang="en-US"/>
              <a:t>- - - - - - - - - - - - }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Example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package myPackage;</a:t>
            </a:r>
            <a:endParaRPr lang="en-US"/>
          </a:p>
          <a:p>
            <a:pPr marL="0" indent="0">
              <a:buNone/>
            </a:pPr>
            <a:r>
              <a:rPr lang="en-US"/>
              <a:t>public class class1</a:t>
            </a:r>
            <a:endParaRPr lang="en-US"/>
          </a:p>
          <a:p>
            <a:pPr marL="0" indent="0">
              <a:buNone/>
            </a:pPr>
            <a:r>
              <a:rPr lang="en-US"/>
              <a:t>{- - - - - - - - - - - - -</a:t>
            </a:r>
            <a:endParaRPr lang="en-US"/>
          </a:p>
          <a:p>
            <a:pPr marL="0" indent="0">
              <a:buNone/>
            </a:pPr>
            <a:r>
              <a:rPr lang="en-US"/>
              <a:t>// Body of class1</a:t>
            </a:r>
            <a:endParaRPr lang="en-US"/>
          </a:p>
          <a:p>
            <a:pPr marL="0" indent="0">
              <a:buNone/>
            </a:pPr>
            <a:r>
              <a:rPr lang="en-US"/>
              <a:t>}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Advantages of Packages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Packages are useful to arrange related classes and interface into a group.</a:t>
            </a:r>
            <a:endParaRPr lang="en-US"/>
          </a:p>
          <a:p>
            <a:r>
              <a:rPr lang="en-US"/>
              <a:t>Packages hide the classes &amp; interfaces in a seprate</a:t>
            </a:r>
            <a:endParaRPr lang="en-US"/>
          </a:p>
          <a:p>
            <a:pPr marL="0" indent="0">
              <a:buNone/>
            </a:pPr>
            <a:r>
              <a:rPr lang="en-US"/>
              <a:t>   subdirectory.</a:t>
            </a:r>
            <a:endParaRPr lang="en-US"/>
          </a:p>
          <a:p>
            <a:r>
              <a:rPr lang="en-US"/>
              <a:t>The classes &amp; interfaces of a packages are isolated form the classes &amp; interfaces of another packages.</a:t>
            </a:r>
            <a:endParaRPr lang="en-US"/>
          </a:p>
          <a:p>
            <a:r>
              <a:rPr lang="en-US"/>
              <a:t>Reusability of code is one of the most important requirements in the software industry.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sz="115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115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YOU...</a:t>
            </a:r>
            <a:endParaRPr lang="en-US" sz="115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WPS Presentation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SimSun</vt:lpstr>
      <vt:lpstr>Wingdings</vt:lpstr>
      <vt:lpstr>Microsoft YaHei</vt:lpstr>
      <vt:lpstr>Arial Unicode MS</vt:lpstr>
      <vt:lpstr>Calibri</vt:lpstr>
      <vt:lpstr>Green Color</vt:lpstr>
      <vt:lpstr>JAVA PACKAGES</vt:lpstr>
      <vt:lpstr>PACKAGES</vt:lpstr>
      <vt:lpstr>Package Hierachy</vt:lpstr>
      <vt:lpstr>TYPES OF PACKAGES</vt:lpstr>
      <vt:lpstr>Built-in Packages</vt:lpstr>
      <vt:lpstr>USER DEFINED PACKAGES</vt:lpstr>
      <vt:lpstr>Example</vt:lpstr>
      <vt:lpstr>Advantages of Packages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PACKAGES</dc:title>
  <dc:creator/>
  <cp:lastModifiedBy>Jancy</cp:lastModifiedBy>
  <cp:revision>2</cp:revision>
  <dcterms:created xsi:type="dcterms:W3CDTF">2020-05-18T14:55:00Z</dcterms:created>
  <dcterms:modified xsi:type="dcterms:W3CDTF">2020-05-18T14:59:03Z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