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05F2C04-C923-438B-8C0F-E0CD2BADF298}">
      <wppc:fontMiss xmlns:wppc="http://www.wps.cn/officeDocument/PresentationCustomData" type="true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3717925"/>
            <a:ext cx="10943167" cy="108267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4940300"/>
            <a:ext cx="10949517" cy="981075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1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4392" y="1660525"/>
            <a:ext cx="10943167" cy="1082675"/>
          </a:xfrm>
        </p:spPr>
        <p:txBody>
          <a:bodyPr/>
          <a:lstStyle/>
          <a:p>
            <a:r>
              <a:rPr lang="en-US" sz="80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JAVA PACKAGES</a:t>
            </a:r>
            <a:endParaRPr lang="en-US" sz="800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75025" y="4254500"/>
            <a:ext cx="7034530" cy="1580515"/>
          </a:xfrm>
        </p:spPr>
        <p:txBody>
          <a:bodyPr/>
          <a:lstStyle/>
          <a:p>
            <a:pPr algn="ctr"/>
            <a:r>
              <a:rPr lang="en-US" sz="2800" b="1"/>
              <a:t>Presented By,</a:t>
            </a:r>
            <a:endParaRPr lang="en-US" sz="2000" b="1"/>
          </a:p>
          <a:p>
            <a:pPr algn="ctr"/>
            <a:r>
              <a:rPr lang="en-US" sz="2000" b="1"/>
              <a:t>Ms.M.Jancypriya,</a:t>
            </a:r>
            <a:endParaRPr lang="en-US" sz="2000" b="1"/>
          </a:p>
          <a:p>
            <a:pPr algn="ctr"/>
            <a:r>
              <a:rPr lang="en-US" sz="2000" b="1"/>
              <a:t>Asst. Prof., Dept. of CA,</a:t>
            </a:r>
            <a:endParaRPr lang="en-US" sz="2000" b="1"/>
          </a:p>
          <a:p>
            <a:pPr algn="ctr"/>
            <a:r>
              <a:rPr lang="en-US" sz="2000" b="1"/>
              <a:t>Bon Secours College for Women,</a:t>
            </a:r>
            <a:endParaRPr lang="en-US" sz="2000" b="1"/>
          </a:p>
          <a:p>
            <a:pPr algn="ctr"/>
            <a:r>
              <a:rPr lang="en-US" sz="2000" b="1"/>
              <a:t>Thanjavur.</a:t>
            </a:r>
            <a:endParaRPr lang="en-US" sz="2000" b="1"/>
          </a:p>
          <a:p>
            <a:pPr algn="ctr"/>
            <a:endParaRPr lang="en-US" sz="20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b="1"/>
              <a:t>PACKAGES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Packages in Java is a mechanism to encapsulate a group of classes, interfaces and sub packages. </a:t>
            </a:r>
            <a:endParaRPr lang="en-US"/>
          </a:p>
          <a:p>
            <a:r>
              <a:rPr lang="en-US"/>
              <a:t>In java there are already many predefined packages that we use while programming.</a:t>
            </a: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/>
              <a:t>For example</a:t>
            </a:r>
            <a:r>
              <a:rPr lang="en-US"/>
              <a:t>: </a:t>
            </a:r>
            <a:endParaRPr lang="en-US"/>
          </a:p>
          <a:p>
            <a:pPr marL="0" indent="0">
              <a:buNone/>
            </a:pPr>
            <a:r>
              <a:rPr lang="en-US"/>
              <a:t>         java.lang, java.io, java.util etc.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b="1"/>
              <a:t>Package Hierachy</a:t>
            </a:r>
            <a:endParaRPr lang="en-US" b="1"/>
          </a:p>
        </p:txBody>
      </p:sp>
      <p:pic>
        <p:nvPicPr>
          <p:cNvPr id="4" name="Content Placeholder 3" descr="Capture11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005330" y="1308100"/>
            <a:ext cx="7838440" cy="448881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591820"/>
            <a:ext cx="10972800" cy="582613"/>
          </a:xfrm>
        </p:spPr>
        <p:txBody>
          <a:bodyPr/>
          <a:p>
            <a:r>
              <a:rPr lang="en-US" b="1">
                <a:sym typeface="+mn-ea"/>
              </a:rPr>
              <a:t>TYPES OF PACKAGES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  <a:p>
            <a:pPr marL="0" indent="0">
              <a:buNone/>
            </a:pPr>
            <a:r>
              <a:rPr lang="en-US"/>
              <a:t>There are basically only 2 types of java packages.</a:t>
            </a:r>
            <a:endParaRPr lang="en-US"/>
          </a:p>
          <a:p>
            <a:endParaRPr lang="en-US"/>
          </a:p>
          <a:p>
            <a:r>
              <a:rPr lang="en-US"/>
              <a:t> Built-inPackages or Java API</a:t>
            </a:r>
            <a:endParaRPr lang="en-US"/>
          </a:p>
          <a:p>
            <a:r>
              <a:rPr lang="en-US"/>
              <a:t> User Defined Packages.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b="1">
                <a:sym typeface="+mn-ea"/>
              </a:rPr>
              <a:t>Built-in Packages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java.lang</a:t>
            </a:r>
            <a:endParaRPr lang="en-US"/>
          </a:p>
          <a:p>
            <a:r>
              <a:rPr lang="en-US"/>
              <a:t>java .util</a:t>
            </a:r>
            <a:endParaRPr lang="en-US"/>
          </a:p>
          <a:p>
            <a:r>
              <a:rPr lang="en-US"/>
              <a:t>java.io</a:t>
            </a:r>
            <a:endParaRPr lang="en-US"/>
          </a:p>
          <a:p>
            <a:r>
              <a:rPr lang="en-US"/>
              <a:t>java.awt</a:t>
            </a:r>
            <a:endParaRPr lang="en-US"/>
          </a:p>
          <a:p>
            <a:r>
              <a:rPr lang="en-US"/>
              <a:t>java.net</a:t>
            </a:r>
            <a:endParaRPr lang="en-US"/>
          </a:p>
          <a:p>
            <a:r>
              <a:rPr lang="en-US"/>
              <a:t>java.applet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b="1"/>
              <a:t>USER DEFINED PACKAGES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 Creating User Defined Packages</a:t>
            </a:r>
            <a:endParaRPr lang="en-US"/>
          </a:p>
          <a:p>
            <a:r>
              <a:rPr lang="en-US"/>
              <a:t>Syntax : </a:t>
            </a:r>
            <a:endParaRPr lang="en-US"/>
          </a:p>
          <a:p>
            <a:r>
              <a:rPr lang="en-US"/>
              <a:t>package packageName;</a:t>
            </a:r>
            <a:endParaRPr lang="en-US"/>
          </a:p>
          <a:p>
            <a:r>
              <a:rPr lang="en-US"/>
              <a:t>public class className</a:t>
            </a:r>
            <a:endParaRPr lang="en-US"/>
          </a:p>
          <a:p>
            <a:r>
              <a:rPr lang="en-US"/>
              <a:t>{ - - - - - - - - - - - - -</a:t>
            </a:r>
            <a:endParaRPr lang="en-US"/>
          </a:p>
          <a:p>
            <a:r>
              <a:rPr lang="en-US"/>
              <a:t>// Body of className</a:t>
            </a:r>
            <a:endParaRPr lang="en-US"/>
          </a:p>
          <a:p>
            <a:r>
              <a:rPr lang="en-US"/>
              <a:t>- - - - - - - - - - - - }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b="1"/>
              <a:t>Example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/>
              <a:t>package myPackage;</a:t>
            </a:r>
            <a:endParaRPr lang="en-US"/>
          </a:p>
          <a:p>
            <a:pPr marL="0" indent="0">
              <a:buNone/>
            </a:pPr>
            <a:r>
              <a:rPr lang="en-US"/>
              <a:t>public class class1</a:t>
            </a:r>
            <a:endParaRPr lang="en-US"/>
          </a:p>
          <a:p>
            <a:pPr marL="0" indent="0">
              <a:buNone/>
            </a:pPr>
            <a:r>
              <a:rPr lang="en-US"/>
              <a:t>{- - - - - - - - - - - - -</a:t>
            </a:r>
            <a:endParaRPr lang="en-US"/>
          </a:p>
          <a:p>
            <a:pPr marL="0" indent="0">
              <a:buNone/>
            </a:pPr>
            <a:r>
              <a:rPr lang="en-US"/>
              <a:t>// Body of class1</a:t>
            </a:r>
            <a:endParaRPr lang="en-US"/>
          </a:p>
          <a:p>
            <a:pPr marL="0" indent="0">
              <a:buNone/>
            </a:pPr>
            <a:r>
              <a:rPr lang="en-US"/>
              <a:t>}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b="1"/>
              <a:t>Advantages of Packages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Packages are useful to arrange related classes and interface into a group.</a:t>
            </a:r>
            <a:endParaRPr lang="en-US"/>
          </a:p>
          <a:p>
            <a:r>
              <a:rPr lang="en-US"/>
              <a:t>Packages hide the classes &amp; interfaces in a seprate</a:t>
            </a:r>
            <a:endParaRPr lang="en-US"/>
          </a:p>
          <a:p>
            <a:pPr marL="0" indent="0">
              <a:buNone/>
            </a:pPr>
            <a:r>
              <a:rPr lang="en-US"/>
              <a:t>   subdirectory.</a:t>
            </a:r>
            <a:endParaRPr lang="en-US"/>
          </a:p>
          <a:p>
            <a:r>
              <a:rPr lang="en-US"/>
              <a:t>The classes &amp; interfaces of a packages are isolated form the classes &amp; interfaces of another packages.</a:t>
            </a:r>
            <a:endParaRPr lang="en-US"/>
          </a:p>
          <a:p>
            <a:r>
              <a:rPr lang="en-US"/>
              <a:t>Reusability of code is one of the most important requirements in the software industry.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endParaRPr lang="en-US" sz="115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sz="115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THANK YOU...</a:t>
            </a:r>
            <a:endParaRPr lang="en-US" sz="115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reen Color">
  <a:themeElements>
    <a:clrScheme name="Green Color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9900"/>
      </a:accent1>
      <a:accent2>
        <a:srgbClr val="99CC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8AB900"/>
      </a:accent6>
      <a:hlink>
        <a:srgbClr val="CC3300"/>
      </a:hlink>
      <a:folHlink>
        <a:srgbClr val="996600"/>
      </a:folHlink>
    </a:clrScheme>
    <a:fontScheme name="Green Color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Green Colo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9900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B900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1182</Words>
  <Application>WPS Presentation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Arial</vt:lpstr>
      <vt:lpstr>SimSun</vt:lpstr>
      <vt:lpstr>Wingdings</vt:lpstr>
      <vt:lpstr>Microsoft YaHei</vt:lpstr>
      <vt:lpstr>Arial Unicode MS</vt:lpstr>
      <vt:lpstr>Calibri</vt:lpstr>
      <vt:lpstr>Green Color</vt:lpstr>
      <vt:lpstr>JAVA PACKAGES</vt:lpstr>
      <vt:lpstr>PACKAGES</vt:lpstr>
      <vt:lpstr>Package Hierachy</vt:lpstr>
      <vt:lpstr>TYPES OF PACKAGES</vt:lpstr>
      <vt:lpstr>Built-in Packages</vt:lpstr>
      <vt:lpstr>USER DEFINED PACKAGES</vt:lpstr>
      <vt:lpstr>Example</vt:lpstr>
      <vt:lpstr>Advantages of Packages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PACKAGES</dc:title>
  <dc:creator/>
  <cp:lastModifiedBy>Jancy</cp:lastModifiedBy>
  <cp:revision>2</cp:revision>
  <dcterms:created xsi:type="dcterms:W3CDTF">2020-05-18T14:55:00Z</dcterms:created>
  <dcterms:modified xsi:type="dcterms:W3CDTF">2020-05-18T14:59:03Z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1033-11.2.0.9327</vt:lpwstr>
  </property>
</Properties>
</file>