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25769" y="1815921"/>
            <a:ext cx="6903076" cy="2756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1228" y="2408349"/>
            <a:ext cx="58598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lgerian" panose="04020705040A02060702" pitchFamily="82" charset="0"/>
              </a:rPr>
              <a:t>WELCOME</a:t>
            </a:r>
            <a:endParaRPr lang="en-US" sz="8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2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6" y="579549"/>
            <a:ext cx="821672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FEATURES OF SQOOP</a:t>
            </a:r>
          </a:p>
          <a:p>
            <a:pPr algn="ctr"/>
            <a:endParaRPr lang="en-US" sz="3200" b="1" dirty="0">
              <a:latin typeface="Arial Narrow" panose="020B0606020202030204" pitchFamily="34" charset="0"/>
            </a:endParaRP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Full Load.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Incremental Load.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Parallel import/export.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Import results of SQL query.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Compression.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Connectors for all major RDBMS Databases.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/>
              <a:t>Kerberos Security Integration.</a:t>
            </a:r>
          </a:p>
          <a:p>
            <a:pPr marL="457200" indent="-457200" algn="ctr">
              <a:buFont typeface="Courier New" panose="02070309020205020404" pitchFamily="49" charset="0"/>
              <a:buChar char="o"/>
            </a:pP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459" y="618186"/>
            <a:ext cx="838414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ADVANTAGES OF SQOOP</a:t>
            </a:r>
          </a:p>
          <a:p>
            <a:pPr algn="ctr"/>
            <a:endParaRPr lang="en-US" sz="3200" b="1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Allows the transfer of data with a variety of structured data stores like </a:t>
            </a:r>
            <a:r>
              <a:rPr lang="en-US" sz="2800" dirty="0" err="1"/>
              <a:t>Postgres</a:t>
            </a:r>
            <a:r>
              <a:rPr lang="en-US" sz="2800" dirty="0"/>
              <a:t>, Oracle, Teradata, and so on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Sqoop can execute the data transfer in parallel, so execution can be quick and more cost effective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Helps to integrate with sequential data from the mainframe.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4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097" y="558250"/>
            <a:ext cx="86288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DISADVANTAGES </a:t>
            </a:r>
            <a:r>
              <a:rPr lang="en-US" sz="3200" b="1" dirty="0">
                <a:latin typeface="Arial Narrow" panose="020B0606020202030204" pitchFamily="34" charset="0"/>
              </a:rPr>
              <a:t>OF </a:t>
            </a:r>
            <a:r>
              <a:rPr lang="en-US" sz="3200" b="1" dirty="0" smtClean="0">
                <a:latin typeface="Arial Narrow" panose="020B0606020202030204" pitchFamily="34" charset="0"/>
              </a:rPr>
              <a:t>SQOOP</a:t>
            </a:r>
          </a:p>
          <a:p>
            <a:endParaRPr lang="en-US" sz="3200" b="1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/>
              <a:t>It uses a JDBC connection to connect with RDBMS based data stores, and this can be inefficient and less performant</a:t>
            </a:r>
            <a:r>
              <a:rPr lang="en-US" sz="32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200" b="1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/>
              <a:t>For performing analysis, it executes various map-reduce jobs and, at times, this can be time consuming when there are lot of joins if the data is in a </a:t>
            </a:r>
            <a:r>
              <a:rPr lang="en-US" sz="3200" dirty="0" err="1"/>
              <a:t>denormalized</a:t>
            </a:r>
            <a:r>
              <a:rPr lang="en-US" sz="3200" dirty="0"/>
              <a:t> fashion.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6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2894" y="4615832"/>
            <a:ext cx="569258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lgerian" panose="04020705040A02060702" pitchFamily="82" charset="0"/>
              </a:rPr>
              <a:t>THANK YOU</a:t>
            </a:r>
            <a:endParaRPr lang="en-US" sz="8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3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43943" y="2446986"/>
            <a:ext cx="9053848" cy="248562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19707" y="3026535"/>
            <a:ext cx="7225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TOOLS- SQOOP</a:t>
            </a:r>
            <a:endParaRPr lang="en-US" sz="8000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3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6372" y="734096"/>
            <a:ext cx="730232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lgerian" panose="04020705040A02060702" pitchFamily="82" charset="0"/>
              </a:rPr>
              <a:t>Sub- topics</a:t>
            </a:r>
          </a:p>
          <a:p>
            <a:pPr algn="ctr"/>
            <a:endParaRPr lang="en-US" sz="3200" b="1" dirty="0">
              <a:latin typeface="Algerian" panose="04020705040A02060702" pitchFamily="82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Introduction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Sqoop- definition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Architecture of sqoop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Working of sqoop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Sqoop import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Sqoop export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feATURES OF SQOOP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lgerian" panose="04020705040A02060702" pitchFamily="82" charset="0"/>
              </a:rPr>
              <a:t>ADVANTAGES OF SQOOP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smtClean="0">
                <a:latin typeface="Algerian" panose="04020705040A02060702" pitchFamily="82" charset="0"/>
              </a:rPr>
              <a:t>DISADVANTAGES OF SQOOP</a:t>
            </a:r>
            <a:endParaRPr lang="en-US" sz="2800" dirty="0" smtClean="0">
              <a:latin typeface="Algerian" panose="04020705040A02060702" pitchFamily="82" charset="0"/>
            </a:endParaRPr>
          </a:p>
          <a:p>
            <a:endParaRPr lang="en-US" sz="2800" dirty="0" smtClean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0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580" y="386366"/>
            <a:ext cx="86159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Narrow" panose="020B0606020202030204" pitchFamily="34" charset="0"/>
              </a:rPr>
              <a:t>INTRODUCTION</a:t>
            </a:r>
          </a:p>
          <a:p>
            <a:pPr algn="ctr"/>
            <a:endParaRPr lang="en-US" sz="2800" b="1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When Big Data storages and analyzers such as </a:t>
            </a:r>
            <a:r>
              <a:rPr lang="en-US" sz="2800" dirty="0" err="1"/>
              <a:t>MapReduce</a:t>
            </a:r>
            <a:r>
              <a:rPr lang="en-US" sz="2800" dirty="0"/>
              <a:t>, Hive, </a:t>
            </a:r>
            <a:r>
              <a:rPr lang="en-US" sz="2800" dirty="0" err="1"/>
              <a:t>HBase</a:t>
            </a:r>
            <a:r>
              <a:rPr lang="en-US" sz="2800" dirty="0"/>
              <a:t>, Cassandra, Pig, etc. of the </a:t>
            </a:r>
            <a:r>
              <a:rPr lang="en-US" sz="2800" dirty="0" err="1"/>
              <a:t>Hadoop</a:t>
            </a:r>
            <a:r>
              <a:rPr lang="en-US" sz="2800" dirty="0"/>
              <a:t> ecosystem came into </a:t>
            </a:r>
            <a:r>
              <a:rPr lang="en-US" sz="2800" dirty="0" smtClean="0"/>
              <a:t>picture.</a:t>
            </a:r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They </a:t>
            </a:r>
            <a:r>
              <a:rPr lang="en-US" sz="2800" dirty="0"/>
              <a:t>required a tool to interact with the relational database servers for importing and exporting the Big Data residing in them. </a:t>
            </a:r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dirty="0"/>
              <a:t>Sqoop occupies a place in the </a:t>
            </a:r>
            <a:r>
              <a:rPr lang="en-US" sz="2800" dirty="0" err="1"/>
              <a:t>Hadoop</a:t>
            </a:r>
            <a:r>
              <a:rPr lang="en-US" sz="2800" dirty="0"/>
              <a:t> ecosystem to provide feasible interaction between relational database server and </a:t>
            </a:r>
            <a:r>
              <a:rPr lang="en-US" sz="2800" dirty="0" err="1"/>
              <a:t>Hadoop</a:t>
            </a:r>
            <a:r>
              <a:rPr lang="en-US" sz="2800" dirty="0" smtClean="0"/>
              <a:t>’ s </a:t>
            </a:r>
            <a:r>
              <a:rPr lang="en-US" sz="2800" dirty="0"/>
              <a:t>HDFS. 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3792" y="734096"/>
            <a:ext cx="84099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SQOOP-</a:t>
            </a:r>
            <a:r>
              <a:rPr lang="en-US" sz="3200" dirty="0" smtClean="0">
                <a:latin typeface="Arial Narrow" panose="020B0606020202030204" pitchFamily="34" charset="0"/>
              </a:rPr>
              <a:t> </a:t>
            </a:r>
            <a:r>
              <a:rPr lang="en-US" sz="3200" b="1" dirty="0" smtClean="0">
                <a:latin typeface="Arial Narrow" panose="020B0606020202030204" pitchFamily="34" charset="0"/>
              </a:rPr>
              <a:t>DEFINITON</a:t>
            </a:r>
          </a:p>
          <a:p>
            <a:pPr algn="ctr"/>
            <a:endParaRPr lang="en-US" sz="3200" b="1" dirty="0">
              <a:latin typeface="Arial Narrow" panose="020B060602020203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dirty="0"/>
              <a:t>Sqoop: “SQL to </a:t>
            </a:r>
            <a:r>
              <a:rPr lang="en-US" sz="3200" dirty="0" err="1"/>
              <a:t>Hadoop</a:t>
            </a:r>
            <a:r>
              <a:rPr lang="en-US" sz="3200" dirty="0"/>
              <a:t> and </a:t>
            </a:r>
            <a:r>
              <a:rPr lang="en-US" sz="3200" dirty="0" err="1"/>
              <a:t>Hadoop</a:t>
            </a:r>
            <a:r>
              <a:rPr lang="en-US" sz="3200" dirty="0"/>
              <a:t> to SQL</a:t>
            </a:r>
            <a:r>
              <a:rPr lang="en-US" sz="3200" dirty="0" smtClean="0"/>
              <a:t>”.</a:t>
            </a:r>
          </a:p>
          <a:p>
            <a:pPr lvl="2"/>
            <a:endParaRPr lang="en-US" sz="3200" dirty="0" smtClean="0"/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Tool </a:t>
            </a:r>
            <a:r>
              <a:rPr lang="en-US" sz="3200" dirty="0"/>
              <a:t>to transfer data from </a:t>
            </a:r>
            <a:r>
              <a:rPr lang="en-US" sz="3200" dirty="0" smtClean="0"/>
              <a:t>relational databases  </a:t>
            </a:r>
            <a:r>
              <a:rPr lang="en-US" sz="3200" dirty="0"/>
              <a:t>Teradata, MySQL, </a:t>
            </a:r>
            <a:r>
              <a:rPr lang="en-US" sz="3200" dirty="0" err="1"/>
              <a:t>PostgreSQL</a:t>
            </a:r>
            <a:r>
              <a:rPr lang="en-US" sz="3200" dirty="0"/>
              <a:t>, Oracle, </a:t>
            </a:r>
            <a:r>
              <a:rPr lang="en-US" sz="3200" dirty="0" err="1" smtClean="0"/>
              <a:t>Netezza</a:t>
            </a:r>
            <a:r>
              <a:rPr lang="en-US" sz="3200" dirty="0" smtClean="0"/>
              <a:t>.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3200" dirty="0"/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dirty="0"/>
              <a:t>It is provided by the Apache Software Foundation. </a:t>
            </a:r>
            <a:endParaRPr lang="en-US" sz="3200" dirty="0" smtClean="0"/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2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8946" y="566671"/>
            <a:ext cx="83326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ARCHITECTURE OF SQOOP</a:t>
            </a:r>
          </a:p>
          <a:p>
            <a:pPr algn="ctr"/>
            <a:endParaRPr lang="en-US" sz="3200" b="1" dirty="0" smtClean="0">
              <a:latin typeface="Arial Narrow" panose="020B0606020202030204" pitchFamily="34" charset="0"/>
            </a:endParaRPr>
          </a:p>
          <a:p>
            <a:pPr algn="ctr"/>
            <a:endParaRPr lang="en-US" sz="3200" b="1" dirty="0">
              <a:latin typeface="Arial Narrow" panose="020B0606020202030204" pitchFamily="34" charset="0"/>
            </a:endParaRPr>
          </a:p>
          <a:p>
            <a:pPr algn="ctr"/>
            <a:endParaRPr lang="en-US" sz="3200" b="1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An in-depth introduction to SQOOP archite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59" y="1622739"/>
            <a:ext cx="8145224" cy="401820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7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3049" y="553790"/>
            <a:ext cx="5306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WORKING OF SQOOP</a:t>
            </a:r>
          </a:p>
        </p:txBody>
      </p:sp>
      <p:pic>
        <p:nvPicPr>
          <p:cNvPr id="2050" name="Picture 2" descr="Sqoop_Archite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66" y="1249250"/>
            <a:ext cx="8480756" cy="454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0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7127" y="746975"/>
            <a:ext cx="812656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SQOOP IMPORT</a:t>
            </a:r>
          </a:p>
          <a:p>
            <a:pPr algn="ctr"/>
            <a:endParaRPr lang="en-US" sz="3200" b="1" dirty="0" smtClean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/>
              <a:t>The import tool imports individual tables from RDBMS to HDFS. </a:t>
            </a: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Each </a:t>
            </a:r>
            <a:r>
              <a:rPr lang="en-US" sz="3200" dirty="0"/>
              <a:t>row in a table is treated as a record in HDFS. </a:t>
            </a: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All </a:t>
            </a:r>
            <a:r>
              <a:rPr lang="en-US" sz="3200" dirty="0"/>
              <a:t>records are stored as text data in text files or as binary data in Avro and Sequence files. 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0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642" y="476519"/>
            <a:ext cx="803641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SQOOP EXPORT</a:t>
            </a:r>
          </a:p>
          <a:p>
            <a:pPr algn="ctr"/>
            <a:endParaRPr lang="en-US" sz="3200" b="1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/>
              <a:t>The export tool exports a set of files from HDFS back to an RDBMS. </a:t>
            </a: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The </a:t>
            </a:r>
            <a:r>
              <a:rPr lang="en-US" sz="3200" dirty="0"/>
              <a:t>files given as input to Sqoop contain records, which are called as rows in table. </a:t>
            </a:r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Those </a:t>
            </a:r>
            <a:r>
              <a:rPr lang="en-US" sz="3200" dirty="0"/>
              <a:t>are read and parsed into a set of records and delimited with user-specified delimiter.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0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390</Words>
  <Application>Microsoft Office PowerPoint</Application>
  <PresentationFormat>Custom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Raagavi</dc:creator>
  <cp:lastModifiedBy>ELCOT</cp:lastModifiedBy>
  <cp:revision>19</cp:revision>
  <dcterms:created xsi:type="dcterms:W3CDTF">2020-04-07T14:06:09Z</dcterms:created>
  <dcterms:modified xsi:type="dcterms:W3CDTF">2020-05-19T15:25:05Z</dcterms:modified>
</cp:coreProperties>
</file>