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63" r:id="rId5"/>
    <p:sldId id="264" r:id="rId6"/>
    <p:sldId id="258" r:id="rId7"/>
    <p:sldId id="259" r:id="rId8"/>
    <p:sldId id="260" r:id="rId9"/>
    <p:sldId id="265" r:id="rId10"/>
    <p:sldId id="266" r:id="rId11"/>
    <p:sldId id="267" r:id="rId12"/>
    <p:sldId id="268" r:id="rId13"/>
    <p:sldId id="269" r:id="rId14"/>
    <p:sldId id="270" r:id="rId15"/>
    <p:sldId id="271" r:id="rId16"/>
    <p:sldId id="272" r:id="rId17"/>
    <p:sldId id="273" r:id="rId18"/>
    <p:sldId id="274" r:id="rId19"/>
    <p:sldId id="275"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2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972AF-A660-48D7-9B82-CD404806CD0A}" type="doc">
      <dgm:prSet loTypeId="urn:microsoft.com/office/officeart/2005/8/layout/pyramid4" loCatId="relationship" qsTypeId="urn:microsoft.com/office/officeart/2005/8/quickstyle/3d3" qsCatId="3D" csTypeId="urn:microsoft.com/office/officeart/2005/8/colors/accent1_2" csCatId="accent1" phldr="1"/>
      <dgm:spPr/>
      <dgm:t>
        <a:bodyPr/>
        <a:lstStyle/>
        <a:p>
          <a:endParaRPr lang="en-US"/>
        </a:p>
      </dgm:t>
    </dgm:pt>
    <dgm:pt modelId="{A3812496-6782-482B-862D-EDD53DAF0E95}">
      <dgm:prSet phldrT="[Text]" custT="1"/>
      <dgm:spPr>
        <a:solidFill>
          <a:srgbClr val="7030A0"/>
        </a:solidFill>
      </dgm:spPr>
      <dgm:t>
        <a:bodyPr/>
        <a:lstStyle/>
        <a:p>
          <a:r>
            <a:rPr lang="en-US" sz="1100" dirty="0" smtClean="0">
              <a:latin typeface="FrankRuehl" panose="020E0503060101010101" pitchFamily="34" charset="-79"/>
              <a:cs typeface="FrankRuehl" panose="020E0503060101010101" pitchFamily="34" charset="-79"/>
            </a:rPr>
            <a:t>PSYCHOLOGICAL TRAITS</a:t>
          </a:r>
          <a:endParaRPr lang="en-US" sz="1100" dirty="0">
            <a:latin typeface="FrankRuehl" panose="020E0503060101010101" pitchFamily="34" charset="-79"/>
            <a:cs typeface="FrankRuehl" panose="020E0503060101010101" pitchFamily="34" charset="-79"/>
          </a:endParaRPr>
        </a:p>
      </dgm:t>
    </dgm:pt>
    <dgm:pt modelId="{A042451B-DD9C-40BF-BF58-493B001DBFE3}" type="parTrans" cxnId="{322EF12F-95D4-4C8C-A1FD-5DD4785134B9}">
      <dgm:prSet/>
      <dgm:spPr/>
      <dgm:t>
        <a:bodyPr/>
        <a:lstStyle/>
        <a:p>
          <a:endParaRPr lang="en-US"/>
        </a:p>
      </dgm:t>
    </dgm:pt>
    <dgm:pt modelId="{613D406A-38A5-4827-A1CD-89F367FD82A2}" type="sibTrans" cxnId="{322EF12F-95D4-4C8C-A1FD-5DD4785134B9}">
      <dgm:prSet/>
      <dgm:spPr/>
      <dgm:t>
        <a:bodyPr/>
        <a:lstStyle/>
        <a:p>
          <a:endParaRPr lang="en-US"/>
        </a:p>
      </dgm:t>
    </dgm:pt>
    <dgm:pt modelId="{B8E690D1-4514-4369-92BF-8782508F25F5}">
      <dgm:prSet phldrT="[Text]" custT="1"/>
      <dgm:spPr>
        <a:solidFill>
          <a:srgbClr val="7030A0"/>
        </a:solidFill>
      </dgm:spPr>
      <dgm:t>
        <a:bodyPr/>
        <a:lstStyle/>
        <a:p>
          <a:r>
            <a:rPr lang="en-US" sz="1400" dirty="0" smtClean="0">
              <a:latin typeface="FrankRuehl" panose="020E0503060101010101" pitchFamily="34" charset="-79"/>
              <a:cs typeface="FrankRuehl" panose="020E0503060101010101" pitchFamily="34" charset="-79"/>
            </a:rPr>
            <a:t>S</a:t>
          </a:r>
          <a:r>
            <a:rPr lang="en-US" sz="1200" dirty="0" smtClean="0">
              <a:latin typeface="FrankRuehl" panose="020E0503060101010101" pitchFamily="34" charset="-79"/>
              <a:cs typeface="FrankRuehl" panose="020E0503060101010101" pitchFamily="34" charset="-79"/>
            </a:rPr>
            <a:t>OCIOLOGICAL</a:t>
          </a:r>
          <a:r>
            <a:rPr lang="en-US" sz="1400" dirty="0" smtClean="0">
              <a:latin typeface="FrankRuehl" panose="020E0503060101010101" pitchFamily="34" charset="-79"/>
              <a:cs typeface="FrankRuehl" panose="020E0503060101010101" pitchFamily="34" charset="-79"/>
            </a:rPr>
            <a:t> TRAITS</a:t>
          </a:r>
          <a:endParaRPr lang="en-US" sz="1400" dirty="0">
            <a:latin typeface="FrankRuehl" panose="020E0503060101010101" pitchFamily="34" charset="-79"/>
            <a:cs typeface="FrankRuehl" panose="020E0503060101010101" pitchFamily="34" charset="-79"/>
          </a:endParaRPr>
        </a:p>
      </dgm:t>
    </dgm:pt>
    <dgm:pt modelId="{B11894A4-1CA9-41BD-A309-34CCD51A5CE0}" type="parTrans" cxnId="{5B1869D6-4236-428F-B846-B64A3869927D}">
      <dgm:prSet/>
      <dgm:spPr/>
      <dgm:t>
        <a:bodyPr/>
        <a:lstStyle/>
        <a:p>
          <a:endParaRPr lang="en-US"/>
        </a:p>
      </dgm:t>
    </dgm:pt>
    <dgm:pt modelId="{3659D3BD-5152-457F-8ABE-898F702DD9E7}" type="sibTrans" cxnId="{5B1869D6-4236-428F-B846-B64A3869927D}">
      <dgm:prSet/>
      <dgm:spPr/>
      <dgm:t>
        <a:bodyPr/>
        <a:lstStyle/>
        <a:p>
          <a:endParaRPr lang="en-US"/>
        </a:p>
      </dgm:t>
    </dgm:pt>
    <dgm:pt modelId="{E6E466FB-D001-4DAD-8C84-2EB7DB51C01A}">
      <dgm:prSet phldrT="[Text]" custT="1"/>
      <dgm:spPr>
        <a:solidFill>
          <a:srgbClr val="F0287E"/>
        </a:solidFill>
      </dgm:spPr>
      <dgm:t>
        <a:bodyPr/>
        <a:lstStyle/>
        <a:p>
          <a:r>
            <a:rPr lang="en-US" sz="1000" dirty="0" smtClean="0">
              <a:latin typeface="FrankRuehl" panose="020E0503060101010101" pitchFamily="34" charset="-79"/>
              <a:cs typeface="FrankRuehl" panose="020E0503060101010101" pitchFamily="34" charset="-79"/>
            </a:rPr>
            <a:t>ENTREPRENEURIAL</a:t>
          </a:r>
          <a:r>
            <a:rPr lang="en-US" sz="1100" dirty="0" smtClean="0">
              <a:latin typeface="FrankRuehl" panose="020E0503060101010101" pitchFamily="34" charset="-79"/>
              <a:cs typeface="FrankRuehl" panose="020E0503060101010101" pitchFamily="34" charset="-79"/>
            </a:rPr>
            <a:t> TRAITS</a:t>
          </a:r>
          <a:endParaRPr lang="en-US" sz="1100" dirty="0">
            <a:latin typeface="FrankRuehl" panose="020E0503060101010101" pitchFamily="34" charset="-79"/>
            <a:cs typeface="FrankRuehl" panose="020E0503060101010101" pitchFamily="34" charset="-79"/>
          </a:endParaRPr>
        </a:p>
      </dgm:t>
    </dgm:pt>
    <dgm:pt modelId="{C4989334-B52B-4DC5-9C64-047F382FB524}" type="parTrans" cxnId="{3BC5CF32-2244-4E6C-98AB-F4B655EBF8B4}">
      <dgm:prSet/>
      <dgm:spPr/>
      <dgm:t>
        <a:bodyPr/>
        <a:lstStyle/>
        <a:p>
          <a:endParaRPr lang="en-US"/>
        </a:p>
      </dgm:t>
    </dgm:pt>
    <dgm:pt modelId="{60DDA22A-8C53-4A54-BBF5-DB524E93D1CA}" type="sibTrans" cxnId="{3BC5CF32-2244-4E6C-98AB-F4B655EBF8B4}">
      <dgm:prSet/>
      <dgm:spPr/>
      <dgm:t>
        <a:bodyPr/>
        <a:lstStyle/>
        <a:p>
          <a:endParaRPr lang="en-US"/>
        </a:p>
      </dgm:t>
    </dgm:pt>
    <dgm:pt modelId="{41BF6B44-EE7F-48CF-8D57-CF6C8B24AF69}">
      <dgm:prSet phldrT="[Text]" custT="1"/>
      <dgm:spPr>
        <a:solidFill>
          <a:srgbClr val="7030A0"/>
        </a:solidFill>
      </dgm:spPr>
      <dgm:t>
        <a:bodyPr/>
        <a:lstStyle/>
        <a:p>
          <a:r>
            <a:rPr lang="en-US" sz="1600" dirty="0" smtClean="0">
              <a:latin typeface="FrankRuehl" panose="020E0503060101010101" pitchFamily="34" charset="-79"/>
              <a:cs typeface="FrankRuehl" panose="020E0503060101010101" pitchFamily="34" charset="-79"/>
            </a:rPr>
            <a:t>ECONOMIC TRAITS</a:t>
          </a:r>
          <a:endParaRPr lang="en-US" sz="1600" dirty="0">
            <a:latin typeface="FrankRuehl" panose="020E0503060101010101" pitchFamily="34" charset="-79"/>
            <a:cs typeface="FrankRuehl" panose="020E0503060101010101" pitchFamily="34" charset="-79"/>
          </a:endParaRPr>
        </a:p>
      </dgm:t>
    </dgm:pt>
    <dgm:pt modelId="{5F802BAB-4E0A-4A44-8EF7-938116815B2E}" type="parTrans" cxnId="{70A99D4C-C8F3-4749-9139-12BF8CB72804}">
      <dgm:prSet/>
      <dgm:spPr/>
      <dgm:t>
        <a:bodyPr/>
        <a:lstStyle/>
        <a:p>
          <a:endParaRPr lang="en-US"/>
        </a:p>
      </dgm:t>
    </dgm:pt>
    <dgm:pt modelId="{8E20C792-5D78-4A87-8CD5-4B7E34CD8260}" type="sibTrans" cxnId="{70A99D4C-C8F3-4749-9139-12BF8CB72804}">
      <dgm:prSet/>
      <dgm:spPr/>
      <dgm:t>
        <a:bodyPr/>
        <a:lstStyle/>
        <a:p>
          <a:endParaRPr lang="en-US"/>
        </a:p>
      </dgm:t>
    </dgm:pt>
    <dgm:pt modelId="{9245FAD3-5102-4906-8B90-FB8AD75B00FF}" type="pres">
      <dgm:prSet presAssocID="{007972AF-A660-48D7-9B82-CD404806CD0A}" presName="compositeShape" presStyleCnt="0">
        <dgm:presLayoutVars>
          <dgm:chMax val="9"/>
          <dgm:dir/>
          <dgm:resizeHandles val="exact"/>
        </dgm:presLayoutVars>
      </dgm:prSet>
      <dgm:spPr/>
      <dgm:t>
        <a:bodyPr/>
        <a:lstStyle/>
        <a:p>
          <a:endParaRPr lang="en-US"/>
        </a:p>
      </dgm:t>
    </dgm:pt>
    <dgm:pt modelId="{06605E05-EB87-40F3-8BF5-002427799063}" type="pres">
      <dgm:prSet presAssocID="{007972AF-A660-48D7-9B82-CD404806CD0A}" presName="triangle1" presStyleLbl="node1" presStyleIdx="0" presStyleCnt="4">
        <dgm:presLayoutVars>
          <dgm:bulletEnabled val="1"/>
        </dgm:presLayoutVars>
      </dgm:prSet>
      <dgm:spPr/>
      <dgm:t>
        <a:bodyPr/>
        <a:lstStyle/>
        <a:p>
          <a:endParaRPr lang="en-US"/>
        </a:p>
      </dgm:t>
    </dgm:pt>
    <dgm:pt modelId="{9C0BD81A-F09F-493E-8AFF-522325EAC261}" type="pres">
      <dgm:prSet presAssocID="{007972AF-A660-48D7-9B82-CD404806CD0A}" presName="triangle2" presStyleLbl="node1" presStyleIdx="1" presStyleCnt="4">
        <dgm:presLayoutVars>
          <dgm:bulletEnabled val="1"/>
        </dgm:presLayoutVars>
      </dgm:prSet>
      <dgm:spPr/>
      <dgm:t>
        <a:bodyPr/>
        <a:lstStyle/>
        <a:p>
          <a:endParaRPr lang="en-US"/>
        </a:p>
      </dgm:t>
    </dgm:pt>
    <dgm:pt modelId="{3018D303-08D3-489F-B795-4FD112344BFA}" type="pres">
      <dgm:prSet presAssocID="{007972AF-A660-48D7-9B82-CD404806CD0A}" presName="triangle3" presStyleLbl="node1" presStyleIdx="2" presStyleCnt="4">
        <dgm:presLayoutVars>
          <dgm:bulletEnabled val="1"/>
        </dgm:presLayoutVars>
      </dgm:prSet>
      <dgm:spPr/>
      <dgm:t>
        <a:bodyPr/>
        <a:lstStyle/>
        <a:p>
          <a:endParaRPr lang="en-US"/>
        </a:p>
      </dgm:t>
    </dgm:pt>
    <dgm:pt modelId="{DCFAD2B9-82F8-4F55-8D27-6FAF8208B4CF}" type="pres">
      <dgm:prSet presAssocID="{007972AF-A660-48D7-9B82-CD404806CD0A}" presName="triangle4" presStyleLbl="node1" presStyleIdx="3" presStyleCnt="4">
        <dgm:presLayoutVars>
          <dgm:bulletEnabled val="1"/>
        </dgm:presLayoutVars>
      </dgm:prSet>
      <dgm:spPr/>
      <dgm:t>
        <a:bodyPr/>
        <a:lstStyle/>
        <a:p>
          <a:endParaRPr lang="en-US"/>
        </a:p>
      </dgm:t>
    </dgm:pt>
  </dgm:ptLst>
  <dgm:cxnLst>
    <dgm:cxn modelId="{C6FFB51C-EB50-4AAD-B365-83F5C9A049C6}" type="presOf" srcId="{A3812496-6782-482B-862D-EDD53DAF0E95}" destId="{06605E05-EB87-40F3-8BF5-002427799063}" srcOrd="0" destOrd="0" presId="urn:microsoft.com/office/officeart/2005/8/layout/pyramid4"/>
    <dgm:cxn modelId="{322EF12F-95D4-4C8C-A1FD-5DD4785134B9}" srcId="{007972AF-A660-48D7-9B82-CD404806CD0A}" destId="{A3812496-6782-482B-862D-EDD53DAF0E95}" srcOrd="0" destOrd="0" parTransId="{A042451B-DD9C-40BF-BF58-493B001DBFE3}" sibTransId="{613D406A-38A5-4827-A1CD-89F367FD82A2}"/>
    <dgm:cxn modelId="{2F714081-A32C-4E81-81F7-36AA1702B690}" type="presOf" srcId="{007972AF-A660-48D7-9B82-CD404806CD0A}" destId="{9245FAD3-5102-4906-8B90-FB8AD75B00FF}" srcOrd="0" destOrd="0" presId="urn:microsoft.com/office/officeart/2005/8/layout/pyramid4"/>
    <dgm:cxn modelId="{81C09A28-6036-4185-A208-FAF588A76739}" type="presOf" srcId="{B8E690D1-4514-4369-92BF-8782508F25F5}" destId="{9C0BD81A-F09F-493E-8AFF-522325EAC261}" srcOrd="0" destOrd="0" presId="urn:microsoft.com/office/officeart/2005/8/layout/pyramid4"/>
    <dgm:cxn modelId="{70A99D4C-C8F3-4749-9139-12BF8CB72804}" srcId="{007972AF-A660-48D7-9B82-CD404806CD0A}" destId="{41BF6B44-EE7F-48CF-8D57-CF6C8B24AF69}" srcOrd="3" destOrd="0" parTransId="{5F802BAB-4E0A-4A44-8EF7-938116815B2E}" sibTransId="{8E20C792-5D78-4A87-8CD5-4B7E34CD8260}"/>
    <dgm:cxn modelId="{3BC5CF32-2244-4E6C-98AB-F4B655EBF8B4}" srcId="{007972AF-A660-48D7-9B82-CD404806CD0A}" destId="{E6E466FB-D001-4DAD-8C84-2EB7DB51C01A}" srcOrd="2" destOrd="0" parTransId="{C4989334-B52B-4DC5-9C64-047F382FB524}" sibTransId="{60DDA22A-8C53-4A54-BBF5-DB524E93D1CA}"/>
    <dgm:cxn modelId="{F3C52634-D310-4C3A-B087-D65CFA31634C}" type="presOf" srcId="{41BF6B44-EE7F-48CF-8D57-CF6C8B24AF69}" destId="{DCFAD2B9-82F8-4F55-8D27-6FAF8208B4CF}" srcOrd="0" destOrd="0" presId="urn:microsoft.com/office/officeart/2005/8/layout/pyramid4"/>
    <dgm:cxn modelId="{5B1869D6-4236-428F-B846-B64A3869927D}" srcId="{007972AF-A660-48D7-9B82-CD404806CD0A}" destId="{B8E690D1-4514-4369-92BF-8782508F25F5}" srcOrd="1" destOrd="0" parTransId="{B11894A4-1CA9-41BD-A309-34CCD51A5CE0}" sibTransId="{3659D3BD-5152-457F-8ABE-898F702DD9E7}"/>
    <dgm:cxn modelId="{D4FB27AD-8DDA-468B-AC0F-C3D5BAA895D8}" type="presOf" srcId="{E6E466FB-D001-4DAD-8C84-2EB7DB51C01A}" destId="{3018D303-08D3-489F-B795-4FD112344BFA}" srcOrd="0" destOrd="0" presId="urn:microsoft.com/office/officeart/2005/8/layout/pyramid4"/>
    <dgm:cxn modelId="{9CCA9192-743C-4238-9D42-931AA3DA051A}" type="presParOf" srcId="{9245FAD3-5102-4906-8B90-FB8AD75B00FF}" destId="{06605E05-EB87-40F3-8BF5-002427799063}" srcOrd="0" destOrd="0" presId="urn:microsoft.com/office/officeart/2005/8/layout/pyramid4"/>
    <dgm:cxn modelId="{53FDAB26-2540-4037-8D2B-2E6E45EE2485}" type="presParOf" srcId="{9245FAD3-5102-4906-8B90-FB8AD75B00FF}" destId="{9C0BD81A-F09F-493E-8AFF-522325EAC261}" srcOrd="1" destOrd="0" presId="urn:microsoft.com/office/officeart/2005/8/layout/pyramid4"/>
    <dgm:cxn modelId="{1435427F-5304-4FE1-8C04-5DE4F4E38A39}" type="presParOf" srcId="{9245FAD3-5102-4906-8B90-FB8AD75B00FF}" destId="{3018D303-08D3-489F-B795-4FD112344BFA}" srcOrd="2" destOrd="0" presId="urn:microsoft.com/office/officeart/2005/8/layout/pyramid4"/>
    <dgm:cxn modelId="{CD1F8EC6-ACEE-4512-AF16-B03A0523E68F}" type="presParOf" srcId="{9245FAD3-5102-4906-8B90-FB8AD75B00FF}" destId="{DCFAD2B9-82F8-4F55-8D27-6FAF8208B4CF}"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2E2361AF-C016-4F77-8F88-A7E82C90E28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6BD1D703-935B-4139-AB55-294E6C6DEF65}">
      <dgm:prSet phldrT="[Text]" custT="1"/>
      <dgm:spPr/>
      <dgm:t>
        <a:bodyPr/>
        <a:lstStyle/>
        <a:p>
          <a:r>
            <a:rPr lang="en-US" sz="1200" b="1" dirty="0" smtClean="0">
              <a:solidFill>
                <a:srgbClr val="002060"/>
              </a:solidFill>
              <a:latin typeface="Perpetua" panose="02020502060401020303" pitchFamily="18" charset="0"/>
            </a:rPr>
            <a:t>FIRST GENERATION ENTREPRENEUR</a:t>
          </a:r>
          <a:endParaRPr lang="en-US" sz="1200" b="1" dirty="0">
            <a:solidFill>
              <a:srgbClr val="002060"/>
            </a:solidFill>
            <a:latin typeface="Perpetua" panose="02020502060401020303" pitchFamily="18" charset="0"/>
          </a:endParaRPr>
        </a:p>
      </dgm:t>
    </dgm:pt>
    <dgm:pt modelId="{2503563E-C669-467A-8EFD-9AF405066B65}" type="parTrans" cxnId="{4D03E664-AE33-40BC-B883-600F4E4D274D}">
      <dgm:prSet/>
      <dgm:spPr/>
      <dgm:t>
        <a:bodyPr/>
        <a:lstStyle/>
        <a:p>
          <a:endParaRPr lang="en-US"/>
        </a:p>
      </dgm:t>
    </dgm:pt>
    <dgm:pt modelId="{CF64C370-B638-4862-93BA-FC2493E1A927}" type="sibTrans" cxnId="{4D03E664-AE33-40BC-B883-600F4E4D274D}">
      <dgm:prSet/>
      <dgm:spPr/>
      <dgm:t>
        <a:bodyPr/>
        <a:lstStyle/>
        <a:p>
          <a:endParaRPr lang="en-US"/>
        </a:p>
      </dgm:t>
    </dgm:pt>
    <dgm:pt modelId="{CDAFC552-B7A7-4C8B-BFDF-6B96CF474390}">
      <dgm:prSet phldrT="[Text]" custT="1"/>
      <dgm:spPr/>
      <dgm:t>
        <a:bodyPr/>
        <a:lstStyle/>
        <a:p>
          <a:r>
            <a:rPr lang="en-US" sz="1200" b="1" dirty="0" smtClean="0">
              <a:solidFill>
                <a:srgbClr val="002060"/>
              </a:solidFill>
              <a:latin typeface="Perpetua" panose="02020502060401020303" pitchFamily="18" charset="0"/>
            </a:rPr>
            <a:t>MODERN ENTREPRENEUR</a:t>
          </a:r>
          <a:endParaRPr lang="en-US" sz="1200" b="1" dirty="0">
            <a:solidFill>
              <a:srgbClr val="002060"/>
            </a:solidFill>
            <a:latin typeface="Perpetua" panose="02020502060401020303" pitchFamily="18" charset="0"/>
          </a:endParaRPr>
        </a:p>
      </dgm:t>
    </dgm:pt>
    <dgm:pt modelId="{8999FD28-8652-4BB0-AA92-93571512ECEA}" type="parTrans" cxnId="{8ED6336E-0C83-46F6-8D0E-1AD462A2AE22}">
      <dgm:prSet/>
      <dgm:spPr/>
      <dgm:t>
        <a:bodyPr/>
        <a:lstStyle/>
        <a:p>
          <a:endParaRPr lang="en-US"/>
        </a:p>
      </dgm:t>
    </dgm:pt>
    <dgm:pt modelId="{BBCF2542-BCA7-499E-9A77-11FB0B6A882D}" type="sibTrans" cxnId="{8ED6336E-0C83-46F6-8D0E-1AD462A2AE22}">
      <dgm:prSet/>
      <dgm:spPr/>
      <dgm:t>
        <a:bodyPr/>
        <a:lstStyle/>
        <a:p>
          <a:endParaRPr lang="en-US"/>
        </a:p>
      </dgm:t>
    </dgm:pt>
    <dgm:pt modelId="{F52DDC8B-2391-4154-A86B-803316AE1F1B}">
      <dgm:prSet phldrT="[Text]" custT="1"/>
      <dgm:spPr/>
      <dgm:t>
        <a:bodyPr/>
        <a:lstStyle/>
        <a:p>
          <a:r>
            <a:rPr lang="en-US" sz="1200" b="1" dirty="0" smtClean="0">
              <a:solidFill>
                <a:srgbClr val="002060"/>
              </a:solidFill>
              <a:latin typeface="Perpetua" panose="02020502060401020303" pitchFamily="18" charset="0"/>
            </a:rPr>
            <a:t>CLASSICAL ENTREPRENEUR</a:t>
          </a:r>
          <a:endParaRPr lang="en-US" sz="1200" b="1" dirty="0">
            <a:solidFill>
              <a:srgbClr val="002060"/>
            </a:solidFill>
            <a:latin typeface="Perpetua" panose="02020502060401020303" pitchFamily="18" charset="0"/>
          </a:endParaRPr>
        </a:p>
      </dgm:t>
    </dgm:pt>
    <dgm:pt modelId="{BF3F0F4A-652C-4EC4-B001-32C7E6172717}" type="parTrans" cxnId="{5CD95CB7-9A1E-4CC9-9057-66869750002F}">
      <dgm:prSet/>
      <dgm:spPr/>
      <dgm:t>
        <a:bodyPr/>
        <a:lstStyle/>
        <a:p>
          <a:endParaRPr lang="en-US"/>
        </a:p>
      </dgm:t>
    </dgm:pt>
    <dgm:pt modelId="{D0C6AB56-B6D3-48F2-B078-E5EFBD958530}" type="sibTrans" cxnId="{5CD95CB7-9A1E-4CC9-9057-66869750002F}">
      <dgm:prSet/>
      <dgm:spPr/>
      <dgm:t>
        <a:bodyPr/>
        <a:lstStyle/>
        <a:p>
          <a:endParaRPr lang="en-US"/>
        </a:p>
      </dgm:t>
    </dgm:pt>
    <dgm:pt modelId="{7F3C1EAE-5A0C-4CBC-87C9-73A90CDD69F7}">
      <dgm:prSet custT="1"/>
      <dgm:spPr/>
      <dgm:t>
        <a:bodyPr/>
        <a:lstStyle/>
        <a:p>
          <a:r>
            <a:rPr lang="en-US" sz="1200" b="1" dirty="0" smtClean="0">
              <a:solidFill>
                <a:srgbClr val="002060"/>
              </a:solidFill>
              <a:latin typeface="Perpetua" panose="02020502060401020303" pitchFamily="18" charset="0"/>
            </a:rPr>
            <a:t>INNOVATING ENTREPRENEUR</a:t>
          </a:r>
          <a:endParaRPr lang="en-US" sz="1200" b="1" dirty="0">
            <a:solidFill>
              <a:srgbClr val="002060"/>
            </a:solidFill>
            <a:latin typeface="Perpetua" panose="02020502060401020303" pitchFamily="18" charset="0"/>
          </a:endParaRPr>
        </a:p>
      </dgm:t>
    </dgm:pt>
    <dgm:pt modelId="{C1CE2A11-1D8F-4E22-B287-7FDC8D0DBFEF}" type="parTrans" cxnId="{0846EED3-D485-4C09-914C-51DEF219F39A}">
      <dgm:prSet/>
      <dgm:spPr/>
      <dgm:t>
        <a:bodyPr/>
        <a:lstStyle/>
        <a:p>
          <a:endParaRPr lang="en-US"/>
        </a:p>
      </dgm:t>
    </dgm:pt>
    <dgm:pt modelId="{7FB5080B-3804-4160-BF4E-1110545902EB}" type="sibTrans" cxnId="{0846EED3-D485-4C09-914C-51DEF219F39A}">
      <dgm:prSet/>
      <dgm:spPr/>
      <dgm:t>
        <a:bodyPr/>
        <a:lstStyle/>
        <a:p>
          <a:endParaRPr lang="en-US"/>
        </a:p>
      </dgm:t>
    </dgm:pt>
    <dgm:pt modelId="{BA06EC34-7C8D-4224-A2AC-5400C590BEF5}">
      <dgm:prSet custT="1"/>
      <dgm:spPr/>
      <dgm:t>
        <a:bodyPr/>
        <a:lstStyle/>
        <a:p>
          <a:r>
            <a:rPr lang="en-US" sz="1200" b="1" dirty="0" smtClean="0">
              <a:solidFill>
                <a:srgbClr val="002060"/>
              </a:solidFill>
              <a:latin typeface="Perpetua" panose="02020502060401020303" pitchFamily="18" charset="0"/>
            </a:rPr>
            <a:t>FABIAN ENTREPRENEUR</a:t>
          </a:r>
          <a:endParaRPr lang="en-US" sz="1200" b="1" dirty="0">
            <a:solidFill>
              <a:srgbClr val="002060"/>
            </a:solidFill>
            <a:latin typeface="Perpetua" panose="02020502060401020303" pitchFamily="18" charset="0"/>
          </a:endParaRPr>
        </a:p>
      </dgm:t>
    </dgm:pt>
    <dgm:pt modelId="{2FFD602D-2CEE-4D20-9218-A1CCB8A4680E}" type="parTrans" cxnId="{EFCAD66D-89A7-48A6-B4BB-C02D40F2B433}">
      <dgm:prSet/>
      <dgm:spPr/>
      <dgm:t>
        <a:bodyPr/>
        <a:lstStyle/>
        <a:p>
          <a:endParaRPr lang="en-US"/>
        </a:p>
      </dgm:t>
    </dgm:pt>
    <dgm:pt modelId="{7C6B07B2-506B-43B2-B402-DF00B1671774}" type="sibTrans" cxnId="{EFCAD66D-89A7-48A6-B4BB-C02D40F2B433}">
      <dgm:prSet/>
      <dgm:spPr/>
      <dgm:t>
        <a:bodyPr/>
        <a:lstStyle/>
        <a:p>
          <a:endParaRPr lang="en-US"/>
        </a:p>
      </dgm:t>
    </dgm:pt>
    <dgm:pt modelId="{11A0FAE1-5BFE-4967-B9D2-3BF5DBF47C5E}">
      <dgm:prSet custT="1"/>
      <dgm:spPr/>
      <dgm:t>
        <a:bodyPr/>
        <a:lstStyle/>
        <a:p>
          <a:r>
            <a:rPr lang="en-US" sz="1200" b="1" dirty="0" smtClean="0">
              <a:solidFill>
                <a:srgbClr val="002060"/>
              </a:solidFill>
              <a:latin typeface="Perpetua" panose="02020502060401020303" pitchFamily="18" charset="0"/>
            </a:rPr>
            <a:t>DRONE ENTREPRENEUR</a:t>
          </a:r>
          <a:endParaRPr lang="en-US" sz="1200" b="1" dirty="0">
            <a:solidFill>
              <a:srgbClr val="002060"/>
            </a:solidFill>
            <a:latin typeface="Perpetua" panose="02020502060401020303" pitchFamily="18" charset="0"/>
          </a:endParaRPr>
        </a:p>
      </dgm:t>
    </dgm:pt>
    <dgm:pt modelId="{010CEE89-658E-46AB-9CDC-40DC54699AD6}" type="parTrans" cxnId="{85B70591-FC14-4D5E-9EC1-975FFF819B34}">
      <dgm:prSet/>
      <dgm:spPr/>
      <dgm:t>
        <a:bodyPr/>
        <a:lstStyle/>
        <a:p>
          <a:endParaRPr lang="en-US"/>
        </a:p>
      </dgm:t>
    </dgm:pt>
    <dgm:pt modelId="{6DA8AD76-F50F-4C49-B27A-D19819258E95}" type="sibTrans" cxnId="{85B70591-FC14-4D5E-9EC1-975FFF819B34}">
      <dgm:prSet/>
      <dgm:spPr/>
      <dgm:t>
        <a:bodyPr/>
        <a:lstStyle/>
        <a:p>
          <a:endParaRPr lang="en-US"/>
        </a:p>
      </dgm:t>
    </dgm:pt>
    <dgm:pt modelId="{66F13FAC-A49D-4439-97B9-B15DEFD03FBD}">
      <dgm:prSet custT="1"/>
      <dgm:spPr/>
      <dgm:t>
        <a:bodyPr/>
        <a:lstStyle/>
        <a:p>
          <a:r>
            <a:rPr lang="en-US" sz="1200" b="1" dirty="0" smtClean="0">
              <a:solidFill>
                <a:srgbClr val="002060"/>
              </a:solidFill>
              <a:latin typeface="Perpetua" panose="02020502060401020303" pitchFamily="18" charset="0"/>
            </a:rPr>
            <a:t>FROCED ENTREPRENEUR</a:t>
          </a:r>
          <a:endParaRPr lang="en-US" sz="1200" b="1" dirty="0">
            <a:solidFill>
              <a:srgbClr val="002060"/>
            </a:solidFill>
            <a:latin typeface="Perpetua" panose="02020502060401020303" pitchFamily="18" charset="0"/>
          </a:endParaRPr>
        </a:p>
      </dgm:t>
    </dgm:pt>
    <dgm:pt modelId="{199DD110-3968-4441-A228-3B47A37A75E1}" type="parTrans" cxnId="{97D9A555-6FC4-4DDB-A135-EEC8032BEAD2}">
      <dgm:prSet/>
      <dgm:spPr/>
      <dgm:t>
        <a:bodyPr/>
        <a:lstStyle/>
        <a:p>
          <a:endParaRPr lang="en-US"/>
        </a:p>
      </dgm:t>
    </dgm:pt>
    <dgm:pt modelId="{B1852536-8824-457F-9352-808F1843A0D0}" type="sibTrans" cxnId="{97D9A555-6FC4-4DDB-A135-EEC8032BEAD2}">
      <dgm:prSet/>
      <dgm:spPr/>
      <dgm:t>
        <a:bodyPr/>
        <a:lstStyle/>
        <a:p>
          <a:endParaRPr lang="en-US"/>
        </a:p>
      </dgm:t>
    </dgm:pt>
    <dgm:pt modelId="{7AC752DD-4B18-43ED-BEC0-C0BBC6E0A263}" type="pres">
      <dgm:prSet presAssocID="{2E2361AF-C016-4F77-8F88-A7E82C90E28C}" presName="compositeShape" presStyleCnt="0">
        <dgm:presLayoutVars>
          <dgm:dir/>
          <dgm:resizeHandles/>
        </dgm:presLayoutVars>
      </dgm:prSet>
      <dgm:spPr/>
      <dgm:t>
        <a:bodyPr/>
        <a:lstStyle/>
        <a:p>
          <a:endParaRPr lang="en-US"/>
        </a:p>
      </dgm:t>
    </dgm:pt>
    <dgm:pt modelId="{0D4EEE73-270C-479C-939B-970E0F609367}" type="pres">
      <dgm:prSet presAssocID="{2E2361AF-C016-4F77-8F88-A7E82C90E28C}" presName="pyramid" presStyleLbl="node1" presStyleIdx="0" presStyleCnt="1"/>
      <dgm:spPr/>
      <dgm:t>
        <a:bodyPr/>
        <a:lstStyle/>
        <a:p>
          <a:endParaRPr lang="en-US"/>
        </a:p>
      </dgm:t>
    </dgm:pt>
    <dgm:pt modelId="{0CDF1182-642B-481A-9570-87C26F898C4F}" type="pres">
      <dgm:prSet presAssocID="{2E2361AF-C016-4F77-8F88-A7E82C90E28C}" presName="theList" presStyleCnt="0"/>
      <dgm:spPr/>
    </dgm:pt>
    <dgm:pt modelId="{6D93BE9A-92E7-4C56-B8E6-095519BDAEDE}" type="pres">
      <dgm:prSet presAssocID="{6BD1D703-935B-4139-AB55-294E6C6DEF65}" presName="aNode" presStyleLbl="fgAcc1" presStyleIdx="0" presStyleCnt="7">
        <dgm:presLayoutVars>
          <dgm:bulletEnabled val="1"/>
        </dgm:presLayoutVars>
      </dgm:prSet>
      <dgm:spPr/>
      <dgm:t>
        <a:bodyPr/>
        <a:lstStyle/>
        <a:p>
          <a:endParaRPr lang="en-US"/>
        </a:p>
      </dgm:t>
    </dgm:pt>
    <dgm:pt modelId="{B96F14CA-EDCC-4651-B943-E52C2636DCE1}" type="pres">
      <dgm:prSet presAssocID="{6BD1D703-935B-4139-AB55-294E6C6DEF65}" presName="aSpace" presStyleCnt="0"/>
      <dgm:spPr/>
    </dgm:pt>
    <dgm:pt modelId="{FFA0E7C5-64E1-4936-8325-2236428E0A7D}" type="pres">
      <dgm:prSet presAssocID="{CDAFC552-B7A7-4C8B-BFDF-6B96CF474390}" presName="aNode" presStyleLbl="fgAcc1" presStyleIdx="1" presStyleCnt="7">
        <dgm:presLayoutVars>
          <dgm:bulletEnabled val="1"/>
        </dgm:presLayoutVars>
      </dgm:prSet>
      <dgm:spPr/>
      <dgm:t>
        <a:bodyPr/>
        <a:lstStyle/>
        <a:p>
          <a:endParaRPr lang="en-US"/>
        </a:p>
      </dgm:t>
    </dgm:pt>
    <dgm:pt modelId="{3B39F532-3E80-4284-959F-CD1F79A3EEC8}" type="pres">
      <dgm:prSet presAssocID="{CDAFC552-B7A7-4C8B-BFDF-6B96CF474390}" presName="aSpace" presStyleCnt="0"/>
      <dgm:spPr/>
    </dgm:pt>
    <dgm:pt modelId="{FF87794B-9D48-4205-8AC3-EE3A7AD0E3B0}" type="pres">
      <dgm:prSet presAssocID="{F52DDC8B-2391-4154-A86B-803316AE1F1B}" presName="aNode" presStyleLbl="fgAcc1" presStyleIdx="2" presStyleCnt="7">
        <dgm:presLayoutVars>
          <dgm:bulletEnabled val="1"/>
        </dgm:presLayoutVars>
      </dgm:prSet>
      <dgm:spPr/>
      <dgm:t>
        <a:bodyPr/>
        <a:lstStyle/>
        <a:p>
          <a:endParaRPr lang="en-US"/>
        </a:p>
      </dgm:t>
    </dgm:pt>
    <dgm:pt modelId="{21B1FA7A-D31D-4118-9EAC-C096813C106D}" type="pres">
      <dgm:prSet presAssocID="{F52DDC8B-2391-4154-A86B-803316AE1F1B}" presName="aSpace" presStyleCnt="0"/>
      <dgm:spPr/>
    </dgm:pt>
    <dgm:pt modelId="{34CD2035-689A-49FA-85D6-16D78E5A3599}" type="pres">
      <dgm:prSet presAssocID="{7F3C1EAE-5A0C-4CBC-87C9-73A90CDD69F7}" presName="aNode" presStyleLbl="fgAcc1" presStyleIdx="3" presStyleCnt="7">
        <dgm:presLayoutVars>
          <dgm:bulletEnabled val="1"/>
        </dgm:presLayoutVars>
      </dgm:prSet>
      <dgm:spPr/>
      <dgm:t>
        <a:bodyPr/>
        <a:lstStyle/>
        <a:p>
          <a:endParaRPr lang="en-US"/>
        </a:p>
      </dgm:t>
    </dgm:pt>
    <dgm:pt modelId="{0A0AA58A-1191-4C38-BC32-87E144D722DC}" type="pres">
      <dgm:prSet presAssocID="{7F3C1EAE-5A0C-4CBC-87C9-73A90CDD69F7}" presName="aSpace" presStyleCnt="0"/>
      <dgm:spPr/>
    </dgm:pt>
    <dgm:pt modelId="{B5B97162-4BBC-4EEC-A07F-37696FED9DF3}" type="pres">
      <dgm:prSet presAssocID="{BA06EC34-7C8D-4224-A2AC-5400C590BEF5}" presName="aNode" presStyleLbl="fgAcc1" presStyleIdx="4" presStyleCnt="7">
        <dgm:presLayoutVars>
          <dgm:bulletEnabled val="1"/>
        </dgm:presLayoutVars>
      </dgm:prSet>
      <dgm:spPr/>
      <dgm:t>
        <a:bodyPr/>
        <a:lstStyle/>
        <a:p>
          <a:endParaRPr lang="en-US"/>
        </a:p>
      </dgm:t>
    </dgm:pt>
    <dgm:pt modelId="{F831561B-1CC6-4B09-89E7-C113BC6F1CD6}" type="pres">
      <dgm:prSet presAssocID="{BA06EC34-7C8D-4224-A2AC-5400C590BEF5}" presName="aSpace" presStyleCnt="0"/>
      <dgm:spPr/>
    </dgm:pt>
    <dgm:pt modelId="{8E629164-8884-49D1-B206-35B142E57460}" type="pres">
      <dgm:prSet presAssocID="{11A0FAE1-5BFE-4967-B9D2-3BF5DBF47C5E}" presName="aNode" presStyleLbl="fgAcc1" presStyleIdx="5" presStyleCnt="7">
        <dgm:presLayoutVars>
          <dgm:bulletEnabled val="1"/>
        </dgm:presLayoutVars>
      </dgm:prSet>
      <dgm:spPr/>
      <dgm:t>
        <a:bodyPr/>
        <a:lstStyle/>
        <a:p>
          <a:endParaRPr lang="en-US"/>
        </a:p>
      </dgm:t>
    </dgm:pt>
    <dgm:pt modelId="{9E874257-83C1-4CA1-B61B-2BAAE3B2DD0C}" type="pres">
      <dgm:prSet presAssocID="{11A0FAE1-5BFE-4967-B9D2-3BF5DBF47C5E}" presName="aSpace" presStyleCnt="0"/>
      <dgm:spPr/>
    </dgm:pt>
    <dgm:pt modelId="{05AC6BBB-AD1C-45A1-86D0-720B33E6DC17}" type="pres">
      <dgm:prSet presAssocID="{66F13FAC-A49D-4439-97B9-B15DEFD03FBD}" presName="aNode" presStyleLbl="fgAcc1" presStyleIdx="6" presStyleCnt="7">
        <dgm:presLayoutVars>
          <dgm:bulletEnabled val="1"/>
        </dgm:presLayoutVars>
      </dgm:prSet>
      <dgm:spPr/>
      <dgm:t>
        <a:bodyPr/>
        <a:lstStyle/>
        <a:p>
          <a:endParaRPr lang="en-US"/>
        </a:p>
      </dgm:t>
    </dgm:pt>
    <dgm:pt modelId="{3EA21CE0-2490-41E1-9AAC-AFD9135ABCA9}" type="pres">
      <dgm:prSet presAssocID="{66F13FAC-A49D-4439-97B9-B15DEFD03FBD}" presName="aSpace" presStyleCnt="0"/>
      <dgm:spPr/>
    </dgm:pt>
  </dgm:ptLst>
  <dgm:cxnLst>
    <dgm:cxn modelId="{5CD95CB7-9A1E-4CC9-9057-66869750002F}" srcId="{2E2361AF-C016-4F77-8F88-A7E82C90E28C}" destId="{F52DDC8B-2391-4154-A86B-803316AE1F1B}" srcOrd="2" destOrd="0" parTransId="{BF3F0F4A-652C-4EC4-B001-32C7E6172717}" sibTransId="{D0C6AB56-B6D3-48F2-B078-E5EFBD958530}"/>
    <dgm:cxn modelId="{9536BA15-E838-4FEF-8FBC-EB19D41F0A84}" type="presOf" srcId="{66F13FAC-A49D-4439-97B9-B15DEFD03FBD}" destId="{05AC6BBB-AD1C-45A1-86D0-720B33E6DC17}" srcOrd="0" destOrd="0" presId="urn:microsoft.com/office/officeart/2005/8/layout/pyramid2"/>
    <dgm:cxn modelId="{1434D3D2-02B8-463C-9536-0F90D90CCE0F}" type="presOf" srcId="{F52DDC8B-2391-4154-A86B-803316AE1F1B}" destId="{FF87794B-9D48-4205-8AC3-EE3A7AD0E3B0}" srcOrd="0" destOrd="0" presId="urn:microsoft.com/office/officeart/2005/8/layout/pyramid2"/>
    <dgm:cxn modelId="{50CE1E11-F1D9-4BD5-B247-7D2435C02F66}" type="presOf" srcId="{7F3C1EAE-5A0C-4CBC-87C9-73A90CDD69F7}" destId="{34CD2035-689A-49FA-85D6-16D78E5A3599}" srcOrd="0" destOrd="0" presId="urn:microsoft.com/office/officeart/2005/8/layout/pyramid2"/>
    <dgm:cxn modelId="{97D9A555-6FC4-4DDB-A135-EEC8032BEAD2}" srcId="{2E2361AF-C016-4F77-8F88-A7E82C90E28C}" destId="{66F13FAC-A49D-4439-97B9-B15DEFD03FBD}" srcOrd="6" destOrd="0" parTransId="{199DD110-3968-4441-A228-3B47A37A75E1}" sibTransId="{B1852536-8824-457F-9352-808F1843A0D0}"/>
    <dgm:cxn modelId="{85B70591-FC14-4D5E-9EC1-975FFF819B34}" srcId="{2E2361AF-C016-4F77-8F88-A7E82C90E28C}" destId="{11A0FAE1-5BFE-4967-B9D2-3BF5DBF47C5E}" srcOrd="5" destOrd="0" parTransId="{010CEE89-658E-46AB-9CDC-40DC54699AD6}" sibTransId="{6DA8AD76-F50F-4C49-B27A-D19819258E95}"/>
    <dgm:cxn modelId="{FB0F1FB8-3F77-4BAA-B76A-612470D49F0C}" type="presOf" srcId="{BA06EC34-7C8D-4224-A2AC-5400C590BEF5}" destId="{B5B97162-4BBC-4EEC-A07F-37696FED9DF3}" srcOrd="0" destOrd="0" presId="urn:microsoft.com/office/officeart/2005/8/layout/pyramid2"/>
    <dgm:cxn modelId="{4D03E664-AE33-40BC-B883-600F4E4D274D}" srcId="{2E2361AF-C016-4F77-8F88-A7E82C90E28C}" destId="{6BD1D703-935B-4139-AB55-294E6C6DEF65}" srcOrd="0" destOrd="0" parTransId="{2503563E-C669-467A-8EFD-9AF405066B65}" sibTransId="{CF64C370-B638-4862-93BA-FC2493E1A927}"/>
    <dgm:cxn modelId="{8ED6336E-0C83-46F6-8D0E-1AD462A2AE22}" srcId="{2E2361AF-C016-4F77-8F88-A7E82C90E28C}" destId="{CDAFC552-B7A7-4C8B-BFDF-6B96CF474390}" srcOrd="1" destOrd="0" parTransId="{8999FD28-8652-4BB0-AA92-93571512ECEA}" sibTransId="{BBCF2542-BCA7-499E-9A77-11FB0B6A882D}"/>
    <dgm:cxn modelId="{6767E4FF-757B-4CF6-B1D8-426F0D948D7B}" type="presOf" srcId="{11A0FAE1-5BFE-4967-B9D2-3BF5DBF47C5E}" destId="{8E629164-8884-49D1-B206-35B142E57460}" srcOrd="0" destOrd="0" presId="urn:microsoft.com/office/officeart/2005/8/layout/pyramid2"/>
    <dgm:cxn modelId="{640013E3-53D9-479A-A04D-2498C38629BE}" type="presOf" srcId="{2E2361AF-C016-4F77-8F88-A7E82C90E28C}" destId="{7AC752DD-4B18-43ED-BEC0-C0BBC6E0A263}" srcOrd="0" destOrd="0" presId="urn:microsoft.com/office/officeart/2005/8/layout/pyramid2"/>
    <dgm:cxn modelId="{412CA4C0-2D41-4667-B27F-3832F7835446}" type="presOf" srcId="{6BD1D703-935B-4139-AB55-294E6C6DEF65}" destId="{6D93BE9A-92E7-4C56-B8E6-095519BDAEDE}" srcOrd="0" destOrd="0" presId="urn:microsoft.com/office/officeart/2005/8/layout/pyramid2"/>
    <dgm:cxn modelId="{0846EED3-D485-4C09-914C-51DEF219F39A}" srcId="{2E2361AF-C016-4F77-8F88-A7E82C90E28C}" destId="{7F3C1EAE-5A0C-4CBC-87C9-73A90CDD69F7}" srcOrd="3" destOrd="0" parTransId="{C1CE2A11-1D8F-4E22-B287-7FDC8D0DBFEF}" sibTransId="{7FB5080B-3804-4160-BF4E-1110545902EB}"/>
    <dgm:cxn modelId="{EFCAD66D-89A7-48A6-B4BB-C02D40F2B433}" srcId="{2E2361AF-C016-4F77-8F88-A7E82C90E28C}" destId="{BA06EC34-7C8D-4224-A2AC-5400C590BEF5}" srcOrd="4" destOrd="0" parTransId="{2FFD602D-2CEE-4D20-9218-A1CCB8A4680E}" sibTransId="{7C6B07B2-506B-43B2-B402-DF00B1671774}"/>
    <dgm:cxn modelId="{136E4034-6CF2-4990-B72E-D950F51D2D75}" type="presOf" srcId="{CDAFC552-B7A7-4C8B-BFDF-6B96CF474390}" destId="{FFA0E7C5-64E1-4936-8325-2236428E0A7D}" srcOrd="0" destOrd="0" presId="urn:microsoft.com/office/officeart/2005/8/layout/pyramid2"/>
    <dgm:cxn modelId="{09F28A47-7AAD-4BE8-B5C1-7523BAE5F5D0}" type="presParOf" srcId="{7AC752DD-4B18-43ED-BEC0-C0BBC6E0A263}" destId="{0D4EEE73-270C-479C-939B-970E0F609367}" srcOrd="0" destOrd="0" presId="urn:microsoft.com/office/officeart/2005/8/layout/pyramid2"/>
    <dgm:cxn modelId="{6F1BDC7C-AE45-46A2-90B0-EB5BE1543BDA}" type="presParOf" srcId="{7AC752DD-4B18-43ED-BEC0-C0BBC6E0A263}" destId="{0CDF1182-642B-481A-9570-87C26F898C4F}" srcOrd="1" destOrd="0" presId="urn:microsoft.com/office/officeart/2005/8/layout/pyramid2"/>
    <dgm:cxn modelId="{14F700B3-710A-4F60-A91B-705C2C82F15F}" type="presParOf" srcId="{0CDF1182-642B-481A-9570-87C26F898C4F}" destId="{6D93BE9A-92E7-4C56-B8E6-095519BDAEDE}" srcOrd="0" destOrd="0" presId="urn:microsoft.com/office/officeart/2005/8/layout/pyramid2"/>
    <dgm:cxn modelId="{CD64C21C-CB8B-4D8F-A04B-F9470E20AC63}" type="presParOf" srcId="{0CDF1182-642B-481A-9570-87C26F898C4F}" destId="{B96F14CA-EDCC-4651-B943-E52C2636DCE1}" srcOrd="1" destOrd="0" presId="urn:microsoft.com/office/officeart/2005/8/layout/pyramid2"/>
    <dgm:cxn modelId="{99D7EECB-1523-4AEB-AB6B-15A1FFF7D1EC}" type="presParOf" srcId="{0CDF1182-642B-481A-9570-87C26F898C4F}" destId="{FFA0E7C5-64E1-4936-8325-2236428E0A7D}" srcOrd="2" destOrd="0" presId="urn:microsoft.com/office/officeart/2005/8/layout/pyramid2"/>
    <dgm:cxn modelId="{735221EA-BBFC-49F1-B906-50749C0F7A4A}" type="presParOf" srcId="{0CDF1182-642B-481A-9570-87C26F898C4F}" destId="{3B39F532-3E80-4284-959F-CD1F79A3EEC8}" srcOrd="3" destOrd="0" presId="urn:microsoft.com/office/officeart/2005/8/layout/pyramid2"/>
    <dgm:cxn modelId="{724F8307-6521-484B-A978-F41719BC9E8E}" type="presParOf" srcId="{0CDF1182-642B-481A-9570-87C26F898C4F}" destId="{FF87794B-9D48-4205-8AC3-EE3A7AD0E3B0}" srcOrd="4" destOrd="0" presId="urn:microsoft.com/office/officeart/2005/8/layout/pyramid2"/>
    <dgm:cxn modelId="{26FFCB54-30F9-4CCC-8F71-FE4B43540886}" type="presParOf" srcId="{0CDF1182-642B-481A-9570-87C26F898C4F}" destId="{21B1FA7A-D31D-4118-9EAC-C096813C106D}" srcOrd="5" destOrd="0" presId="urn:microsoft.com/office/officeart/2005/8/layout/pyramid2"/>
    <dgm:cxn modelId="{BB6BC0A8-131D-4866-B02E-B9631B2CA791}" type="presParOf" srcId="{0CDF1182-642B-481A-9570-87C26F898C4F}" destId="{34CD2035-689A-49FA-85D6-16D78E5A3599}" srcOrd="6" destOrd="0" presId="urn:microsoft.com/office/officeart/2005/8/layout/pyramid2"/>
    <dgm:cxn modelId="{CD33861E-91ED-40CC-9AB3-9B9F8215D4B5}" type="presParOf" srcId="{0CDF1182-642B-481A-9570-87C26F898C4F}" destId="{0A0AA58A-1191-4C38-BC32-87E144D722DC}" srcOrd="7" destOrd="0" presId="urn:microsoft.com/office/officeart/2005/8/layout/pyramid2"/>
    <dgm:cxn modelId="{0AFE2260-E7C6-4C42-897D-2CFC874A46E1}" type="presParOf" srcId="{0CDF1182-642B-481A-9570-87C26F898C4F}" destId="{B5B97162-4BBC-4EEC-A07F-37696FED9DF3}" srcOrd="8" destOrd="0" presId="urn:microsoft.com/office/officeart/2005/8/layout/pyramid2"/>
    <dgm:cxn modelId="{74573B54-E79A-4AA5-9B3C-54A9230C712C}" type="presParOf" srcId="{0CDF1182-642B-481A-9570-87C26F898C4F}" destId="{F831561B-1CC6-4B09-89E7-C113BC6F1CD6}" srcOrd="9" destOrd="0" presId="urn:microsoft.com/office/officeart/2005/8/layout/pyramid2"/>
    <dgm:cxn modelId="{8A525720-F5F5-4733-B9BC-1BCA52FFAC22}" type="presParOf" srcId="{0CDF1182-642B-481A-9570-87C26F898C4F}" destId="{8E629164-8884-49D1-B206-35B142E57460}" srcOrd="10" destOrd="0" presId="urn:microsoft.com/office/officeart/2005/8/layout/pyramid2"/>
    <dgm:cxn modelId="{63738572-BBA4-4A4E-B0DA-4346B9AD4294}" type="presParOf" srcId="{0CDF1182-642B-481A-9570-87C26F898C4F}" destId="{9E874257-83C1-4CA1-B61B-2BAAE3B2DD0C}" srcOrd="11" destOrd="0" presId="urn:microsoft.com/office/officeart/2005/8/layout/pyramid2"/>
    <dgm:cxn modelId="{0D1C34B5-5C2A-44C1-838C-423521F04D86}" type="presParOf" srcId="{0CDF1182-642B-481A-9570-87C26F898C4F}" destId="{05AC6BBB-AD1C-45A1-86D0-720B33E6DC17}" srcOrd="12" destOrd="0" presId="urn:microsoft.com/office/officeart/2005/8/layout/pyramid2"/>
    <dgm:cxn modelId="{0E3C74C3-46CF-49E1-A8FB-2D31E874FA8C}" type="presParOf" srcId="{0CDF1182-642B-481A-9570-87C26F898C4F}" destId="{3EA21CE0-2490-41E1-9AAC-AFD9135ABCA9}"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ACFC93-C960-4ED2-8676-01E050DBD0F6}"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n-US"/>
        </a:p>
      </dgm:t>
    </dgm:pt>
    <dgm:pt modelId="{B110A3A0-9E90-441F-8E79-96A383B900FB}">
      <dgm:prSet phldrT="[Text]"/>
      <dgm:spPr>
        <a:solidFill>
          <a:srgbClr val="92D050"/>
        </a:solidFill>
      </dgm:spPr>
      <dgm:t>
        <a:bodyPr/>
        <a:lstStyle/>
        <a:p>
          <a:r>
            <a:rPr lang="en-US" b="1" dirty="0" smtClean="0">
              <a:latin typeface="Perpetua" panose="02020502060401020303" pitchFamily="18" charset="0"/>
            </a:rPr>
            <a:t>CAPITAL FORMATION</a:t>
          </a:r>
          <a:endParaRPr lang="en-US" b="1" dirty="0">
            <a:latin typeface="Perpetua" panose="02020502060401020303" pitchFamily="18" charset="0"/>
          </a:endParaRPr>
        </a:p>
      </dgm:t>
    </dgm:pt>
    <dgm:pt modelId="{29CF724C-5B14-4EC1-B1A2-12220802B17F}" type="parTrans" cxnId="{B36A5C41-9C27-4844-A755-9629BF352DB4}">
      <dgm:prSet/>
      <dgm:spPr/>
      <dgm:t>
        <a:bodyPr/>
        <a:lstStyle/>
        <a:p>
          <a:endParaRPr lang="en-US"/>
        </a:p>
      </dgm:t>
    </dgm:pt>
    <dgm:pt modelId="{25085568-A1B3-4220-ABB6-3979A1465E91}" type="sibTrans" cxnId="{B36A5C41-9C27-4844-A755-9629BF352DB4}">
      <dgm:prSet/>
      <dgm:spPr/>
      <dgm:t>
        <a:bodyPr/>
        <a:lstStyle/>
        <a:p>
          <a:endParaRPr lang="en-US"/>
        </a:p>
      </dgm:t>
    </dgm:pt>
    <dgm:pt modelId="{9E84DA60-FE45-479B-BDEE-165A8C797906}">
      <dgm:prSet/>
      <dgm:spPr>
        <a:solidFill>
          <a:srgbClr val="92D050"/>
        </a:solidFill>
      </dgm:spPr>
      <dgm:t>
        <a:bodyPr/>
        <a:lstStyle/>
        <a:p>
          <a:r>
            <a:rPr lang="en-US" b="1" dirty="0" smtClean="0">
              <a:latin typeface="Perpetua" panose="02020502060401020303" pitchFamily="18" charset="0"/>
            </a:rPr>
            <a:t>IMPROVEMENT IN STANDARD OF LIVING</a:t>
          </a:r>
          <a:endParaRPr lang="en-US" b="1" dirty="0">
            <a:latin typeface="Perpetua" panose="02020502060401020303" pitchFamily="18" charset="0"/>
          </a:endParaRPr>
        </a:p>
      </dgm:t>
    </dgm:pt>
    <dgm:pt modelId="{C725C8AC-BEF6-44B0-A7D3-BC5E6687E53D}" type="parTrans" cxnId="{3E76A425-5DBD-4D1F-B483-7DF8FC223C1F}">
      <dgm:prSet/>
      <dgm:spPr/>
      <dgm:t>
        <a:bodyPr/>
        <a:lstStyle/>
        <a:p>
          <a:endParaRPr lang="en-US"/>
        </a:p>
      </dgm:t>
    </dgm:pt>
    <dgm:pt modelId="{2EBC7CDA-9732-45BA-A6C1-FA64D419D029}" type="sibTrans" cxnId="{3E76A425-5DBD-4D1F-B483-7DF8FC223C1F}">
      <dgm:prSet/>
      <dgm:spPr/>
      <dgm:t>
        <a:bodyPr/>
        <a:lstStyle/>
        <a:p>
          <a:endParaRPr lang="en-US"/>
        </a:p>
      </dgm:t>
    </dgm:pt>
    <dgm:pt modelId="{9A1CACCD-D881-4ABA-B1C2-761C9A0A793A}">
      <dgm:prSet/>
      <dgm:spPr>
        <a:solidFill>
          <a:srgbClr val="92D050"/>
        </a:solidFill>
      </dgm:spPr>
      <dgm:t>
        <a:bodyPr/>
        <a:lstStyle/>
        <a:p>
          <a:r>
            <a:rPr lang="en-US" b="1" dirty="0" smtClean="0">
              <a:latin typeface="Perpetua" panose="02020502060401020303" pitchFamily="18" charset="0"/>
            </a:rPr>
            <a:t>ECONOMIC INDEPENDANCE</a:t>
          </a:r>
          <a:endParaRPr lang="en-US" b="1" dirty="0">
            <a:latin typeface="Perpetua" panose="02020502060401020303" pitchFamily="18" charset="0"/>
          </a:endParaRPr>
        </a:p>
      </dgm:t>
    </dgm:pt>
    <dgm:pt modelId="{361F05B3-10DE-4839-ABED-D147CA077371}" type="parTrans" cxnId="{63A5412D-D3EE-49C8-963D-9516CD291732}">
      <dgm:prSet/>
      <dgm:spPr/>
      <dgm:t>
        <a:bodyPr/>
        <a:lstStyle/>
        <a:p>
          <a:endParaRPr lang="en-US"/>
        </a:p>
      </dgm:t>
    </dgm:pt>
    <dgm:pt modelId="{CB51404B-B47D-4C38-8BF1-C052A45F2F3D}" type="sibTrans" cxnId="{63A5412D-D3EE-49C8-963D-9516CD291732}">
      <dgm:prSet/>
      <dgm:spPr/>
      <dgm:t>
        <a:bodyPr/>
        <a:lstStyle/>
        <a:p>
          <a:endParaRPr lang="en-US"/>
        </a:p>
      </dgm:t>
    </dgm:pt>
    <dgm:pt modelId="{39B094ED-40C4-451A-9D15-2DEADBC9E403}">
      <dgm:prSet phldrT="[Text]"/>
      <dgm:spPr>
        <a:solidFill>
          <a:srgbClr val="92D050"/>
        </a:solidFill>
      </dgm:spPr>
      <dgm:t>
        <a:bodyPr/>
        <a:lstStyle/>
        <a:p>
          <a:r>
            <a:rPr lang="en-US" b="1" dirty="0" smtClean="0">
              <a:latin typeface="Perpetua" panose="02020502060401020303" pitchFamily="18" charset="0"/>
            </a:rPr>
            <a:t>IMPROVEMENT IN PER CAPITA INCOME</a:t>
          </a:r>
          <a:endParaRPr lang="en-US" b="1" dirty="0">
            <a:latin typeface="Perpetua" panose="02020502060401020303" pitchFamily="18" charset="0"/>
          </a:endParaRPr>
        </a:p>
      </dgm:t>
    </dgm:pt>
    <dgm:pt modelId="{4E04ADB3-0A4B-4933-89A7-B03C3E5108BD}" type="sibTrans" cxnId="{4BDCF7CA-3D88-4F1C-8B4A-B9CA98F5A4E2}">
      <dgm:prSet/>
      <dgm:spPr/>
      <dgm:t>
        <a:bodyPr/>
        <a:lstStyle/>
        <a:p>
          <a:endParaRPr lang="en-US"/>
        </a:p>
      </dgm:t>
    </dgm:pt>
    <dgm:pt modelId="{79CB162C-1175-4773-9DB3-75329EEADF08}" type="parTrans" cxnId="{4BDCF7CA-3D88-4F1C-8B4A-B9CA98F5A4E2}">
      <dgm:prSet/>
      <dgm:spPr/>
      <dgm:t>
        <a:bodyPr/>
        <a:lstStyle/>
        <a:p>
          <a:endParaRPr lang="en-US"/>
        </a:p>
      </dgm:t>
    </dgm:pt>
    <dgm:pt modelId="{2EBBC381-2940-4C19-BBD7-F45E234F3F70}">
      <dgm:prSet/>
      <dgm:spPr>
        <a:solidFill>
          <a:srgbClr val="92D050"/>
        </a:solidFill>
      </dgm:spPr>
      <dgm:t>
        <a:bodyPr/>
        <a:lstStyle/>
        <a:p>
          <a:r>
            <a:rPr lang="en-US" b="1" dirty="0" smtClean="0">
              <a:latin typeface="Perpetua" panose="02020502060401020303" pitchFamily="18" charset="0"/>
            </a:rPr>
            <a:t>BACKWARD AND FORWARD LINKAGES</a:t>
          </a:r>
          <a:endParaRPr lang="en-US" b="1" dirty="0">
            <a:latin typeface="Perpetua" panose="02020502060401020303" pitchFamily="18" charset="0"/>
          </a:endParaRPr>
        </a:p>
      </dgm:t>
    </dgm:pt>
    <dgm:pt modelId="{5D17CC3A-961F-4E0B-99DC-04DA9FEF7C5E}" type="parTrans" cxnId="{A3C4E3E4-FF63-4970-B365-FB52EE1AD0B1}">
      <dgm:prSet/>
      <dgm:spPr/>
      <dgm:t>
        <a:bodyPr/>
        <a:lstStyle/>
        <a:p>
          <a:endParaRPr lang="en-US"/>
        </a:p>
      </dgm:t>
    </dgm:pt>
    <dgm:pt modelId="{259BCD08-D4AC-48BC-B9E6-188DD2060E0F}" type="sibTrans" cxnId="{A3C4E3E4-FF63-4970-B365-FB52EE1AD0B1}">
      <dgm:prSet/>
      <dgm:spPr/>
      <dgm:t>
        <a:bodyPr/>
        <a:lstStyle/>
        <a:p>
          <a:endParaRPr lang="en-US"/>
        </a:p>
      </dgm:t>
    </dgm:pt>
    <dgm:pt modelId="{A9B7F820-3B6E-4A6E-9F46-7A08E033DC63}">
      <dgm:prSet/>
      <dgm:spPr>
        <a:solidFill>
          <a:srgbClr val="92D050"/>
        </a:solidFill>
      </dgm:spPr>
      <dgm:t>
        <a:bodyPr/>
        <a:lstStyle/>
        <a:p>
          <a:r>
            <a:rPr lang="en-US" b="1" dirty="0" smtClean="0">
              <a:latin typeface="Perpetua" panose="02020502060401020303" pitchFamily="18" charset="0"/>
            </a:rPr>
            <a:t>GENERATION OF EMPLOYMENT</a:t>
          </a:r>
          <a:endParaRPr lang="en-US" b="1" dirty="0">
            <a:latin typeface="Perpetua" panose="02020502060401020303" pitchFamily="18" charset="0"/>
          </a:endParaRPr>
        </a:p>
      </dgm:t>
    </dgm:pt>
    <dgm:pt modelId="{20657007-CC6C-4075-A3ED-91F34D8A9FCD}" type="parTrans" cxnId="{E4B3F9A6-5F76-4595-B73D-82486CFD5B86}">
      <dgm:prSet/>
      <dgm:spPr/>
      <dgm:t>
        <a:bodyPr/>
        <a:lstStyle/>
        <a:p>
          <a:endParaRPr lang="en-US"/>
        </a:p>
      </dgm:t>
    </dgm:pt>
    <dgm:pt modelId="{54D83756-F333-4F76-A195-033F4290639D}" type="sibTrans" cxnId="{E4B3F9A6-5F76-4595-B73D-82486CFD5B86}">
      <dgm:prSet/>
      <dgm:spPr/>
      <dgm:t>
        <a:bodyPr/>
        <a:lstStyle/>
        <a:p>
          <a:endParaRPr lang="en-US"/>
        </a:p>
      </dgm:t>
    </dgm:pt>
    <dgm:pt modelId="{594477A4-F089-40D3-B5B8-72A2C66A0B80}">
      <dgm:prSet/>
      <dgm:spPr>
        <a:solidFill>
          <a:srgbClr val="92D050"/>
        </a:solidFill>
      </dgm:spPr>
      <dgm:t>
        <a:bodyPr/>
        <a:lstStyle/>
        <a:p>
          <a:r>
            <a:rPr lang="en-US" b="1" dirty="0" smtClean="0">
              <a:latin typeface="Perpetua" panose="02020502060401020303" pitchFamily="18" charset="0"/>
            </a:rPr>
            <a:t>HARNESSING LOCALLY AVAILABLE RESOURCES</a:t>
          </a:r>
          <a:endParaRPr lang="en-US" b="1" dirty="0">
            <a:latin typeface="Perpetua" panose="02020502060401020303" pitchFamily="18" charset="0"/>
          </a:endParaRPr>
        </a:p>
      </dgm:t>
    </dgm:pt>
    <dgm:pt modelId="{40807579-259E-410A-BB55-61A2D141749B}" type="parTrans" cxnId="{F41A7467-B594-48DC-8A47-8C1D778DB007}">
      <dgm:prSet/>
      <dgm:spPr/>
      <dgm:t>
        <a:bodyPr/>
        <a:lstStyle/>
        <a:p>
          <a:endParaRPr lang="en-US"/>
        </a:p>
      </dgm:t>
    </dgm:pt>
    <dgm:pt modelId="{3BF1E93B-9629-4FCC-B32C-8F7BD966C09A}" type="sibTrans" cxnId="{F41A7467-B594-48DC-8A47-8C1D778DB007}">
      <dgm:prSet/>
      <dgm:spPr/>
      <dgm:t>
        <a:bodyPr/>
        <a:lstStyle/>
        <a:p>
          <a:endParaRPr lang="en-US"/>
        </a:p>
      </dgm:t>
    </dgm:pt>
    <dgm:pt modelId="{E02746E0-A986-4256-B580-E95AAFFFB039}">
      <dgm:prSet/>
      <dgm:spPr>
        <a:solidFill>
          <a:srgbClr val="92D050"/>
        </a:solidFill>
      </dgm:spPr>
      <dgm:t>
        <a:bodyPr/>
        <a:lstStyle/>
        <a:p>
          <a:r>
            <a:rPr lang="en-US" b="1" dirty="0" smtClean="0">
              <a:latin typeface="Perpetua" panose="02020502060401020303" pitchFamily="18" charset="0"/>
            </a:rPr>
            <a:t>REDUCING UNREST AND SOCIAL TENSION AMONGST YOUTH</a:t>
          </a:r>
          <a:endParaRPr lang="en-US" b="1" dirty="0">
            <a:latin typeface="Perpetua" panose="02020502060401020303" pitchFamily="18" charset="0"/>
          </a:endParaRPr>
        </a:p>
      </dgm:t>
    </dgm:pt>
    <dgm:pt modelId="{2A9D77B9-44D3-4B06-BD81-E5CC40D548AA}" type="parTrans" cxnId="{9416590D-0FC8-4AAB-A0BE-D9CF1621275B}">
      <dgm:prSet/>
      <dgm:spPr/>
      <dgm:t>
        <a:bodyPr/>
        <a:lstStyle/>
        <a:p>
          <a:endParaRPr lang="en-US"/>
        </a:p>
      </dgm:t>
    </dgm:pt>
    <dgm:pt modelId="{08DB5127-60C8-4238-B8F3-6F864C923CCD}" type="sibTrans" cxnId="{9416590D-0FC8-4AAB-A0BE-D9CF1621275B}">
      <dgm:prSet/>
      <dgm:spPr/>
      <dgm:t>
        <a:bodyPr/>
        <a:lstStyle/>
        <a:p>
          <a:endParaRPr lang="en-US"/>
        </a:p>
      </dgm:t>
    </dgm:pt>
    <dgm:pt modelId="{D09D7373-B9BE-4FBA-8CFE-785C92D82894}">
      <dgm:prSet/>
      <dgm:spPr>
        <a:solidFill>
          <a:srgbClr val="92D050"/>
        </a:solidFill>
      </dgm:spPr>
      <dgm:t>
        <a:bodyPr/>
        <a:lstStyle/>
        <a:p>
          <a:r>
            <a:rPr lang="en-US" b="1" dirty="0" smtClean="0">
              <a:latin typeface="Perpetua" panose="02020502060401020303" pitchFamily="18" charset="0"/>
            </a:rPr>
            <a:t>BALANCED REGIONAL GROWTH</a:t>
          </a:r>
          <a:endParaRPr lang="en-US" b="1" dirty="0">
            <a:latin typeface="Perpetua" panose="02020502060401020303" pitchFamily="18" charset="0"/>
          </a:endParaRPr>
        </a:p>
      </dgm:t>
    </dgm:pt>
    <dgm:pt modelId="{420656EF-4FEC-41A4-915B-BC05FBE8D901}" type="parTrans" cxnId="{B125E335-5DE5-495C-BA43-AAC4E267A5FB}">
      <dgm:prSet/>
      <dgm:spPr/>
      <dgm:t>
        <a:bodyPr/>
        <a:lstStyle/>
        <a:p>
          <a:endParaRPr lang="en-US"/>
        </a:p>
      </dgm:t>
    </dgm:pt>
    <dgm:pt modelId="{684A36CE-60F4-44E5-BD61-1F2B871FE49B}" type="sibTrans" cxnId="{B125E335-5DE5-495C-BA43-AAC4E267A5FB}">
      <dgm:prSet/>
      <dgm:spPr/>
      <dgm:t>
        <a:bodyPr/>
        <a:lstStyle/>
        <a:p>
          <a:endParaRPr lang="en-US"/>
        </a:p>
      </dgm:t>
    </dgm:pt>
    <dgm:pt modelId="{88B13F42-4224-4FEF-93A1-70DC398283F0}">
      <dgm:prSet/>
      <dgm:spPr>
        <a:solidFill>
          <a:srgbClr val="92D050"/>
        </a:solidFill>
      </dgm:spPr>
      <dgm:t>
        <a:bodyPr/>
        <a:lstStyle/>
        <a:p>
          <a:r>
            <a:rPr lang="en-US" b="1" dirty="0" smtClean="0">
              <a:latin typeface="Perpetua" panose="02020502060401020303" pitchFamily="18" charset="0"/>
            </a:rPr>
            <a:t>INNOVATION IN ENTERPRISE</a:t>
          </a:r>
          <a:endParaRPr lang="en-US" b="1" dirty="0">
            <a:latin typeface="Perpetua" panose="02020502060401020303" pitchFamily="18" charset="0"/>
          </a:endParaRPr>
        </a:p>
      </dgm:t>
    </dgm:pt>
    <dgm:pt modelId="{C8DCD652-2790-4842-8C08-26F9D47B7FF9}" type="parTrans" cxnId="{AA6BE5C3-1935-4B50-B11C-8ACB9AE253C8}">
      <dgm:prSet/>
      <dgm:spPr/>
      <dgm:t>
        <a:bodyPr/>
        <a:lstStyle/>
        <a:p>
          <a:endParaRPr lang="en-US"/>
        </a:p>
      </dgm:t>
    </dgm:pt>
    <dgm:pt modelId="{4BDE8ACE-B25D-4C56-A481-DE59331D00C8}" type="sibTrans" cxnId="{AA6BE5C3-1935-4B50-B11C-8ACB9AE253C8}">
      <dgm:prSet/>
      <dgm:spPr/>
      <dgm:t>
        <a:bodyPr/>
        <a:lstStyle/>
        <a:p>
          <a:endParaRPr lang="en-US"/>
        </a:p>
      </dgm:t>
    </dgm:pt>
    <dgm:pt modelId="{4149E8CD-31D7-4206-A776-45CC03A72AFC}" type="pres">
      <dgm:prSet presAssocID="{1DACFC93-C960-4ED2-8676-01E050DBD0F6}" presName="linear" presStyleCnt="0">
        <dgm:presLayoutVars>
          <dgm:dir/>
          <dgm:resizeHandles val="exact"/>
        </dgm:presLayoutVars>
      </dgm:prSet>
      <dgm:spPr/>
      <dgm:t>
        <a:bodyPr/>
        <a:lstStyle/>
        <a:p>
          <a:endParaRPr lang="en-US"/>
        </a:p>
      </dgm:t>
    </dgm:pt>
    <dgm:pt modelId="{0F5B27AD-E8AD-4CB7-B700-3E81B086F535}" type="pres">
      <dgm:prSet presAssocID="{B110A3A0-9E90-441F-8E79-96A383B900FB}" presName="comp" presStyleCnt="0"/>
      <dgm:spPr/>
    </dgm:pt>
    <dgm:pt modelId="{104C5BC3-F519-47D7-A418-5948CE53719E}" type="pres">
      <dgm:prSet presAssocID="{B110A3A0-9E90-441F-8E79-96A383B900FB}" presName="box" presStyleLbl="node1" presStyleIdx="0" presStyleCnt="10"/>
      <dgm:spPr/>
      <dgm:t>
        <a:bodyPr/>
        <a:lstStyle/>
        <a:p>
          <a:endParaRPr lang="en-US"/>
        </a:p>
      </dgm:t>
    </dgm:pt>
    <dgm:pt modelId="{0CA85B57-2019-4EE6-AF01-55BC6ED74C19}" type="pres">
      <dgm:prSet presAssocID="{B110A3A0-9E90-441F-8E79-96A383B900FB}" presName="img"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dgm:spPr>
    </dgm:pt>
    <dgm:pt modelId="{4E290BA6-F5A9-45FB-9DFE-271866727033}" type="pres">
      <dgm:prSet presAssocID="{B110A3A0-9E90-441F-8E79-96A383B900FB}" presName="text" presStyleLbl="node1" presStyleIdx="0" presStyleCnt="10">
        <dgm:presLayoutVars>
          <dgm:bulletEnabled val="1"/>
        </dgm:presLayoutVars>
      </dgm:prSet>
      <dgm:spPr/>
      <dgm:t>
        <a:bodyPr/>
        <a:lstStyle/>
        <a:p>
          <a:endParaRPr lang="en-US"/>
        </a:p>
      </dgm:t>
    </dgm:pt>
    <dgm:pt modelId="{D23C2390-662E-42FA-B66B-DF77F34210BF}" type="pres">
      <dgm:prSet presAssocID="{25085568-A1B3-4220-ABB6-3979A1465E91}" presName="spacer" presStyleCnt="0"/>
      <dgm:spPr/>
    </dgm:pt>
    <dgm:pt modelId="{2D38AEF3-6EDD-4DF8-9298-F33837F1A2D2}" type="pres">
      <dgm:prSet presAssocID="{39B094ED-40C4-451A-9D15-2DEADBC9E403}" presName="comp" presStyleCnt="0"/>
      <dgm:spPr/>
    </dgm:pt>
    <dgm:pt modelId="{0C6ECFF3-8CA2-4912-BAC9-EE037E3DB9FD}" type="pres">
      <dgm:prSet presAssocID="{39B094ED-40C4-451A-9D15-2DEADBC9E403}" presName="box" presStyleLbl="node1" presStyleIdx="1" presStyleCnt="10"/>
      <dgm:spPr/>
      <dgm:t>
        <a:bodyPr/>
        <a:lstStyle/>
        <a:p>
          <a:endParaRPr lang="en-US"/>
        </a:p>
      </dgm:t>
    </dgm:pt>
    <dgm:pt modelId="{3B1F0802-9686-4B3D-A7A3-EB25523D6A6D}" type="pres">
      <dgm:prSet presAssocID="{39B094ED-40C4-451A-9D15-2DEADBC9E403}" presName="img" presStyleLbl="fgImgPlace1" presStyleIdx="1"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dgm:spPr>
    </dgm:pt>
    <dgm:pt modelId="{616B61DD-19F3-42A1-8D63-050A1AA23146}" type="pres">
      <dgm:prSet presAssocID="{39B094ED-40C4-451A-9D15-2DEADBC9E403}" presName="text" presStyleLbl="node1" presStyleIdx="1" presStyleCnt="10">
        <dgm:presLayoutVars>
          <dgm:bulletEnabled val="1"/>
        </dgm:presLayoutVars>
      </dgm:prSet>
      <dgm:spPr/>
      <dgm:t>
        <a:bodyPr/>
        <a:lstStyle/>
        <a:p>
          <a:endParaRPr lang="en-US"/>
        </a:p>
      </dgm:t>
    </dgm:pt>
    <dgm:pt modelId="{C7476B76-AC91-47C4-96FE-5B854150A09C}" type="pres">
      <dgm:prSet presAssocID="{4E04ADB3-0A4B-4933-89A7-B03C3E5108BD}" presName="spacer" presStyleCnt="0"/>
      <dgm:spPr/>
    </dgm:pt>
    <dgm:pt modelId="{A73901EF-3D02-42E2-8A6F-7362C47F81CD}" type="pres">
      <dgm:prSet presAssocID="{9E84DA60-FE45-479B-BDEE-165A8C797906}" presName="comp" presStyleCnt="0"/>
      <dgm:spPr/>
    </dgm:pt>
    <dgm:pt modelId="{7B756ED8-7499-42EC-BE61-D080DE62ECD9}" type="pres">
      <dgm:prSet presAssocID="{9E84DA60-FE45-479B-BDEE-165A8C797906}" presName="box" presStyleLbl="node1" presStyleIdx="2" presStyleCnt="10"/>
      <dgm:spPr/>
      <dgm:t>
        <a:bodyPr/>
        <a:lstStyle/>
        <a:p>
          <a:endParaRPr lang="en-US"/>
        </a:p>
      </dgm:t>
    </dgm:pt>
    <dgm:pt modelId="{71DBE252-1242-4CD1-BC79-BC0FCEBA985E}" type="pres">
      <dgm:prSet presAssocID="{9E84DA60-FE45-479B-BDEE-165A8C797906}" presName="img" presStyleLbl="fgImgPlace1" presStyleIdx="2"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dgm:spPr>
    </dgm:pt>
    <dgm:pt modelId="{A968946A-D16A-4EF3-9968-3C9FF4735DA7}" type="pres">
      <dgm:prSet presAssocID="{9E84DA60-FE45-479B-BDEE-165A8C797906}" presName="text" presStyleLbl="node1" presStyleIdx="2" presStyleCnt="10">
        <dgm:presLayoutVars>
          <dgm:bulletEnabled val="1"/>
        </dgm:presLayoutVars>
      </dgm:prSet>
      <dgm:spPr/>
      <dgm:t>
        <a:bodyPr/>
        <a:lstStyle/>
        <a:p>
          <a:endParaRPr lang="en-US"/>
        </a:p>
      </dgm:t>
    </dgm:pt>
    <dgm:pt modelId="{824E4637-E7FC-4BAB-89AB-0E77A1EE8231}" type="pres">
      <dgm:prSet presAssocID="{2EBC7CDA-9732-45BA-A6C1-FA64D419D029}" presName="spacer" presStyleCnt="0"/>
      <dgm:spPr/>
    </dgm:pt>
    <dgm:pt modelId="{D8B139B1-BAA4-49F3-87CD-4F58CA905FBD}" type="pres">
      <dgm:prSet presAssocID="{9A1CACCD-D881-4ABA-B1C2-761C9A0A793A}" presName="comp" presStyleCnt="0"/>
      <dgm:spPr/>
    </dgm:pt>
    <dgm:pt modelId="{E26A1243-B110-4C38-9300-E6F43E466282}" type="pres">
      <dgm:prSet presAssocID="{9A1CACCD-D881-4ABA-B1C2-761C9A0A793A}" presName="box" presStyleLbl="node1" presStyleIdx="3" presStyleCnt="10"/>
      <dgm:spPr/>
      <dgm:t>
        <a:bodyPr/>
        <a:lstStyle/>
        <a:p>
          <a:endParaRPr lang="en-US"/>
        </a:p>
      </dgm:t>
    </dgm:pt>
    <dgm:pt modelId="{4E9A0F09-42F7-44B8-9789-A3406CD489E9}" type="pres">
      <dgm:prSet presAssocID="{9A1CACCD-D881-4ABA-B1C2-761C9A0A793A}" presName="img" presStyleLbl="fgImgPlace1" presStyleIdx="3"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dgm:spPr>
    </dgm:pt>
    <dgm:pt modelId="{A78BA299-867D-4452-BABD-D2A78C8A790E}" type="pres">
      <dgm:prSet presAssocID="{9A1CACCD-D881-4ABA-B1C2-761C9A0A793A}" presName="text" presStyleLbl="node1" presStyleIdx="3" presStyleCnt="10">
        <dgm:presLayoutVars>
          <dgm:bulletEnabled val="1"/>
        </dgm:presLayoutVars>
      </dgm:prSet>
      <dgm:spPr/>
      <dgm:t>
        <a:bodyPr/>
        <a:lstStyle/>
        <a:p>
          <a:endParaRPr lang="en-US"/>
        </a:p>
      </dgm:t>
    </dgm:pt>
    <dgm:pt modelId="{6D31A6FB-BA2F-4A01-A806-592863B12062}" type="pres">
      <dgm:prSet presAssocID="{CB51404B-B47D-4C38-8BF1-C052A45F2F3D}" presName="spacer" presStyleCnt="0"/>
      <dgm:spPr/>
    </dgm:pt>
    <dgm:pt modelId="{2C9DC61F-A90F-4EAD-8894-66B6338569F1}" type="pres">
      <dgm:prSet presAssocID="{2EBBC381-2940-4C19-BBD7-F45E234F3F70}" presName="comp" presStyleCnt="0"/>
      <dgm:spPr/>
    </dgm:pt>
    <dgm:pt modelId="{C35B2043-1381-417D-B7B6-9F373412E4EE}" type="pres">
      <dgm:prSet presAssocID="{2EBBC381-2940-4C19-BBD7-F45E234F3F70}" presName="box" presStyleLbl="node1" presStyleIdx="4" presStyleCnt="10"/>
      <dgm:spPr/>
      <dgm:t>
        <a:bodyPr/>
        <a:lstStyle/>
        <a:p>
          <a:endParaRPr lang="en-US"/>
        </a:p>
      </dgm:t>
    </dgm:pt>
    <dgm:pt modelId="{9F894832-E358-4C63-8388-17BCBE77E6D1}" type="pres">
      <dgm:prSet presAssocID="{2EBBC381-2940-4C19-BBD7-F45E234F3F70}" presName="img" presStyleLbl="fgImgPlace1" presStyleIdx="4" presStyleCnt="10"/>
      <dgm:spPr>
        <a:blipFill rotWithShape="1">
          <a:blip xmlns:r="http://schemas.openxmlformats.org/officeDocument/2006/relationships" r:embed="rId2"/>
          <a:stretch>
            <a:fillRect/>
          </a:stretch>
        </a:blipFill>
      </dgm:spPr>
    </dgm:pt>
    <dgm:pt modelId="{35DBE971-603F-4C23-956E-47FFC6085F05}" type="pres">
      <dgm:prSet presAssocID="{2EBBC381-2940-4C19-BBD7-F45E234F3F70}" presName="text" presStyleLbl="node1" presStyleIdx="4" presStyleCnt="10">
        <dgm:presLayoutVars>
          <dgm:bulletEnabled val="1"/>
        </dgm:presLayoutVars>
      </dgm:prSet>
      <dgm:spPr/>
      <dgm:t>
        <a:bodyPr/>
        <a:lstStyle/>
        <a:p>
          <a:endParaRPr lang="en-US"/>
        </a:p>
      </dgm:t>
    </dgm:pt>
    <dgm:pt modelId="{3328FC9D-C303-41AB-927E-117BDF76FA4C}" type="pres">
      <dgm:prSet presAssocID="{259BCD08-D4AC-48BC-B9E6-188DD2060E0F}" presName="spacer" presStyleCnt="0"/>
      <dgm:spPr/>
    </dgm:pt>
    <dgm:pt modelId="{69A22208-AA56-4212-ABEC-08F5559FEA2A}" type="pres">
      <dgm:prSet presAssocID="{A9B7F820-3B6E-4A6E-9F46-7A08E033DC63}" presName="comp" presStyleCnt="0"/>
      <dgm:spPr/>
    </dgm:pt>
    <dgm:pt modelId="{EB39422E-524E-45CB-9151-FD4850D08967}" type="pres">
      <dgm:prSet presAssocID="{A9B7F820-3B6E-4A6E-9F46-7A08E033DC63}" presName="box" presStyleLbl="node1" presStyleIdx="5" presStyleCnt="10"/>
      <dgm:spPr/>
      <dgm:t>
        <a:bodyPr/>
        <a:lstStyle/>
        <a:p>
          <a:endParaRPr lang="en-US"/>
        </a:p>
      </dgm:t>
    </dgm:pt>
    <dgm:pt modelId="{18F648D0-FF0D-49F8-91E3-DBA4762AD077}" type="pres">
      <dgm:prSet presAssocID="{A9B7F820-3B6E-4A6E-9F46-7A08E033DC63}" presName="img" presStyleLbl="fgImgPlace1" presStyleIdx="5" presStyleCnt="10"/>
      <dgm:spPr>
        <a:blipFill rotWithShape="1">
          <a:blip xmlns:r="http://schemas.openxmlformats.org/officeDocument/2006/relationships" r:embed="rId2"/>
          <a:stretch>
            <a:fillRect/>
          </a:stretch>
        </a:blipFill>
      </dgm:spPr>
    </dgm:pt>
    <dgm:pt modelId="{AC80BA0F-3064-48D0-B6B5-34DFE03DF676}" type="pres">
      <dgm:prSet presAssocID="{A9B7F820-3B6E-4A6E-9F46-7A08E033DC63}" presName="text" presStyleLbl="node1" presStyleIdx="5" presStyleCnt="10">
        <dgm:presLayoutVars>
          <dgm:bulletEnabled val="1"/>
        </dgm:presLayoutVars>
      </dgm:prSet>
      <dgm:spPr/>
      <dgm:t>
        <a:bodyPr/>
        <a:lstStyle/>
        <a:p>
          <a:endParaRPr lang="en-US"/>
        </a:p>
      </dgm:t>
    </dgm:pt>
    <dgm:pt modelId="{7A68EFB4-826E-4FBA-80F8-4615646DCA18}" type="pres">
      <dgm:prSet presAssocID="{54D83756-F333-4F76-A195-033F4290639D}" presName="spacer" presStyleCnt="0"/>
      <dgm:spPr/>
    </dgm:pt>
    <dgm:pt modelId="{9B32899B-CD6D-4316-A63B-ABE19518B164}" type="pres">
      <dgm:prSet presAssocID="{594477A4-F089-40D3-B5B8-72A2C66A0B80}" presName="comp" presStyleCnt="0"/>
      <dgm:spPr/>
    </dgm:pt>
    <dgm:pt modelId="{82F294C2-F7E9-496E-8BE2-8DA94267193D}" type="pres">
      <dgm:prSet presAssocID="{594477A4-F089-40D3-B5B8-72A2C66A0B80}" presName="box" presStyleLbl="node1" presStyleIdx="6" presStyleCnt="10"/>
      <dgm:spPr/>
      <dgm:t>
        <a:bodyPr/>
        <a:lstStyle/>
        <a:p>
          <a:endParaRPr lang="en-US"/>
        </a:p>
      </dgm:t>
    </dgm:pt>
    <dgm:pt modelId="{35CB521B-777B-49A5-A8DC-1F25F34DBCAA}" type="pres">
      <dgm:prSet presAssocID="{594477A4-F089-40D3-B5B8-72A2C66A0B80}" presName="img" presStyleLbl="fgImgPlace1" presStyleIdx="6" presStyleCnt="10"/>
      <dgm:spPr>
        <a:blipFill rotWithShape="1">
          <a:blip xmlns:r="http://schemas.openxmlformats.org/officeDocument/2006/relationships" r:embed="rId2"/>
          <a:stretch>
            <a:fillRect/>
          </a:stretch>
        </a:blipFill>
      </dgm:spPr>
      <dgm:t>
        <a:bodyPr/>
        <a:lstStyle/>
        <a:p>
          <a:endParaRPr lang="en-US"/>
        </a:p>
      </dgm:t>
    </dgm:pt>
    <dgm:pt modelId="{2A7C98F3-668B-46BF-AB21-901511C82024}" type="pres">
      <dgm:prSet presAssocID="{594477A4-F089-40D3-B5B8-72A2C66A0B80}" presName="text" presStyleLbl="node1" presStyleIdx="6" presStyleCnt="10">
        <dgm:presLayoutVars>
          <dgm:bulletEnabled val="1"/>
        </dgm:presLayoutVars>
      </dgm:prSet>
      <dgm:spPr/>
      <dgm:t>
        <a:bodyPr/>
        <a:lstStyle/>
        <a:p>
          <a:endParaRPr lang="en-US"/>
        </a:p>
      </dgm:t>
    </dgm:pt>
    <dgm:pt modelId="{31F729D3-7322-42DF-A0FC-6EFB1B05A78A}" type="pres">
      <dgm:prSet presAssocID="{3BF1E93B-9629-4FCC-B32C-8F7BD966C09A}" presName="spacer" presStyleCnt="0"/>
      <dgm:spPr/>
    </dgm:pt>
    <dgm:pt modelId="{A8030075-4B30-4DE2-A459-AF5C3CB987C6}" type="pres">
      <dgm:prSet presAssocID="{E02746E0-A986-4256-B580-E95AAFFFB039}" presName="comp" presStyleCnt="0"/>
      <dgm:spPr/>
    </dgm:pt>
    <dgm:pt modelId="{B43E4016-C63B-4333-8900-198DB593C8BF}" type="pres">
      <dgm:prSet presAssocID="{E02746E0-A986-4256-B580-E95AAFFFB039}" presName="box" presStyleLbl="node1" presStyleIdx="7" presStyleCnt="10"/>
      <dgm:spPr/>
      <dgm:t>
        <a:bodyPr/>
        <a:lstStyle/>
        <a:p>
          <a:endParaRPr lang="en-US"/>
        </a:p>
      </dgm:t>
    </dgm:pt>
    <dgm:pt modelId="{9038473F-FD77-4940-B4C2-F97907B24711}" type="pres">
      <dgm:prSet presAssocID="{E02746E0-A986-4256-B580-E95AAFFFB039}" presName="img" presStyleLbl="fgImgPlace1" presStyleIdx="7" presStyleCnt="10"/>
      <dgm:spPr>
        <a:blipFill rotWithShape="1">
          <a:blip xmlns:r="http://schemas.openxmlformats.org/officeDocument/2006/relationships" r:embed="rId3"/>
          <a:stretch>
            <a:fillRect/>
          </a:stretch>
        </a:blipFill>
      </dgm:spPr>
    </dgm:pt>
    <dgm:pt modelId="{C6339E4D-70FF-4B96-9AF0-56143336BCCA}" type="pres">
      <dgm:prSet presAssocID="{E02746E0-A986-4256-B580-E95AAFFFB039}" presName="text" presStyleLbl="node1" presStyleIdx="7" presStyleCnt="10">
        <dgm:presLayoutVars>
          <dgm:bulletEnabled val="1"/>
        </dgm:presLayoutVars>
      </dgm:prSet>
      <dgm:spPr/>
      <dgm:t>
        <a:bodyPr/>
        <a:lstStyle/>
        <a:p>
          <a:endParaRPr lang="en-US"/>
        </a:p>
      </dgm:t>
    </dgm:pt>
    <dgm:pt modelId="{FDA1CD5C-1AE4-47A9-85B0-6324D29EA07E}" type="pres">
      <dgm:prSet presAssocID="{08DB5127-60C8-4238-B8F3-6F864C923CCD}" presName="spacer" presStyleCnt="0"/>
      <dgm:spPr/>
    </dgm:pt>
    <dgm:pt modelId="{4936E950-066B-4B66-9720-CCFF552E61CC}" type="pres">
      <dgm:prSet presAssocID="{D09D7373-B9BE-4FBA-8CFE-785C92D82894}" presName="comp" presStyleCnt="0"/>
      <dgm:spPr/>
    </dgm:pt>
    <dgm:pt modelId="{99753A73-CD0C-447C-87A7-B68A569AAE3F}" type="pres">
      <dgm:prSet presAssocID="{D09D7373-B9BE-4FBA-8CFE-785C92D82894}" presName="box" presStyleLbl="node1" presStyleIdx="8" presStyleCnt="10"/>
      <dgm:spPr/>
      <dgm:t>
        <a:bodyPr/>
        <a:lstStyle/>
        <a:p>
          <a:endParaRPr lang="en-US"/>
        </a:p>
      </dgm:t>
    </dgm:pt>
    <dgm:pt modelId="{B5D243D1-7964-461F-A802-9FA0BB0B9A6E}" type="pres">
      <dgm:prSet presAssocID="{D09D7373-B9BE-4FBA-8CFE-785C92D82894}" presName="img" presStyleLbl="fgImgPlace1" presStyleIdx="8" presStyleCnt="10"/>
      <dgm:spPr>
        <a:blipFill rotWithShape="1">
          <a:blip xmlns:r="http://schemas.openxmlformats.org/officeDocument/2006/relationships" r:embed="rId3"/>
          <a:stretch>
            <a:fillRect/>
          </a:stretch>
        </a:blipFill>
      </dgm:spPr>
      <dgm:t>
        <a:bodyPr/>
        <a:lstStyle/>
        <a:p>
          <a:endParaRPr lang="en-US"/>
        </a:p>
      </dgm:t>
    </dgm:pt>
    <dgm:pt modelId="{A8DF1CED-564D-41BB-8C40-80E2A4F08DA0}" type="pres">
      <dgm:prSet presAssocID="{D09D7373-B9BE-4FBA-8CFE-785C92D82894}" presName="text" presStyleLbl="node1" presStyleIdx="8" presStyleCnt="10">
        <dgm:presLayoutVars>
          <dgm:bulletEnabled val="1"/>
        </dgm:presLayoutVars>
      </dgm:prSet>
      <dgm:spPr/>
      <dgm:t>
        <a:bodyPr/>
        <a:lstStyle/>
        <a:p>
          <a:endParaRPr lang="en-US"/>
        </a:p>
      </dgm:t>
    </dgm:pt>
    <dgm:pt modelId="{6D06C5C2-8F94-4B9F-8C5D-5A7C31F20A68}" type="pres">
      <dgm:prSet presAssocID="{684A36CE-60F4-44E5-BD61-1F2B871FE49B}" presName="spacer" presStyleCnt="0"/>
      <dgm:spPr/>
    </dgm:pt>
    <dgm:pt modelId="{85C47150-A217-402D-AFE2-3669D0C5B72B}" type="pres">
      <dgm:prSet presAssocID="{88B13F42-4224-4FEF-93A1-70DC398283F0}" presName="comp" presStyleCnt="0"/>
      <dgm:spPr/>
    </dgm:pt>
    <dgm:pt modelId="{5F9F70B2-FF55-48DE-903C-93EFCB8BC4C2}" type="pres">
      <dgm:prSet presAssocID="{88B13F42-4224-4FEF-93A1-70DC398283F0}" presName="box" presStyleLbl="node1" presStyleIdx="9" presStyleCnt="10"/>
      <dgm:spPr/>
      <dgm:t>
        <a:bodyPr/>
        <a:lstStyle/>
        <a:p>
          <a:endParaRPr lang="en-US"/>
        </a:p>
      </dgm:t>
    </dgm:pt>
    <dgm:pt modelId="{4F199A1A-2E87-48EB-8649-53137F89E048}" type="pres">
      <dgm:prSet presAssocID="{88B13F42-4224-4FEF-93A1-70DC398283F0}" presName="img" presStyleLbl="fgImgPlace1" presStyleIdx="9" presStyleCnt="10"/>
      <dgm:spPr>
        <a:blipFill rotWithShape="1">
          <a:blip xmlns:r="http://schemas.openxmlformats.org/officeDocument/2006/relationships" r:embed="rId4"/>
          <a:stretch>
            <a:fillRect/>
          </a:stretch>
        </a:blipFill>
      </dgm:spPr>
      <dgm:t>
        <a:bodyPr/>
        <a:lstStyle/>
        <a:p>
          <a:endParaRPr lang="en-US"/>
        </a:p>
      </dgm:t>
    </dgm:pt>
    <dgm:pt modelId="{C884982C-2272-4D66-AC25-F0C2DF783213}" type="pres">
      <dgm:prSet presAssocID="{88B13F42-4224-4FEF-93A1-70DC398283F0}" presName="text" presStyleLbl="node1" presStyleIdx="9" presStyleCnt="10">
        <dgm:presLayoutVars>
          <dgm:bulletEnabled val="1"/>
        </dgm:presLayoutVars>
      </dgm:prSet>
      <dgm:spPr/>
      <dgm:t>
        <a:bodyPr/>
        <a:lstStyle/>
        <a:p>
          <a:endParaRPr lang="en-US"/>
        </a:p>
      </dgm:t>
    </dgm:pt>
  </dgm:ptLst>
  <dgm:cxnLst>
    <dgm:cxn modelId="{7A5DE47E-93CE-42F4-AF19-69DC2CC7E56F}" type="presOf" srcId="{39B094ED-40C4-451A-9D15-2DEADBC9E403}" destId="{0C6ECFF3-8CA2-4912-BAC9-EE037E3DB9FD}" srcOrd="0" destOrd="0" presId="urn:microsoft.com/office/officeart/2005/8/layout/vList4"/>
    <dgm:cxn modelId="{E4B3F9A6-5F76-4595-B73D-82486CFD5B86}" srcId="{1DACFC93-C960-4ED2-8676-01E050DBD0F6}" destId="{A9B7F820-3B6E-4A6E-9F46-7A08E033DC63}" srcOrd="5" destOrd="0" parTransId="{20657007-CC6C-4075-A3ED-91F34D8A9FCD}" sibTransId="{54D83756-F333-4F76-A195-033F4290639D}"/>
    <dgm:cxn modelId="{5467E465-2CEF-4A21-A2F1-303C4B6833BA}" type="presOf" srcId="{88B13F42-4224-4FEF-93A1-70DC398283F0}" destId="{5F9F70B2-FF55-48DE-903C-93EFCB8BC4C2}" srcOrd="0" destOrd="0" presId="urn:microsoft.com/office/officeart/2005/8/layout/vList4"/>
    <dgm:cxn modelId="{41D8ACC6-EFE5-40AD-9EE9-C8CC1E74434A}" type="presOf" srcId="{E02746E0-A986-4256-B580-E95AAFFFB039}" destId="{B43E4016-C63B-4333-8900-198DB593C8BF}" srcOrd="0" destOrd="0" presId="urn:microsoft.com/office/officeart/2005/8/layout/vList4"/>
    <dgm:cxn modelId="{07DF9091-F67A-40FB-A6B6-6A6A29D3F530}" type="presOf" srcId="{A9B7F820-3B6E-4A6E-9F46-7A08E033DC63}" destId="{AC80BA0F-3064-48D0-B6B5-34DFE03DF676}" srcOrd="1" destOrd="0" presId="urn:microsoft.com/office/officeart/2005/8/layout/vList4"/>
    <dgm:cxn modelId="{C471305B-9A15-4914-A5B9-2A7064330E7E}" type="presOf" srcId="{2EBBC381-2940-4C19-BBD7-F45E234F3F70}" destId="{35DBE971-603F-4C23-956E-47FFC6085F05}" srcOrd="1" destOrd="0" presId="urn:microsoft.com/office/officeart/2005/8/layout/vList4"/>
    <dgm:cxn modelId="{B3C5F2C8-1F7F-42E5-952D-57148085D174}" type="presOf" srcId="{2EBBC381-2940-4C19-BBD7-F45E234F3F70}" destId="{C35B2043-1381-417D-B7B6-9F373412E4EE}" srcOrd="0" destOrd="0" presId="urn:microsoft.com/office/officeart/2005/8/layout/vList4"/>
    <dgm:cxn modelId="{C54408D7-AC2C-408C-AE27-D25C210A3FDF}" type="presOf" srcId="{D09D7373-B9BE-4FBA-8CFE-785C92D82894}" destId="{A8DF1CED-564D-41BB-8C40-80E2A4F08DA0}" srcOrd="1" destOrd="0" presId="urn:microsoft.com/office/officeart/2005/8/layout/vList4"/>
    <dgm:cxn modelId="{30905DD7-EE79-4ADE-AB2A-E89A606F8E6F}" type="presOf" srcId="{D09D7373-B9BE-4FBA-8CFE-785C92D82894}" destId="{99753A73-CD0C-447C-87A7-B68A569AAE3F}" srcOrd="0" destOrd="0" presId="urn:microsoft.com/office/officeart/2005/8/layout/vList4"/>
    <dgm:cxn modelId="{B125E335-5DE5-495C-BA43-AAC4E267A5FB}" srcId="{1DACFC93-C960-4ED2-8676-01E050DBD0F6}" destId="{D09D7373-B9BE-4FBA-8CFE-785C92D82894}" srcOrd="8" destOrd="0" parTransId="{420656EF-4FEC-41A4-915B-BC05FBE8D901}" sibTransId="{684A36CE-60F4-44E5-BD61-1F2B871FE49B}"/>
    <dgm:cxn modelId="{24C47B05-D3EE-4E63-B292-C1FA073C86A6}" type="presOf" srcId="{E02746E0-A986-4256-B580-E95AAFFFB039}" destId="{C6339E4D-70FF-4B96-9AF0-56143336BCCA}" srcOrd="1" destOrd="0" presId="urn:microsoft.com/office/officeart/2005/8/layout/vList4"/>
    <dgm:cxn modelId="{BECD3419-3F71-4C0B-A9B7-9D553F313E33}" type="presOf" srcId="{9A1CACCD-D881-4ABA-B1C2-761C9A0A793A}" destId="{E26A1243-B110-4C38-9300-E6F43E466282}" srcOrd="0" destOrd="0" presId="urn:microsoft.com/office/officeart/2005/8/layout/vList4"/>
    <dgm:cxn modelId="{A94D9215-7165-426D-9CB1-4CE3AC50F294}" type="presOf" srcId="{39B094ED-40C4-451A-9D15-2DEADBC9E403}" destId="{616B61DD-19F3-42A1-8D63-050A1AA23146}" srcOrd="1" destOrd="0" presId="urn:microsoft.com/office/officeart/2005/8/layout/vList4"/>
    <dgm:cxn modelId="{A03D7AE3-4785-4C48-AC66-843BD76BBB04}" type="presOf" srcId="{9E84DA60-FE45-479B-BDEE-165A8C797906}" destId="{7B756ED8-7499-42EC-BE61-D080DE62ECD9}" srcOrd="0" destOrd="0" presId="urn:microsoft.com/office/officeart/2005/8/layout/vList4"/>
    <dgm:cxn modelId="{28A904F6-2047-4D55-9308-6EBDF83A4AD7}" type="presOf" srcId="{A9B7F820-3B6E-4A6E-9F46-7A08E033DC63}" destId="{EB39422E-524E-45CB-9151-FD4850D08967}" srcOrd="0" destOrd="0" presId="urn:microsoft.com/office/officeart/2005/8/layout/vList4"/>
    <dgm:cxn modelId="{F41A7467-B594-48DC-8A47-8C1D778DB007}" srcId="{1DACFC93-C960-4ED2-8676-01E050DBD0F6}" destId="{594477A4-F089-40D3-B5B8-72A2C66A0B80}" srcOrd="6" destOrd="0" parTransId="{40807579-259E-410A-BB55-61A2D141749B}" sibTransId="{3BF1E93B-9629-4FCC-B32C-8F7BD966C09A}"/>
    <dgm:cxn modelId="{A3C4E3E4-FF63-4970-B365-FB52EE1AD0B1}" srcId="{1DACFC93-C960-4ED2-8676-01E050DBD0F6}" destId="{2EBBC381-2940-4C19-BBD7-F45E234F3F70}" srcOrd="4" destOrd="0" parTransId="{5D17CC3A-961F-4E0B-99DC-04DA9FEF7C5E}" sibTransId="{259BCD08-D4AC-48BC-B9E6-188DD2060E0F}"/>
    <dgm:cxn modelId="{82B46424-8541-48C0-AF99-5EDACC13B16C}" type="presOf" srcId="{594477A4-F089-40D3-B5B8-72A2C66A0B80}" destId="{2A7C98F3-668B-46BF-AB21-901511C82024}" srcOrd="1" destOrd="0" presId="urn:microsoft.com/office/officeart/2005/8/layout/vList4"/>
    <dgm:cxn modelId="{D9D770C5-C2F6-474E-9BDE-2536DE3B6DAC}" type="presOf" srcId="{9A1CACCD-D881-4ABA-B1C2-761C9A0A793A}" destId="{A78BA299-867D-4452-BABD-D2A78C8A790E}" srcOrd="1" destOrd="0" presId="urn:microsoft.com/office/officeart/2005/8/layout/vList4"/>
    <dgm:cxn modelId="{3E76A425-5DBD-4D1F-B483-7DF8FC223C1F}" srcId="{1DACFC93-C960-4ED2-8676-01E050DBD0F6}" destId="{9E84DA60-FE45-479B-BDEE-165A8C797906}" srcOrd="2" destOrd="0" parTransId="{C725C8AC-BEF6-44B0-A7D3-BC5E6687E53D}" sibTransId="{2EBC7CDA-9732-45BA-A6C1-FA64D419D029}"/>
    <dgm:cxn modelId="{D1CE0D2C-200E-419F-B50E-BCFEA05D0616}" type="presOf" srcId="{B110A3A0-9E90-441F-8E79-96A383B900FB}" destId="{4E290BA6-F5A9-45FB-9DFE-271866727033}" srcOrd="1" destOrd="0" presId="urn:microsoft.com/office/officeart/2005/8/layout/vList4"/>
    <dgm:cxn modelId="{4BDCF7CA-3D88-4F1C-8B4A-B9CA98F5A4E2}" srcId="{1DACFC93-C960-4ED2-8676-01E050DBD0F6}" destId="{39B094ED-40C4-451A-9D15-2DEADBC9E403}" srcOrd="1" destOrd="0" parTransId="{79CB162C-1175-4773-9DB3-75329EEADF08}" sibTransId="{4E04ADB3-0A4B-4933-89A7-B03C3E5108BD}"/>
    <dgm:cxn modelId="{9416590D-0FC8-4AAB-A0BE-D9CF1621275B}" srcId="{1DACFC93-C960-4ED2-8676-01E050DBD0F6}" destId="{E02746E0-A986-4256-B580-E95AAFFFB039}" srcOrd="7" destOrd="0" parTransId="{2A9D77B9-44D3-4B06-BD81-E5CC40D548AA}" sibTransId="{08DB5127-60C8-4238-B8F3-6F864C923CCD}"/>
    <dgm:cxn modelId="{AA6BE5C3-1935-4B50-B11C-8ACB9AE253C8}" srcId="{1DACFC93-C960-4ED2-8676-01E050DBD0F6}" destId="{88B13F42-4224-4FEF-93A1-70DC398283F0}" srcOrd="9" destOrd="0" parTransId="{C8DCD652-2790-4842-8C08-26F9D47B7FF9}" sibTransId="{4BDE8ACE-B25D-4C56-A481-DE59331D00C8}"/>
    <dgm:cxn modelId="{4A75179D-10F4-45FF-A4CB-82148047E10E}" type="presOf" srcId="{594477A4-F089-40D3-B5B8-72A2C66A0B80}" destId="{82F294C2-F7E9-496E-8BE2-8DA94267193D}" srcOrd="0" destOrd="0" presId="urn:microsoft.com/office/officeart/2005/8/layout/vList4"/>
    <dgm:cxn modelId="{63A5412D-D3EE-49C8-963D-9516CD291732}" srcId="{1DACFC93-C960-4ED2-8676-01E050DBD0F6}" destId="{9A1CACCD-D881-4ABA-B1C2-761C9A0A793A}" srcOrd="3" destOrd="0" parTransId="{361F05B3-10DE-4839-ABED-D147CA077371}" sibTransId="{CB51404B-B47D-4C38-8BF1-C052A45F2F3D}"/>
    <dgm:cxn modelId="{B36A5C41-9C27-4844-A755-9629BF352DB4}" srcId="{1DACFC93-C960-4ED2-8676-01E050DBD0F6}" destId="{B110A3A0-9E90-441F-8E79-96A383B900FB}" srcOrd="0" destOrd="0" parTransId="{29CF724C-5B14-4EC1-B1A2-12220802B17F}" sibTransId="{25085568-A1B3-4220-ABB6-3979A1465E91}"/>
    <dgm:cxn modelId="{2604BE4B-487D-4F3B-A197-8DF629ABA367}" type="presOf" srcId="{1DACFC93-C960-4ED2-8676-01E050DBD0F6}" destId="{4149E8CD-31D7-4206-A776-45CC03A72AFC}" srcOrd="0" destOrd="0" presId="urn:microsoft.com/office/officeart/2005/8/layout/vList4"/>
    <dgm:cxn modelId="{D8A397A8-67B1-4F2A-A624-F62780CAB9C1}" type="presOf" srcId="{B110A3A0-9E90-441F-8E79-96A383B900FB}" destId="{104C5BC3-F519-47D7-A418-5948CE53719E}" srcOrd="0" destOrd="0" presId="urn:microsoft.com/office/officeart/2005/8/layout/vList4"/>
    <dgm:cxn modelId="{73862F6D-DAEB-426B-8D84-F2327656D5E1}" type="presOf" srcId="{88B13F42-4224-4FEF-93A1-70DC398283F0}" destId="{C884982C-2272-4D66-AC25-F0C2DF783213}" srcOrd="1" destOrd="0" presId="urn:microsoft.com/office/officeart/2005/8/layout/vList4"/>
    <dgm:cxn modelId="{DB0E7795-8C48-494F-B6C2-B9F922FBB6AC}" type="presOf" srcId="{9E84DA60-FE45-479B-BDEE-165A8C797906}" destId="{A968946A-D16A-4EF3-9968-3C9FF4735DA7}" srcOrd="1" destOrd="0" presId="urn:microsoft.com/office/officeart/2005/8/layout/vList4"/>
    <dgm:cxn modelId="{66865B90-FC37-4F1B-A735-DB7215A31B67}" type="presParOf" srcId="{4149E8CD-31D7-4206-A776-45CC03A72AFC}" destId="{0F5B27AD-E8AD-4CB7-B700-3E81B086F535}" srcOrd="0" destOrd="0" presId="urn:microsoft.com/office/officeart/2005/8/layout/vList4"/>
    <dgm:cxn modelId="{5FCE25CF-8EB0-4E79-9D77-AA5ADB10FF96}" type="presParOf" srcId="{0F5B27AD-E8AD-4CB7-B700-3E81B086F535}" destId="{104C5BC3-F519-47D7-A418-5948CE53719E}" srcOrd="0" destOrd="0" presId="urn:microsoft.com/office/officeart/2005/8/layout/vList4"/>
    <dgm:cxn modelId="{80E7069B-4BAF-4CC9-881A-1ACBC2755A6E}" type="presParOf" srcId="{0F5B27AD-E8AD-4CB7-B700-3E81B086F535}" destId="{0CA85B57-2019-4EE6-AF01-55BC6ED74C19}" srcOrd="1" destOrd="0" presId="urn:microsoft.com/office/officeart/2005/8/layout/vList4"/>
    <dgm:cxn modelId="{20AC1B28-874D-4400-B710-1DA99660811E}" type="presParOf" srcId="{0F5B27AD-E8AD-4CB7-B700-3E81B086F535}" destId="{4E290BA6-F5A9-45FB-9DFE-271866727033}" srcOrd="2" destOrd="0" presId="urn:microsoft.com/office/officeart/2005/8/layout/vList4"/>
    <dgm:cxn modelId="{6979F0F3-22AD-4D4F-8BDA-31CB3BFCE72C}" type="presParOf" srcId="{4149E8CD-31D7-4206-A776-45CC03A72AFC}" destId="{D23C2390-662E-42FA-B66B-DF77F34210BF}" srcOrd="1" destOrd="0" presId="urn:microsoft.com/office/officeart/2005/8/layout/vList4"/>
    <dgm:cxn modelId="{503BA9D8-0A71-4B59-86FC-A3272540E24D}" type="presParOf" srcId="{4149E8CD-31D7-4206-A776-45CC03A72AFC}" destId="{2D38AEF3-6EDD-4DF8-9298-F33837F1A2D2}" srcOrd="2" destOrd="0" presId="urn:microsoft.com/office/officeart/2005/8/layout/vList4"/>
    <dgm:cxn modelId="{7788BFD9-8BFC-4BC0-B74C-F4120F571DC5}" type="presParOf" srcId="{2D38AEF3-6EDD-4DF8-9298-F33837F1A2D2}" destId="{0C6ECFF3-8CA2-4912-BAC9-EE037E3DB9FD}" srcOrd="0" destOrd="0" presId="urn:microsoft.com/office/officeart/2005/8/layout/vList4"/>
    <dgm:cxn modelId="{AD4673BD-92BC-4127-A2D4-D065F260DD86}" type="presParOf" srcId="{2D38AEF3-6EDD-4DF8-9298-F33837F1A2D2}" destId="{3B1F0802-9686-4B3D-A7A3-EB25523D6A6D}" srcOrd="1" destOrd="0" presId="urn:microsoft.com/office/officeart/2005/8/layout/vList4"/>
    <dgm:cxn modelId="{D65C245A-42C2-46DE-B240-402BE13204E2}" type="presParOf" srcId="{2D38AEF3-6EDD-4DF8-9298-F33837F1A2D2}" destId="{616B61DD-19F3-42A1-8D63-050A1AA23146}" srcOrd="2" destOrd="0" presId="urn:microsoft.com/office/officeart/2005/8/layout/vList4"/>
    <dgm:cxn modelId="{2ED15392-5A1C-4B4C-9BDC-AA7863F80707}" type="presParOf" srcId="{4149E8CD-31D7-4206-A776-45CC03A72AFC}" destId="{C7476B76-AC91-47C4-96FE-5B854150A09C}" srcOrd="3" destOrd="0" presId="urn:microsoft.com/office/officeart/2005/8/layout/vList4"/>
    <dgm:cxn modelId="{9DC72A22-9D8F-42AD-8A85-7212CDD2842C}" type="presParOf" srcId="{4149E8CD-31D7-4206-A776-45CC03A72AFC}" destId="{A73901EF-3D02-42E2-8A6F-7362C47F81CD}" srcOrd="4" destOrd="0" presId="urn:microsoft.com/office/officeart/2005/8/layout/vList4"/>
    <dgm:cxn modelId="{75964E92-C209-4587-B3D0-F3519B6AFF66}" type="presParOf" srcId="{A73901EF-3D02-42E2-8A6F-7362C47F81CD}" destId="{7B756ED8-7499-42EC-BE61-D080DE62ECD9}" srcOrd="0" destOrd="0" presId="urn:microsoft.com/office/officeart/2005/8/layout/vList4"/>
    <dgm:cxn modelId="{C857F517-131C-4DA1-B2CF-9FC180C08F9E}" type="presParOf" srcId="{A73901EF-3D02-42E2-8A6F-7362C47F81CD}" destId="{71DBE252-1242-4CD1-BC79-BC0FCEBA985E}" srcOrd="1" destOrd="0" presId="urn:microsoft.com/office/officeart/2005/8/layout/vList4"/>
    <dgm:cxn modelId="{3C0CBB91-93A8-43D0-B43B-26AE74027005}" type="presParOf" srcId="{A73901EF-3D02-42E2-8A6F-7362C47F81CD}" destId="{A968946A-D16A-4EF3-9968-3C9FF4735DA7}" srcOrd="2" destOrd="0" presId="urn:microsoft.com/office/officeart/2005/8/layout/vList4"/>
    <dgm:cxn modelId="{F3AAB591-76FB-4224-AB2D-75AB213D01D1}" type="presParOf" srcId="{4149E8CD-31D7-4206-A776-45CC03A72AFC}" destId="{824E4637-E7FC-4BAB-89AB-0E77A1EE8231}" srcOrd="5" destOrd="0" presId="urn:microsoft.com/office/officeart/2005/8/layout/vList4"/>
    <dgm:cxn modelId="{DEF2A7C9-7509-420D-92A5-BE56693A35F5}" type="presParOf" srcId="{4149E8CD-31D7-4206-A776-45CC03A72AFC}" destId="{D8B139B1-BAA4-49F3-87CD-4F58CA905FBD}" srcOrd="6" destOrd="0" presId="urn:microsoft.com/office/officeart/2005/8/layout/vList4"/>
    <dgm:cxn modelId="{65971D67-E872-40D1-8908-7D4C8AA1FF89}" type="presParOf" srcId="{D8B139B1-BAA4-49F3-87CD-4F58CA905FBD}" destId="{E26A1243-B110-4C38-9300-E6F43E466282}" srcOrd="0" destOrd="0" presId="urn:microsoft.com/office/officeart/2005/8/layout/vList4"/>
    <dgm:cxn modelId="{B84A685C-E72C-4DFF-952F-FCC15C223DDF}" type="presParOf" srcId="{D8B139B1-BAA4-49F3-87CD-4F58CA905FBD}" destId="{4E9A0F09-42F7-44B8-9789-A3406CD489E9}" srcOrd="1" destOrd="0" presId="urn:microsoft.com/office/officeart/2005/8/layout/vList4"/>
    <dgm:cxn modelId="{0FD3C932-1675-4BFF-A73D-1B165C86F65E}" type="presParOf" srcId="{D8B139B1-BAA4-49F3-87CD-4F58CA905FBD}" destId="{A78BA299-867D-4452-BABD-D2A78C8A790E}" srcOrd="2" destOrd="0" presId="urn:microsoft.com/office/officeart/2005/8/layout/vList4"/>
    <dgm:cxn modelId="{AC67BAC4-DB6A-40C7-9337-F77DEE3A89D8}" type="presParOf" srcId="{4149E8CD-31D7-4206-A776-45CC03A72AFC}" destId="{6D31A6FB-BA2F-4A01-A806-592863B12062}" srcOrd="7" destOrd="0" presId="urn:microsoft.com/office/officeart/2005/8/layout/vList4"/>
    <dgm:cxn modelId="{16DCD154-447D-4088-A693-E94C75D12F1C}" type="presParOf" srcId="{4149E8CD-31D7-4206-A776-45CC03A72AFC}" destId="{2C9DC61F-A90F-4EAD-8894-66B6338569F1}" srcOrd="8" destOrd="0" presId="urn:microsoft.com/office/officeart/2005/8/layout/vList4"/>
    <dgm:cxn modelId="{6D132FB0-1472-4143-9079-22B30E90074F}" type="presParOf" srcId="{2C9DC61F-A90F-4EAD-8894-66B6338569F1}" destId="{C35B2043-1381-417D-B7B6-9F373412E4EE}" srcOrd="0" destOrd="0" presId="urn:microsoft.com/office/officeart/2005/8/layout/vList4"/>
    <dgm:cxn modelId="{75CA33CA-AC23-45BE-8017-577A25AA2456}" type="presParOf" srcId="{2C9DC61F-A90F-4EAD-8894-66B6338569F1}" destId="{9F894832-E358-4C63-8388-17BCBE77E6D1}" srcOrd="1" destOrd="0" presId="urn:microsoft.com/office/officeart/2005/8/layout/vList4"/>
    <dgm:cxn modelId="{158E3866-3EC2-42AE-A151-A988F3FE6C9D}" type="presParOf" srcId="{2C9DC61F-A90F-4EAD-8894-66B6338569F1}" destId="{35DBE971-603F-4C23-956E-47FFC6085F05}" srcOrd="2" destOrd="0" presId="urn:microsoft.com/office/officeart/2005/8/layout/vList4"/>
    <dgm:cxn modelId="{6E38A3E1-D4F7-4486-9717-51BB27E23579}" type="presParOf" srcId="{4149E8CD-31D7-4206-A776-45CC03A72AFC}" destId="{3328FC9D-C303-41AB-927E-117BDF76FA4C}" srcOrd="9" destOrd="0" presId="urn:microsoft.com/office/officeart/2005/8/layout/vList4"/>
    <dgm:cxn modelId="{AB56CD41-9256-4819-AE4F-2BF8554ACFE3}" type="presParOf" srcId="{4149E8CD-31D7-4206-A776-45CC03A72AFC}" destId="{69A22208-AA56-4212-ABEC-08F5559FEA2A}" srcOrd="10" destOrd="0" presId="urn:microsoft.com/office/officeart/2005/8/layout/vList4"/>
    <dgm:cxn modelId="{37E5D246-C016-4CE8-A911-E68EF61D1140}" type="presParOf" srcId="{69A22208-AA56-4212-ABEC-08F5559FEA2A}" destId="{EB39422E-524E-45CB-9151-FD4850D08967}" srcOrd="0" destOrd="0" presId="urn:microsoft.com/office/officeart/2005/8/layout/vList4"/>
    <dgm:cxn modelId="{57ED3AB4-7BDA-4A1C-ACA0-3371AA456177}" type="presParOf" srcId="{69A22208-AA56-4212-ABEC-08F5559FEA2A}" destId="{18F648D0-FF0D-49F8-91E3-DBA4762AD077}" srcOrd="1" destOrd="0" presId="urn:microsoft.com/office/officeart/2005/8/layout/vList4"/>
    <dgm:cxn modelId="{723493A6-CF79-4982-8EDC-85A164092FC8}" type="presParOf" srcId="{69A22208-AA56-4212-ABEC-08F5559FEA2A}" destId="{AC80BA0F-3064-48D0-B6B5-34DFE03DF676}" srcOrd="2" destOrd="0" presId="urn:microsoft.com/office/officeart/2005/8/layout/vList4"/>
    <dgm:cxn modelId="{A961110C-DDCB-4875-83A9-B3DCFA266A45}" type="presParOf" srcId="{4149E8CD-31D7-4206-A776-45CC03A72AFC}" destId="{7A68EFB4-826E-4FBA-80F8-4615646DCA18}" srcOrd="11" destOrd="0" presId="urn:microsoft.com/office/officeart/2005/8/layout/vList4"/>
    <dgm:cxn modelId="{78252EBA-6118-4DE5-9656-C98B3B6E6479}" type="presParOf" srcId="{4149E8CD-31D7-4206-A776-45CC03A72AFC}" destId="{9B32899B-CD6D-4316-A63B-ABE19518B164}" srcOrd="12" destOrd="0" presId="urn:microsoft.com/office/officeart/2005/8/layout/vList4"/>
    <dgm:cxn modelId="{5FA2106C-E8D0-467F-8B1B-D782B376740A}" type="presParOf" srcId="{9B32899B-CD6D-4316-A63B-ABE19518B164}" destId="{82F294C2-F7E9-496E-8BE2-8DA94267193D}" srcOrd="0" destOrd="0" presId="urn:microsoft.com/office/officeart/2005/8/layout/vList4"/>
    <dgm:cxn modelId="{4E5B4AA4-3ACE-4736-BC8F-7FD7E31AF718}" type="presParOf" srcId="{9B32899B-CD6D-4316-A63B-ABE19518B164}" destId="{35CB521B-777B-49A5-A8DC-1F25F34DBCAA}" srcOrd="1" destOrd="0" presId="urn:microsoft.com/office/officeart/2005/8/layout/vList4"/>
    <dgm:cxn modelId="{3051CFAA-5A4F-48B1-9B29-85DA0348E9E4}" type="presParOf" srcId="{9B32899B-CD6D-4316-A63B-ABE19518B164}" destId="{2A7C98F3-668B-46BF-AB21-901511C82024}" srcOrd="2" destOrd="0" presId="urn:microsoft.com/office/officeart/2005/8/layout/vList4"/>
    <dgm:cxn modelId="{6AD5902B-EA7A-4F3E-97B4-75E6CFA48F2E}" type="presParOf" srcId="{4149E8CD-31D7-4206-A776-45CC03A72AFC}" destId="{31F729D3-7322-42DF-A0FC-6EFB1B05A78A}" srcOrd="13" destOrd="0" presId="urn:microsoft.com/office/officeart/2005/8/layout/vList4"/>
    <dgm:cxn modelId="{F58267E7-890C-4C80-81CA-4C3187E83D5E}" type="presParOf" srcId="{4149E8CD-31D7-4206-A776-45CC03A72AFC}" destId="{A8030075-4B30-4DE2-A459-AF5C3CB987C6}" srcOrd="14" destOrd="0" presId="urn:microsoft.com/office/officeart/2005/8/layout/vList4"/>
    <dgm:cxn modelId="{F3BD2BEC-CC72-4B74-9AFE-C2E874E625E4}" type="presParOf" srcId="{A8030075-4B30-4DE2-A459-AF5C3CB987C6}" destId="{B43E4016-C63B-4333-8900-198DB593C8BF}" srcOrd="0" destOrd="0" presId="urn:microsoft.com/office/officeart/2005/8/layout/vList4"/>
    <dgm:cxn modelId="{90B5565D-2146-45CC-92E5-DBEE68E250AB}" type="presParOf" srcId="{A8030075-4B30-4DE2-A459-AF5C3CB987C6}" destId="{9038473F-FD77-4940-B4C2-F97907B24711}" srcOrd="1" destOrd="0" presId="urn:microsoft.com/office/officeart/2005/8/layout/vList4"/>
    <dgm:cxn modelId="{FF129635-49A8-43EF-911F-A11A2A22651B}" type="presParOf" srcId="{A8030075-4B30-4DE2-A459-AF5C3CB987C6}" destId="{C6339E4D-70FF-4B96-9AF0-56143336BCCA}" srcOrd="2" destOrd="0" presId="urn:microsoft.com/office/officeart/2005/8/layout/vList4"/>
    <dgm:cxn modelId="{A65FA242-7CC7-4035-B7AA-E922F0E07B8D}" type="presParOf" srcId="{4149E8CD-31D7-4206-A776-45CC03A72AFC}" destId="{FDA1CD5C-1AE4-47A9-85B0-6324D29EA07E}" srcOrd="15" destOrd="0" presId="urn:microsoft.com/office/officeart/2005/8/layout/vList4"/>
    <dgm:cxn modelId="{E153ACEE-73D7-4FCC-8AAF-B5B26FC8E50B}" type="presParOf" srcId="{4149E8CD-31D7-4206-A776-45CC03A72AFC}" destId="{4936E950-066B-4B66-9720-CCFF552E61CC}" srcOrd="16" destOrd="0" presId="urn:microsoft.com/office/officeart/2005/8/layout/vList4"/>
    <dgm:cxn modelId="{4665CBF3-D036-48AA-8241-6112F5645F8B}" type="presParOf" srcId="{4936E950-066B-4B66-9720-CCFF552E61CC}" destId="{99753A73-CD0C-447C-87A7-B68A569AAE3F}" srcOrd="0" destOrd="0" presId="urn:microsoft.com/office/officeart/2005/8/layout/vList4"/>
    <dgm:cxn modelId="{D5B6E8A0-5815-4DD4-B426-9C95EAD65D98}" type="presParOf" srcId="{4936E950-066B-4B66-9720-CCFF552E61CC}" destId="{B5D243D1-7964-461F-A802-9FA0BB0B9A6E}" srcOrd="1" destOrd="0" presId="urn:microsoft.com/office/officeart/2005/8/layout/vList4"/>
    <dgm:cxn modelId="{95FFFEC6-F809-41B8-9CE8-D075F09006C9}" type="presParOf" srcId="{4936E950-066B-4B66-9720-CCFF552E61CC}" destId="{A8DF1CED-564D-41BB-8C40-80E2A4F08DA0}" srcOrd="2" destOrd="0" presId="urn:microsoft.com/office/officeart/2005/8/layout/vList4"/>
    <dgm:cxn modelId="{5BDC02BE-10AC-429E-8768-5384BF3D2D83}" type="presParOf" srcId="{4149E8CD-31D7-4206-A776-45CC03A72AFC}" destId="{6D06C5C2-8F94-4B9F-8C5D-5A7C31F20A68}" srcOrd="17" destOrd="0" presId="urn:microsoft.com/office/officeart/2005/8/layout/vList4"/>
    <dgm:cxn modelId="{A17F7A4B-2CEA-4AD6-8B21-FC03BE14F0E8}" type="presParOf" srcId="{4149E8CD-31D7-4206-A776-45CC03A72AFC}" destId="{85C47150-A217-402D-AFE2-3669D0C5B72B}" srcOrd="18" destOrd="0" presId="urn:microsoft.com/office/officeart/2005/8/layout/vList4"/>
    <dgm:cxn modelId="{845AD764-632D-4735-B5F2-A53F126E8354}" type="presParOf" srcId="{85C47150-A217-402D-AFE2-3669D0C5B72B}" destId="{5F9F70B2-FF55-48DE-903C-93EFCB8BC4C2}" srcOrd="0" destOrd="0" presId="urn:microsoft.com/office/officeart/2005/8/layout/vList4"/>
    <dgm:cxn modelId="{BADC4152-7972-4F33-BCE0-8DED70F4D8A0}" type="presParOf" srcId="{85C47150-A217-402D-AFE2-3669D0C5B72B}" destId="{4F199A1A-2E87-48EB-8649-53137F89E048}" srcOrd="1" destOrd="0" presId="urn:microsoft.com/office/officeart/2005/8/layout/vList4"/>
    <dgm:cxn modelId="{3E2C7CA1-D86B-45F2-864B-6BCA1A66B0C1}" type="presParOf" srcId="{85C47150-A217-402D-AFE2-3669D0C5B72B}" destId="{C884982C-2272-4D66-AC25-F0C2DF78321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9B44EF-D56B-49CA-B65B-F54BE121B8C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E3017CE-F5EB-4B96-BD9C-5D5054E1CD40}">
      <dgm:prSet phldrT="[Text]"/>
      <dgm:spPr/>
      <dgm:t>
        <a:bodyPr/>
        <a:lstStyle/>
        <a:p>
          <a:r>
            <a:rPr lang="en-US" dirty="0" smtClean="0"/>
            <a:t>Psychological </a:t>
          </a:r>
        </a:p>
        <a:p>
          <a:r>
            <a:rPr lang="en-US" smtClean="0"/>
            <a:t>Traits</a:t>
          </a:r>
          <a:endParaRPr lang="en-US" dirty="0"/>
        </a:p>
      </dgm:t>
    </dgm:pt>
    <dgm:pt modelId="{B8D1C3AD-B831-4381-9D8C-B9A95DDFB3AE}" type="parTrans" cxnId="{88EE3332-C70F-4C52-AE20-B00CFBCEBF0B}">
      <dgm:prSet/>
      <dgm:spPr/>
      <dgm:t>
        <a:bodyPr/>
        <a:lstStyle/>
        <a:p>
          <a:endParaRPr lang="en-US"/>
        </a:p>
      </dgm:t>
    </dgm:pt>
    <dgm:pt modelId="{361CE487-738E-4099-93A5-C303BA2C0586}" type="sibTrans" cxnId="{88EE3332-C70F-4C52-AE20-B00CFBCEBF0B}">
      <dgm:prSet/>
      <dgm:spPr/>
      <dgm:t>
        <a:bodyPr/>
        <a:lstStyle/>
        <a:p>
          <a:endParaRPr lang="en-US"/>
        </a:p>
      </dgm:t>
    </dgm:pt>
    <dgm:pt modelId="{A889D35C-7E6F-4939-A966-8F4021DB89D2}">
      <dgm:prSet phldrT="[Text]"/>
      <dgm:spPr/>
      <dgm:t>
        <a:bodyPr/>
        <a:lstStyle/>
        <a:p>
          <a:r>
            <a:rPr lang="en-US" dirty="0" smtClean="0"/>
            <a:t>Psychological </a:t>
          </a:r>
        </a:p>
        <a:p>
          <a:r>
            <a:rPr lang="en-US" dirty="0" smtClean="0"/>
            <a:t>Traits</a:t>
          </a:r>
          <a:endParaRPr lang="en-US" dirty="0"/>
        </a:p>
      </dgm:t>
    </dgm:pt>
    <dgm:pt modelId="{5FC289F4-34CF-438F-8FA0-C537BDA8B5A1}" type="parTrans" cxnId="{BF7F04DF-1AA7-4CE2-AFD7-09D2812AEA1C}">
      <dgm:prSet/>
      <dgm:spPr/>
      <dgm:t>
        <a:bodyPr/>
        <a:lstStyle/>
        <a:p>
          <a:endParaRPr lang="en-US"/>
        </a:p>
      </dgm:t>
    </dgm:pt>
    <dgm:pt modelId="{C62B9B0A-81F5-45F6-9F1E-6EB73979ACDD}" type="sibTrans" cxnId="{BF7F04DF-1AA7-4CE2-AFD7-09D2812AEA1C}">
      <dgm:prSet/>
      <dgm:spPr/>
      <dgm:t>
        <a:bodyPr/>
        <a:lstStyle/>
        <a:p>
          <a:endParaRPr lang="en-US"/>
        </a:p>
      </dgm:t>
    </dgm:pt>
    <dgm:pt modelId="{1091DE1D-D864-4788-988C-19BAEF24EB67}">
      <dgm:prSet phldrT="[Text]" custT="1"/>
      <dgm:spPr/>
      <dgm:t>
        <a:bodyPr/>
        <a:lstStyle/>
        <a:p>
          <a:r>
            <a:rPr lang="en-US" sz="3200" dirty="0" smtClean="0">
              <a:latin typeface="Perpetua" panose="02020502060401020303" pitchFamily="18" charset="0"/>
            </a:rPr>
            <a:t>High need for power</a:t>
          </a:r>
          <a:endParaRPr lang="en-US" sz="3200" dirty="0">
            <a:latin typeface="Perpetua" panose="02020502060401020303" pitchFamily="18" charset="0"/>
          </a:endParaRPr>
        </a:p>
      </dgm:t>
    </dgm:pt>
    <dgm:pt modelId="{CAFD3CD4-5545-4D19-83B8-72F4E0B2E698}" type="parTrans" cxnId="{15544BDF-FAC0-41D6-8CBC-26DB6C053930}">
      <dgm:prSet/>
      <dgm:spPr/>
      <dgm:t>
        <a:bodyPr/>
        <a:lstStyle/>
        <a:p>
          <a:endParaRPr lang="en-US"/>
        </a:p>
      </dgm:t>
    </dgm:pt>
    <dgm:pt modelId="{5483C549-4694-4787-98D6-8A8B8A182080}" type="sibTrans" cxnId="{15544BDF-FAC0-41D6-8CBC-26DB6C053930}">
      <dgm:prSet/>
      <dgm:spPr/>
      <dgm:t>
        <a:bodyPr/>
        <a:lstStyle/>
        <a:p>
          <a:endParaRPr lang="en-US"/>
        </a:p>
      </dgm:t>
    </dgm:pt>
    <dgm:pt modelId="{5A3AA353-6BD1-4846-BC81-B23AECC36CEA}">
      <dgm:prSet phldrT="[Text]"/>
      <dgm:spPr/>
      <dgm:t>
        <a:bodyPr/>
        <a:lstStyle/>
        <a:p>
          <a:r>
            <a:rPr lang="en-US" dirty="0" smtClean="0"/>
            <a:t>Psychological </a:t>
          </a:r>
        </a:p>
        <a:p>
          <a:r>
            <a:rPr lang="en-US" dirty="0" smtClean="0"/>
            <a:t>Traits</a:t>
          </a:r>
          <a:endParaRPr lang="en-US" dirty="0"/>
        </a:p>
      </dgm:t>
    </dgm:pt>
    <dgm:pt modelId="{6A1BB1FC-C6E0-4E2D-8FCC-14D75D5D6E48}" type="parTrans" cxnId="{920DD924-AFBC-4148-BF6C-DECF7D95AD68}">
      <dgm:prSet/>
      <dgm:spPr/>
      <dgm:t>
        <a:bodyPr/>
        <a:lstStyle/>
        <a:p>
          <a:endParaRPr lang="en-US"/>
        </a:p>
      </dgm:t>
    </dgm:pt>
    <dgm:pt modelId="{7B247635-BF0E-4846-AA97-776150413DED}" type="sibTrans" cxnId="{920DD924-AFBC-4148-BF6C-DECF7D95AD68}">
      <dgm:prSet/>
      <dgm:spPr/>
      <dgm:t>
        <a:bodyPr/>
        <a:lstStyle/>
        <a:p>
          <a:endParaRPr lang="en-US"/>
        </a:p>
      </dgm:t>
    </dgm:pt>
    <dgm:pt modelId="{F2490BB6-2FEF-4C3B-A93D-6237499F4E76}">
      <dgm:prSet phldrT="[Text]" custT="1"/>
      <dgm:spPr/>
      <dgm:t>
        <a:bodyPr/>
        <a:lstStyle/>
        <a:p>
          <a:r>
            <a:rPr lang="en-US" sz="3200" dirty="0" smtClean="0">
              <a:latin typeface="Perpetua" panose="02020502060401020303" pitchFamily="18" charset="0"/>
            </a:rPr>
            <a:t>Low need for affiliation</a:t>
          </a:r>
          <a:endParaRPr lang="en-US" sz="3200" dirty="0">
            <a:latin typeface="Perpetua" panose="02020502060401020303" pitchFamily="18" charset="0"/>
          </a:endParaRPr>
        </a:p>
      </dgm:t>
    </dgm:pt>
    <dgm:pt modelId="{640FCA49-D807-46D3-BAF8-CC9C8047B88B}" type="parTrans" cxnId="{E5E16409-E87D-4BC8-BBDA-66380F014775}">
      <dgm:prSet/>
      <dgm:spPr/>
      <dgm:t>
        <a:bodyPr/>
        <a:lstStyle/>
        <a:p>
          <a:endParaRPr lang="en-US"/>
        </a:p>
      </dgm:t>
    </dgm:pt>
    <dgm:pt modelId="{A907AF40-AE81-4FBC-98FE-358F45465406}" type="sibTrans" cxnId="{E5E16409-E87D-4BC8-BBDA-66380F014775}">
      <dgm:prSet/>
      <dgm:spPr/>
      <dgm:t>
        <a:bodyPr/>
        <a:lstStyle/>
        <a:p>
          <a:endParaRPr lang="en-US"/>
        </a:p>
      </dgm:t>
    </dgm:pt>
    <dgm:pt modelId="{B82A1C09-8418-4F10-8185-9323191A0900}">
      <dgm:prSet phldrT="[Text]" custT="1"/>
      <dgm:spPr/>
      <dgm:t>
        <a:bodyPr/>
        <a:lstStyle/>
        <a:p>
          <a:r>
            <a:rPr lang="en-US" sz="3200" dirty="0" smtClean="0">
              <a:latin typeface="Perpetua" panose="02020502060401020303" pitchFamily="18" charset="0"/>
            </a:rPr>
            <a:t>Low need for achievement</a:t>
          </a:r>
          <a:endParaRPr lang="en-US" sz="3200" dirty="0">
            <a:latin typeface="Perpetua" panose="02020502060401020303" pitchFamily="18" charset="0"/>
          </a:endParaRPr>
        </a:p>
      </dgm:t>
    </dgm:pt>
    <dgm:pt modelId="{8F530E56-1D59-4389-9B91-9CCBF2C7B0DC}" type="sibTrans" cxnId="{EBFB1BB1-1B5C-481E-8A66-8768E929D13E}">
      <dgm:prSet/>
      <dgm:spPr/>
      <dgm:t>
        <a:bodyPr/>
        <a:lstStyle/>
        <a:p>
          <a:endParaRPr lang="en-US"/>
        </a:p>
      </dgm:t>
    </dgm:pt>
    <dgm:pt modelId="{C9A78B72-DCDE-4FB2-A60E-B719A2950132}" type="parTrans" cxnId="{EBFB1BB1-1B5C-481E-8A66-8768E929D13E}">
      <dgm:prSet/>
      <dgm:spPr/>
      <dgm:t>
        <a:bodyPr/>
        <a:lstStyle/>
        <a:p>
          <a:endParaRPr lang="en-US"/>
        </a:p>
      </dgm:t>
    </dgm:pt>
    <dgm:pt modelId="{1555CA51-E0D8-4AEB-8532-13044F221FCA}" type="pres">
      <dgm:prSet presAssocID="{2E9B44EF-D56B-49CA-B65B-F54BE121B8CB}" presName="linearFlow" presStyleCnt="0">
        <dgm:presLayoutVars>
          <dgm:dir/>
          <dgm:animLvl val="lvl"/>
          <dgm:resizeHandles val="exact"/>
        </dgm:presLayoutVars>
      </dgm:prSet>
      <dgm:spPr/>
      <dgm:t>
        <a:bodyPr/>
        <a:lstStyle/>
        <a:p>
          <a:endParaRPr lang="en-US"/>
        </a:p>
      </dgm:t>
    </dgm:pt>
    <dgm:pt modelId="{DD906CE2-EC31-476F-81CF-8A289E5B4412}" type="pres">
      <dgm:prSet presAssocID="{7E3017CE-F5EB-4B96-BD9C-5D5054E1CD40}" presName="composite" presStyleCnt="0"/>
      <dgm:spPr/>
    </dgm:pt>
    <dgm:pt modelId="{A0D95FE6-DD7A-4AA1-B7ED-0DB5F254CF7F}" type="pres">
      <dgm:prSet presAssocID="{7E3017CE-F5EB-4B96-BD9C-5D5054E1CD40}" presName="parentText" presStyleLbl="alignNode1" presStyleIdx="0" presStyleCnt="3">
        <dgm:presLayoutVars>
          <dgm:chMax val="1"/>
          <dgm:bulletEnabled val="1"/>
        </dgm:presLayoutVars>
      </dgm:prSet>
      <dgm:spPr/>
      <dgm:t>
        <a:bodyPr/>
        <a:lstStyle/>
        <a:p>
          <a:endParaRPr lang="en-US"/>
        </a:p>
      </dgm:t>
    </dgm:pt>
    <dgm:pt modelId="{39A6EEB2-976D-4F46-8C6F-2CCB5DBAD61F}" type="pres">
      <dgm:prSet presAssocID="{7E3017CE-F5EB-4B96-BD9C-5D5054E1CD40}" presName="descendantText" presStyleLbl="alignAcc1" presStyleIdx="0" presStyleCnt="3" custLinFactNeighborY="5039">
        <dgm:presLayoutVars>
          <dgm:bulletEnabled val="1"/>
        </dgm:presLayoutVars>
      </dgm:prSet>
      <dgm:spPr/>
      <dgm:t>
        <a:bodyPr/>
        <a:lstStyle/>
        <a:p>
          <a:endParaRPr lang="en-US"/>
        </a:p>
      </dgm:t>
    </dgm:pt>
    <dgm:pt modelId="{BF88F48E-CEB3-450C-91F9-F3B794F6496E}" type="pres">
      <dgm:prSet presAssocID="{361CE487-738E-4099-93A5-C303BA2C0586}" presName="sp" presStyleCnt="0"/>
      <dgm:spPr/>
    </dgm:pt>
    <dgm:pt modelId="{2E583BF0-F3B8-4B68-AED0-CEA8C08EF9CC}" type="pres">
      <dgm:prSet presAssocID="{A889D35C-7E6F-4939-A966-8F4021DB89D2}" presName="composite" presStyleCnt="0"/>
      <dgm:spPr/>
    </dgm:pt>
    <dgm:pt modelId="{259DAF70-146E-4286-903B-1D308E47165D}" type="pres">
      <dgm:prSet presAssocID="{A889D35C-7E6F-4939-A966-8F4021DB89D2}" presName="parentText" presStyleLbl="alignNode1" presStyleIdx="1" presStyleCnt="3">
        <dgm:presLayoutVars>
          <dgm:chMax val="1"/>
          <dgm:bulletEnabled val="1"/>
        </dgm:presLayoutVars>
      </dgm:prSet>
      <dgm:spPr/>
      <dgm:t>
        <a:bodyPr/>
        <a:lstStyle/>
        <a:p>
          <a:endParaRPr lang="en-US"/>
        </a:p>
      </dgm:t>
    </dgm:pt>
    <dgm:pt modelId="{51E6CF41-313A-4007-8961-233E2C72D20A}" type="pres">
      <dgm:prSet presAssocID="{A889D35C-7E6F-4939-A966-8F4021DB89D2}" presName="descendantText" presStyleLbl="alignAcc1" presStyleIdx="1" presStyleCnt="3" custLinFactNeighborY="5039">
        <dgm:presLayoutVars>
          <dgm:bulletEnabled val="1"/>
        </dgm:presLayoutVars>
      </dgm:prSet>
      <dgm:spPr/>
      <dgm:t>
        <a:bodyPr/>
        <a:lstStyle/>
        <a:p>
          <a:endParaRPr lang="en-US"/>
        </a:p>
      </dgm:t>
    </dgm:pt>
    <dgm:pt modelId="{090F26A3-18F3-4EA8-97B7-5ABDBE3A746A}" type="pres">
      <dgm:prSet presAssocID="{C62B9B0A-81F5-45F6-9F1E-6EB73979ACDD}" presName="sp" presStyleCnt="0"/>
      <dgm:spPr/>
    </dgm:pt>
    <dgm:pt modelId="{3E2DCB9D-F9F9-49C5-BE1F-3D65F3C0C8F0}" type="pres">
      <dgm:prSet presAssocID="{5A3AA353-6BD1-4846-BC81-B23AECC36CEA}" presName="composite" presStyleCnt="0"/>
      <dgm:spPr/>
    </dgm:pt>
    <dgm:pt modelId="{945960D2-5A76-41BA-AA33-0FF8C12DD1FA}" type="pres">
      <dgm:prSet presAssocID="{5A3AA353-6BD1-4846-BC81-B23AECC36CEA}" presName="parentText" presStyleLbl="alignNode1" presStyleIdx="2" presStyleCnt="3">
        <dgm:presLayoutVars>
          <dgm:chMax val="1"/>
          <dgm:bulletEnabled val="1"/>
        </dgm:presLayoutVars>
      </dgm:prSet>
      <dgm:spPr/>
      <dgm:t>
        <a:bodyPr/>
        <a:lstStyle/>
        <a:p>
          <a:endParaRPr lang="en-US"/>
        </a:p>
      </dgm:t>
    </dgm:pt>
    <dgm:pt modelId="{EC06D0EC-DBFC-4C3C-98ED-5F7ABB548862}" type="pres">
      <dgm:prSet presAssocID="{5A3AA353-6BD1-4846-BC81-B23AECC36CEA}" presName="descendantText" presStyleLbl="alignAcc1" presStyleIdx="2" presStyleCnt="3">
        <dgm:presLayoutVars>
          <dgm:bulletEnabled val="1"/>
        </dgm:presLayoutVars>
      </dgm:prSet>
      <dgm:spPr/>
      <dgm:t>
        <a:bodyPr/>
        <a:lstStyle/>
        <a:p>
          <a:endParaRPr lang="en-US"/>
        </a:p>
      </dgm:t>
    </dgm:pt>
  </dgm:ptLst>
  <dgm:cxnLst>
    <dgm:cxn modelId="{15544BDF-FAC0-41D6-8CBC-26DB6C053930}" srcId="{A889D35C-7E6F-4939-A966-8F4021DB89D2}" destId="{1091DE1D-D864-4788-988C-19BAEF24EB67}" srcOrd="0" destOrd="0" parTransId="{CAFD3CD4-5545-4D19-83B8-72F4E0B2E698}" sibTransId="{5483C549-4694-4787-98D6-8A8B8A182080}"/>
    <dgm:cxn modelId="{EBFB1BB1-1B5C-481E-8A66-8768E929D13E}" srcId="{7E3017CE-F5EB-4B96-BD9C-5D5054E1CD40}" destId="{B82A1C09-8418-4F10-8185-9323191A0900}" srcOrd="0" destOrd="0" parTransId="{C9A78B72-DCDE-4FB2-A60E-B719A2950132}" sibTransId="{8F530E56-1D59-4389-9B91-9CCBF2C7B0DC}"/>
    <dgm:cxn modelId="{F0219854-BB81-4D88-8CDF-58420F9A0041}" type="presOf" srcId="{1091DE1D-D864-4788-988C-19BAEF24EB67}" destId="{51E6CF41-313A-4007-8961-233E2C72D20A}" srcOrd="0" destOrd="0" presId="urn:microsoft.com/office/officeart/2005/8/layout/chevron2"/>
    <dgm:cxn modelId="{12540963-3FBC-4C34-9B41-B250463864B6}" type="presOf" srcId="{B82A1C09-8418-4F10-8185-9323191A0900}" destId="{39A6EEB2-976D-4F46-8C6F-2CCB5DBAD61F}" srcOrd="0" destOrd="0" presId="urn:microsoft.com/office/officeart/2005/8/layout/chevron2"/>
    <dgm:cxn modelId="{E5E16409-E87D-4BC8-BBDA-66380F014775}" srcId="{5A3AA353-6BD1-4846-BC81-B23AECC36CEA}" destId="{F2490BB6-2FEF-4C3B-A93D-6237499F4E76}" srcOrd="0" destOrd="0" parTransId="{640FCA49-D807-46D3-BAF8-CC9C8047B88B}" sibTransId="{A907AF40-AE81-4FBC-98FE-358F45465406}"/>
    <dgm:cxn modelId="{0A7DAE45-460D-46E4-BA5A-8AA40D00A9E8}" type="presOf" srcId="{A889D35C-7E6F-4939-A966-8F4021DB89D2}" destId="{259DAF70-146E-4286-903B-1D308E47165D}" srcOrd="0" destOrd="0" presId="urn:microsoft.com/office/officeart/2005/8/layout/chevron2"/>
    <dgm:cxn modelId="{88EE3332-C70F-4C52-AE20-B00CFBCEBF0B}" srcId="{2E9B44EF-D56B-49CA-B65B-F54BE121B8CB}" destId="{7E3017CE-F5EB-4B96-BD9C-5D5054E1CD40}" srcOrd="0" destOrd="0" parTransId="{B8D1C3AD-B831-4381-9D8C-B9A95DDFB3AE}" sibTransId="{361CE487-738E-4099-93A5-C303BA2C0586}"/>
    <dgm:cxn modelId="{BF7F04DF-1AA7-4CE2-AFD7-09D2812AEA1C}" srcId="{2E9B44EF-D56B-49CA-B65B-F54BE121B8CB}" destId="{A889D35C-7E6F-4939-A966-8F4021DB89D2}" srcOrd="1" destOrd="0" parTransId="{5FC289F4-34CF-438F-8FA0-C537BDA8B5A1}" sibTransId="{C62B9B0A-81F5-45F6-9F1E-6EB73979ACDD}"/>
    <dgm:cxn modelId="{920DD924-AFBC-4148-BF6C-DECF7D95AD68}" srcId="{2E9B44EF-D56B-49CA-B65B-F54BE121B8CB}" destId="{5A3AA353-6BD1-4846-BC81-B23AECC36CEA}" srcOrd="2" destOrd="0" parTransId="{6A1BB1FC-C6E0-4E2D-8FCC-14D75D5D6E48}" sibTransId="{7B247635-BF0E-4846-AA97-776150413DED}"/>
    <dgm:cxn modelId="{EC2E9C97-BECE-488E-8B47-538736C07400}" type="presOf" srcId="{5A3AA353-6BD1-4846-BC81-B23AECC36CEA}" destId="{945960D2-5A76-41BA-AA33-0FF8C12DD1FA}" srcOrd="0" destOrd="0" presId="urn:microsoft.com/office/officeart/2005/8/layout/chevron2"/>
    <dgm:cxn modelId="{ABE10BD3-FC25-4A2B-A528-36670F62BE95}" type="presOf" srcId="{2E9B44EF-D56B-49CA-B65B-F54BE121B8CB}" destId="{1555CA51-E0D8-4AEB-8532-13044F221FCA}" srcOrd="0" destOrd="0" presId="urn:microsoft.com/office/officeart/2005/8/layout/chevron2"/>
    <dgm:cxn modelId="{3B6A506E-6FF3-4400-BEFB-CB30D6098356}" type="presOf" srcId="{F2490BB6-2FEF-4C3B-A93D-6237499F4E76}" destId="{EC06D0EC-DBFC-4C3C-98ED-5F7ABB548862}" srcOrd="0" destOrd="0" presId="urn:microsoft.com/office/officeart/2005/8/layout/chevron2"/>
    <dgm:cxn modelId="{C98E620F-5D2E-43D8-9D1C-37E987A4D7DF}" type="presOf" srcId="{7E3017CE-F5EB-4B96-BD9C-5D5054E1CD40}" destId="{A0D95FE6-DD7A-4AA1-B7ED-0DB5F254CF7F}" srcOrd="0" destOrd="0" presId="urn:microsoft.com/office/officeart/2005/8/layout/chevron2"/>
    <dgm:cxn modelId="{5C23222B-B27B-40F4-85F0-B08B6691F669}" type="presParOf" srcId="{1555CA51-E0D8-4AEB-8532-13044F221FCA}" destId="{DD906CE2-EC31-476F-81CF-8A289E5B4412}" srcOrd="0" destOrd="0" presId="urn:microsoft.com/office/officeart/2005/8/layout/chevron2"/>
    <dgm:cxn modelId="{5B981B71-F7BF-44EE-B7B9-38D3E8490217}" type="presParOf" srcId="{DD906CE2-EC31-476F-81CF-8A289E5B4412}" destId="{A0D95FE6-DD7A-4AA1-B7ED-0DB5F254CF7F}" srcOrd="0" destOrd="0" presId="urn:microsoft.com/office/officeart/2005/8/layout/chevron2"/>
    <dgm:cxn modelId="{CA6EE5A3-E71F-4D5B-89CD-F0C75C8D3528}" type="presParOf" srcId="{DD906CE2-EC31-476F-81CF-8A289E5B4412}" destId="{39A6EEB2-976D-4F46-8C6F-2CCB5DBAD61F}" srcOrd="1" destOrd="0" presId="urn:microsoft.com/office/officeart/2005/8/layout/chevron2"/>
    <dgm:cxn modelId="{F2B8E436-734B-43CA-9D5D-27037CB86F81}" type="presParOf" srcId="{1555CA51-E0D8-4AEB-8532-13044F221FCA}" destId="{BF88F48E-CEB3-450C-91F9-F3B794F6496E}" srcOrd="1" destOrd="0" presId="urn:microsoft.com/office/officeart/2005/8/layout/chevron2"/>
    <dgm:cxn modelId="{20673B13-1049-4065-A68F-D02644B8578F}" type="presParOf" srcId="{1555CA51-E0D8-4AEB-8532-13044F221FCA}" destId="{2E583BF0-F3B8-4B68-AED0-CEA8C08EF9CC}" srcOrd="2" destOrd="0" presId="urn:microsoft.com/office/officeart/2005/8/layout/chevron2"/>
    <dgm:cxn modelId="{B771E2A2-21B0-479D-9CB3-F62C8752BD43}" type="presParOf" srcId="{2E583BF0-F3B8-4B68-AED0-CEA8C08EF9CC}" destId="{259DAF70-146E-4286-903B-1D308E47165D}" srcOrd="0" destOrd="0" presId="urn:microsoft.com/office/officeart/2005/8/layout/chevron2"/>
    <dgm:cxn modelId="{3945A398-46EB-433B-AF1B-A51C77F77A7E}" type="presParOf" srcId="{2E583BF0-F3B8-4B68-AED0-CEA8C08EF9CC}" destId="{51E6CF41-313A-4007-8961-233E2C72D20A}" srcOrd="1" destOrd="0" presId="urn:microsoft.com/office/officeart/2005/8/layout/chevron2"/>
    <dgm:cxn modelId="{E7D77970-D163-4AB3-B4C8-6FD3B916CEB0}" type="presParOf" srcId="{1555CA51-E0D8-4AEB-8532-13044F221FCA}" destId="{090F26A3-18F3-4EA8-97B7-5ABDBE3A746A}" srcOrd="3" destOrd="0" presId="urn:microsoft.com/office/officeart/2005/8/layout/chevron2"/>
    <dgm:cxn modelId="{AF959B59-63A2-4EE3-935F-E31DD01FE669}" type="presParOf" srcId="{1555CA51-E0D8-4AEB-8532-13044F221FCA}" destId="{3E2DCB9D-F9F9-49C5-BE1F-3D65F3C0C8F0}" srcOrd="4" destOrd="0" presId="urn:microsoft.com/office/officeart/2005/8/layout/chevron2"/>
    <dgm:cxn modelId="{6FF1DDA9-B498-43B9-A4E1-F7E424FFC1D2}" type="presParOf" srcId="{3E2DCB9D-F9F9-49C5-BE1F-3D65F3C0C8F0}" destId="{945960D2-5A76-41BA-AA33-0FF8C12DD1FA}" srcOrd="0" destOrd="0" presId="urn:microsoft.com/office/officeart/2005/8/layout/chevron2"/>
    <dgm:cxn modelId="{757AB4CC-86F7-4145-A939-78CFC06A0F7D}" type="presParOf" srcId="{3E2DCB9D-F9F9-49C5-BE1F-3D65F3C0C8F0}" destId="{EC06D0EC-DBFC-4C3C-98ED-5F7ABB54886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A56D18-AE53-4892-8C0C-B4AA77522A97}" type="doc">
      <dgm:prSet loTypeId="urn:microsoft.com/office/officeart/2011/layout/HexagonRadial" loCatId="cycle" qsTypeId="urn:microsoft.com/office/officeart/2009/2/quickstyle/3d8" qsCatId="3D" csTypeId="urn:microsoft.com/office/officeart/2005/8/colors/accent1_2" csCatId="accent1" phldr="1"/>
      <dgm:spPr/>
      <dgm:t>
        <a:bodyPr/>
        <a:lstStyle/>
        <a:p>
          <a:endParaRPr lang="en-US"/>
        </a:p>
      </dgm:t>
    </dgm:pt>
    <dgm:pt modelId="{726D4755-B770-48CE-829B-5BAF4CA58B6D}">
      <dgm:prSet phldrT="[Text]" custT="1"/>
      <dgm:spPr>
        <a:solidFill>
          <a:srgbClr val="00B0F0"/>
        </a:solidFill>
      </dgm:spPr>
      <dgm:t>
        <a:bodyPr/>
        <a:lstStyle/>
        <a:p>
          <a:r>
            <a:rPr lang="en-US" sz="1600" b="1" dirty="0" smtClean="0">
              <a:solidFill>
                <a:schemeClr val="tx1"/>
              </a:solidFill>
              <a:latin typeface="Perpetua" panose="02020502060401020303" pitchFamily="18" charset="0"/>
            </a:rPr>
            <a:t>QUALITIES</a:t>
          </a:r>
          <a:endParaRPr lang="en-US" sz="1600" b="1" dirty="0">
            <a:solidFill>
              <a:schemeClr val="tx1"/>
            </a:solidFill>
            <a:latin typeface="Perpetua" panose="02020502060401020303" pitchFamily="18" charset="0"/>
          </a:endParaRPr>
        </a:p>
      </dgm:t>
    </dgm:pt>
    <dgm:pt modelId="{88C2C5E6-94FE-4C0B-A373-C707260E4DF5}" type="parTrans" cxnId="{B6159862-0247-4753-AE41-EB9C62FBEEC4}">
      <dgm:prSet/>
      <dgm:spPr/>
      <dgm:t>
        <a:bodyPr/>
        <a:lstStyle/>
        <a:p>
          <a:endParaRPr lang="en-US"/>
        </a:p>
      </dgm:t>
    </dgm:pt>
    <dgm:pt modelId="{BC1A0939-C97F-4EEB-A2D8-2FF09D0D6CA9}" type="sibTrans" cxnId="{B6159862-0247-4753-AE41-EB9C62FBEEC4}">
      <dgm:prSet/>
      <dgm:spPr/>
      <dgm:t>
        <a:bodyPr/>
        <a:lstStyle/>
        <a:p>
          <a:endParaRPr lang="en-US"/>
        </a:p>
      </dgm:t>
    </dgm:pt>
    <dgm:pt modelId="{D549C873-E8A3-45F3-86E6-82C62F89B3DA}">
      <dgm:prSet phldrT="[Text]" custT="1"/>
      <dgm:spPr>
        <a:solidFill>
          <a:srgbClr val="00B0F0"/>
        </a:solidFill>
      </dgm:spPr>
      <dgm:t>
        <a:bodyPr/>
        <a:lstStyle/>
        <a:p>
          <a:r>
            <a:rPr lang="en-US" sz="1600" b="1" dirty="0" smtClean="0">
              <a:solidFill>
                <a:schemeClr val="tx1"/>
              </a:solidFill>
              <a:latin typeface="Perpetua" panose="02020502060401020303" pitchFamily="18" charset="0"/>
            </a:rPr>
            <a:t>DESIRE TO EXCEL</a:t>
          </a:r>
          <a:endParaRPr lang="en-US" sz="1600" b="1" dirty="0">
            <a:solidFill>
              <a:schemeClr val="tx1"/>
            </a:solidFill>
            <a:latin typeface="Perpetua" panose="02020502060401020303" pitchFamily="18" charset="0"/>
          </a:endParaRPr>
        </a:p>
      </dgm:t>
    </dgm:pt>
    <dgm:pt modelId="{0F6B4405-DEF0-43D2-B38C-24849BECF967}" type="parTrans" cxnId="{C6E4703F-4E28-4304-A14A-DFE950FF3A51}">
      <dgm:prSet/>
      <dgm:spPr/>
      <dgm:t>
        <a:bodyPr/>
        <a:lstStyle/>
        <a:p>
          <a:endParaRPr lang="en-US"/>
        </a:p>
      </dgm:t>
    </dgm:pt>
    <dgm:pt modelId="{751F10B6-3A9D-4F54-9458-A1FB69C83F90}" type="sibTrans" cxnId="{C6E4703F-4E28-4304-A14A-DFE950FF3A51}">
      <dgm:prSet/>
      <dgm:spPr/>
      <dgm:t>
        <a:bodyPr/>
        <a:lstStyle/>
        <a:p>
          <a:endParaRPr lang="en-US"/>
        </a:p>
      </dgm:t>
    </dgm:pt>
    <dgm:pt modelId="{983B953F-080D-4841-B932-C73E8FDAF48E}">
      <dgm:prSet phldrT="[Text]" custT="1"/>
      <dgm:spPr>
        <a:solidFill>
          <a:srgbClr val="00B0F0"/>
        </a:solidFill>
      </dgm:spPr>
      <dgm:t>
        <a:bodyPr/>
        <a:lstStyle/>
        <a:p>
          <a:r>
            <a:rPr lang="en-US" sz="1600" b="1" dirty="0" smtClean="0">
              <a:solidFill>
                <a:schemeClr val="tx1"/>
              </a:solidFill>
              <a:latin typeface="Perpetua" panose="02020502060401020303" pitchFamily="18" charset="0"/>
            </a:rPr>
            <a:t>HARD WORK</a:t>
          </a:r>
          <a:endParaRPr lang="en-US" sz="1600" b="1" dirty="0">
            <a:solidFill>
              <a:schemeClr val="tx1"/>
            </a:solidFill>
            <a:latin typeface="Perpetua" panose="02020502060401020303" pitchFamily="18" charset="0"/>
          </a:endParaRPr>
        </a:p>
      </dgm:t>
    </dgm:pt>
    <dgm:pt modelId="{AB8CEDC1-EC6C-470D-AA03-9A556A1F4A5B}" type="parTrans" cxnId="{1359D215-6512-4CA8-BB84-42ED93664319}">
      <dgm:prSet/>
      <dgm:spPr/>
      <dgm:t>
        <a:bodyPr/>
        <a:lstStyle/>
        <a:p>
          <a:endParaRPr lang="en-US"/>
        </a:p>
      </dgm:t>
    </dgm:pt>
    <dgm:pt modelId="{37652A17-C20B-4845-BE5A-3E0B041A5171}" type="sibTrans" cxnId="{1359D215-6512-4CA8-BB84-42ED93664319}">
      <dgm:prSet/>
      <dgm:spPr/>
      <dgm:t>
        <a:bodyPr/>
        <a:lstStyle/>
        <a:p>
          <a:endParaRPr lang="en-US"/>
        </a:p>
      </dgm:t>
    </dgm:pt>
    <dgm:pt modelId="{7715DC52-3F87-49D3-B853-58E4E1CE2845}">
      <dgm:prSet phldrT="[Text]" custT="1"/>
      <dgm:spPr>
        <a:solidFill>
          <a:srgbClr val="00B0F0"/>
        </a:solidFill>
      </dgm:spPr>
      <dgm:t>
        <a:bodyPr/>
        <a:lstStyle/>
        <a:p>
          <a:r>
            <a:rPr lang="en-US" sz="1600" b="1" dirty="0" smtClean="0">
              <a:solidFill>
                <a:schemeClr val="tx1"/>
              </a:solidFill>
              <a:latin typeface="Perpetua" panose="02020502060401020303" pitchFamily="18" charset="0"/>
            </a:rPr>
            <a:t>SELF CONFIDAENCE</a:t>
          </a:r>
          <a:endParaRPr lang="en-US" sz="1600" b="1" dirty="0">
            <a:solidFill>
              <a:schemeClr val="tx1"/>
            </a:solidFill>
            <a:latin typeface="Perpetua" panose="02020502060401020303" pitchFamily="18" charset="0"/>
          </a:endParaRPr>
        </a:p>
      </dgm:t>
    </dgm:pt>
    <dgm:pt modelId="{C508DE55-53B0-4037-8F7E-99089456C516}" type="parTrans" cxnId="{602DD470-EAD3-453C-84C8-18DA18C8BC75}">
      <dgm:prSet/>
      <dgm:spPr/>
      <dgm:t>
        <a:bodyPr/>
        <a:lstStyle/>
        <a:p>
          <a:endParaRPr lang="en-US"/>
        </a:p>
      </dgm:t>
    </dgm:pt>
    <dgm:pt modelId="{B4D1C7A1-4756-44BC-86AF-70F906F930B4}" type="sibTrans" cxnId="{602DD470-EAD3-453C-84C8-18DA18C8BC75}">
      <dgm:prSet/>
      <dgm:spPr/>
      <dgm:t>
        <a:bodyPr/>
        <a:lstStyle/>
        <a:p>
          <a:endParaRPr lang="en-US"/>
        </a:p>
      </dgm:t>
    </dgm:pt>
    <dgm:pt modelId="{932E48F0-E895-4167-B251-91629520D2F6}">
      <dgm:prSet phldrT="[Text]" custT="1"/>
      <dgm:spPr>
        <a:solidFill>
          <a:srgbClr val="00B0F0"/>
        </a:solidFill>
      </dgm:spPr>
      <dgm:t>
        <a:bodyPr/>
        <a:lstStyle/>
        <a:p>
          <a:r>
            <a:rPr lang="en-US" sz="1600" b="1" dirty="0" smtClean="0">
              <a:solidFill>
                <a:schemeClr val="tx1"/>
              </a:solidFill>
              <a:latin typeface="Perpetua" panose="02020502060401020303" pitchFamily="18" charset="0"/>
            </a:rPr>
            <a:t>INITIATIVE</a:t>
          </a:r>
          <a:endParaRPr lang="en-US" sz="1600" b="1" dirty="0">
            <a:solidFill>
              <a:schemeClr val="tx1"/>
            </a:solidFill>
            <a:latin typeface="Perpetua" panose="02020502060401020303" pitchFamily="18" charset="0"/>
          </a:endParaRPr>
        </a:p>
      </dgm:t>
    </dgm:pt>
    <dgm:pt modelId="{B9E99C82-8BD0-4EAF-89AD-CC37EF7F4E36}" type="parTrans" cxnId="{E36788CF-3A46-41D0-9337-94661BE0F793}">
      <dgm:prSet/>
      <dgm:spPr/>
      <dgm:t>
        <a:bodyPr/>
        <a:lstStyle/>
        <a:p>
          <a:endParaRPr lang="en-US"/>
        </a:p>
      </dgm:t>
    </dgm:pt>
    <dgm:pt modelId="{A4B4900F-05A5-4BB6-BFC8-AA8173F4EC9B}" type="sibTrans" cxnId="{E36788CF-3A46-41D0-9337-94661BE0F793}">
      <dgm:prSet/>
      <dgm:spPr/>
      <dgm:t>
        <a:bodyPr/>
        <a:lstStyle/>
        <a:p>
          <a:endParaRPr lang="en-US"/>
        </a:p>
      </dgm:t>
    </dgm:pt>
    <dgm:pt modelId="{89F80A10-9891-46C9-B4AE-98625D9497AB}">
      <dgm:prSet phldrT="[Text]" custT="1"/>
      <dgm:spPr>
        <a:solidFill>
          <a:srgbClr val="00B0F0"/>
        </a:solidFill>
      </dgm:spPr>
      <dgm:t>
        <a:bodyPr/>
        <a:lstStyle/>
        <a:p>
          <a:r>
            <a:rPr lang="en-US" sz="1600" b="1" dirty="0" smtClean="0">
              <a:solidFill>
                <a:schemeClr val="tx1"/>
              </a:solidFill>
              <a:latin typeface="Perpetua" panose="02020502060401020303" pitchFamily="18" charset="0"/>
            </a:rPr>
            <a:t>MODERATE RISK-TAKER</a:t>
          </a:r>
          <a:endParaRPr lang="en-US" sz="1600" b="1" dirty="0">
            <a:solidFill>
              <a:schemeClr val="tx1"/>
            </a:solidFill>
            <a:latin typeface="Perpetua" panose="02020502060401020303" pitchFamily="18" charset="0"/>
          </a:endParaRPr>
        </a:p>
      </dgm:t>
    </dgm:pt>
    <dgm:pt modelId="{95A214C5-8DF9-4958-8C22-EB8F99B5C6BB}" type="parTrans" cxnId="{A30655D8-B2E7-4D76-A130-CA7E65D1BF11}">
      <dgm:prSet/>
      <dgm:spPr/>
      <dgm:t>
        <a:bodyPr/>
        <a:lstStyle/>
        <a:p>
          <a:endParaRPr lang="en-US"/>
        </a:p>
      </dgm:t>
    </dgm:pt>
    <dgm:pt modelId="{3FF5F0E5-0D22-4637-AF71-D1EAFB19AB83}" type="sibTrans" cxnId="{A30655D8-B2E7-4D76-A130-CA7E65D1BF11}">
      <dgm:prSet/>
      <dgm:spPr/>
      <dgm:t>
        <a:bodyPr/>
        <a:lstStyle/>
        <a:p>
          <a:endParaRPr lang="en-US"/>
        </a:p>
      </dgm:t>
    </dgm:pt>
    <dgm:pt modelId="{916CE3B4-DCE5-4F90-A62D-E34C9717D913}">
      <dgm:prSet phldrT="[Text]" custT="1"/>
      <dgm:spPr>
        <a:solidFill>
          <a:srgbClr val="00B0F0"/>
        </a:solidFill>
      </dgm:spPr>
      <dgm:t>
        <a:bodyPr/>
        <a:lstStyle/>
        <a:p>
          <a:r>
            <a:rPr lang="en-US" sz="1600" b="1" dirty="0" smtClean="0">
              <a:solidFill>
                <a:schemeClr val="tx1"/>
              </a:solidFill>
              <a:latin typeface="Perpetua" panose="02020502060401020303" pitchFamily="18" charset="0"/>
            </a:rPr>
            <a:t>INNOVATION</a:t>
          </a:r>
          <a:endParaRPr lang="en-US" sz="1600" b="1" dirty="0">
            <a:solidFill>
              <a:schemeClr val="tx1"/>
            </a:solidFill>
            <a:latin typeface="Perpetua" panose="02020502060401020303" pitchFamily="18" charset="0"/>
          </a:endParaRPr>
        </a:p>
      </dgm:t>
    </dgm:pt>
    <dgm:pt modelId="{4818B698-3C7A-4D8F-B48C-11B900580603}" type="parTrans" cxnId="{13985304-4E4B-44C2-A71B-554AC059DDC4}">
      <dgm:prSet/>
      <dgm:spPr/>
      <dgm:t>
        <a:bodyPr/>
        <a:lstStyle/>
        <a:p>
          <a:endParaRPr lang="en-US"/>
        </a:p>
      </dgm:t>
    </dgm:pt>
    <dgm:pt modelId="{FCC09AF6-00FA-44D7-BE47-E5C6B1C755C0}" type="sibTrans" cxnId="{13985304-4E4B-44C2-A71B-554AC059DDC4}">
      <dgm:prSet/>
      <dgm:spPr/>
      <dgm:t>
        <a:bodyPr/>
        <a:lstStyle/>
        <a:p>
          <a:endParaRPr lang="en-US"/>
        </a:p>
      </dgm:t>
    </dgm:pt>
    <dgm:pt modelId="{EF779C39-1175-435D-9AB3-DED30184C53C}" type="pres">
      <dgm:prSet presAssocID="{1EA56D18-AE53-4892-8C0C-B4AA77522A97}" presName="Name0" presStyleCnt="0">
        <dgm:presLayoutVars>
          <dgm:chMax val="1"/>
          <dgm:chPref val="1"/>
          <dgm:dir/>
          <dgm:animOne val="branch"/>
          <dgm:animLvl val="lvl"/>
        </dgm:presLayoutVars>
      </dgm:prSet>
      <dgm:spPr/>
      <dgm:t>
        <a:bodyPr/>
        <a:lstStyle/>
        <a:p>
          <a:endParaRPr lang="en-US"/>
        </a:p>
      </dgm:t>
    </dgm:pt>
    <dgm:pt modelId="{347820E8-7EEB-41D5-9D4A-D433E8F97FB1}" type="pres">
      <dgm:prSet presAssocID="{726D4755-B770-48CE-829B-5BAF4CA58B6D}" presName="Parent" presStyleLbl="node0" presStyleIdx="0" presStyleCnt="1">
        <dgm:presLayoutVars>
          <dgm:chMax val="6"/>
          <dgm:chPref val="6"/>
        </dgm:presLayoutVars>
      </dgm:prSet>
      <dgm:spPr/>
      <dgm:t>
        <a:bodyPr/>
        <a:lstStyle/>
        <a:p>
          <a:endParaRPr lang="en-US"/>
        </a:p>
      </dgm:t>
    </dgm:pt>
    <dgm:pt modelId="{7DC9A736-5F58-48AB-AC1E-2EAF42CDC177}" type="pres">
      <dgm:prSet presAssocID="{D549C873-E8A3-45F3-86E6-82C62F89B3DA}" presName="Accent1" presStyleCnt="0"/>
      <dgm:spPr/>
    </dgm:pt>
    <dgm:pt modelId="{B627E99A-956D-4221-9724-F6D3CC15CB38}" type="pres">
      <dgm:prSet presAssocID="{D549C873-E8A3-45F3-86E6-82C62F89B3DA}" presName="Accent" presStyleLbl="bgShp" presStyleIdx="0" presStyleCnt="6"/>
      <dgm:spPr/>
    </dgm:pt>
    <dgm:pt modelId="{CFCBBA1C-C565-46F7-A2D3-75F3FCBDE553}" type="pres">
      <dgm:prSet presAssocID="{D549C873-E8A3-45F3-86E6-82C62F89B3DA}" presName="Child1" presStyleLbl="node1" presStyleIdx="0" presStyleCnt="6">
        <dgm:presLayoutVars>
          <dgm:chMax val="0"/>
          <dgm:chPref val="0"/>
          <dgm:bulletEnabled val="1"/>
        </dgm:presLayoutVars>
      </dgm:prSet>
      <dgm:spPr/>
      <dgm:t>
        <a:bodyPr/>
        <a:lstStyle/>
        <a:p>
          <a:endParaRPr lang="en-US"/>
        </a:p>
      </dgm:t>
    </dgm:pt>
    <dgm:pt modelId="{21F8D025-CAE0-452F-A159-C471E585C0B6}" type="pres">
      <dgm:prSet presAssocID="{983B953F-080D-4841-B932-C73E8FDAF48E}" presName="Accent2" presStyleCnt="0"/>
      <dgm:spPr/>
    </dgm:pt>
    <dgm:pt modelId="{57AC0A21-487A-48A1-95E5-822AA9A19D2A}" type="pres">
      <dgm:prSet presAssocID="{983B953F-080D-4841-B932-C73E8FDAF48E}" presName="Accent" presStyleLbl="bgShp" presStyleIdx="1" presStyleCnt="6"/>
      <dgm:spPr/>
    </dgm:pt>
    <dgm:pt modelId="{4208A0FA-924D-44AB-BB4F-D20BBCDEA6EB}" type="pres">
      <dgm:prSet presAssocID="{983B953F-080D-4841-B932-C73E8FDAF48E}" presName="Child2" presStyleLbl="node1" presStyleIdx="1" presStyleCnt="6">
        <dgm:presLayoutVars>
          <dgm:chMax val="0"/>
          <dgm:chPref val="0"/>
          <dgm:bulletEnabled val="1"/>
        </dgm:presLayoutVars>
      </dgm:prSet>
      <dgm:spPr/>
      <dgm:t>
        <a:bodyPr/>
        <a:lstStyle/>
        <a:p>
          <a:endParaRPr lang="en-US"/>
        </a:p>
      </dgm:t>
    </dgm:pt>
    <dgm:pt modelId="{DD356CE6-5165-421F-A4F7-2CE005613143}" type="pres">
      <dgm:prSet presAssocID="{7715DC52-3F87-49D3-B853-58E4E1CE2845}" presName="Accent3" presStyleCnt="0"/>
      <dgm:spPr/>
    </dgm:pt>
    <dgm:pt modelId="{8473A9E2-D435-417D-A2D7-8BB6E26B595F}" type="pres">
      <dgm:prSet presAssocID="{7715DC52-3F87-49D3-B853-58E4E1CE2845}" presName="Accent" presStyleLbl="bgShp" presStyleIdx="2" presStyleCnt="6"/>
      <dgm:spPr/>
    </dgm:pt>
    <dgm:pt modelId="{940D42A6-707A-4714-864A-35380034910E}" type="pres">
      <dgm:prSet presAssocID="{7715DC52-3F87-49D3-B853-58E4E1CE2845}" presName="Child3" presStyleLbl="node1" presStyleIdx="2" presStyleCnt="6">
        <dgm:presLayoutVars>
          <dgm:chMax val="0"/>
          <dgm:chPref val="0"/>
          <dgm:bulletEnabled val="1"/>
        </dgm:presLayoutVars>
      </dgm:prSet>
      <dgm:spPr/>
      <dgm:t>
        <a:bodyPr/>
        <a:lstStyle/>
        <a:p>
          <a:endParaRPr lang="en-US"/>
        </a:p>
      </dgm:t>
    </dgm:pt>
    <dgm:pt modelId="{76B239BA-EA4E-4877-91B4-8FE3F1C649BE}" type="pres">
      <dgm:prSet presAssocID="{932E48F0-E895-4167-B251-91629520D2F6}" presName="Accent4" presStyleCnt="0"/>
      <dgm:spPr/>
    </dgm:pt>
    <dgm:pt modelId="{B72A1C98-088F-4FA4-B0B4-75D7C008FB98}" type="pres">
      <dgm:prSet presAssocID="{932E48F0-E895-4167-B251-91629520D2F6}" presName="Accent" presStyleLbl="bgShp" presStyleIdx="3" presStyleCnt="6"/>
      <dgm:spPr/>
    </dgm:pt>
    <dgm:pt modelId="{5FF41B88-439D-4791-86AC-0409AB7F1EDC}" type="pres">
      <dgm:prSet presAssocID="{932E48F0-E895-4167-B251-91629520D2F6}" presName="Child4" presStyleLbl="node1" presStyleIdx="3" presStyleCnt="6">
        <dgm:presLayoutVars>
          <dgm:chMax val="0"/>
          <dgm:chPref val="0"/>
          <dgm:bulletEnabled val="1"/>
        </dgm:presLayoutVars>
      </dgm:prSet>
      <dgm:spPr/>
      <dgm:t>
        <a:bodyPr/>
        <a:lstStyle/>
        <a:p>
          <a:endParaRPr lang="en-US"/>
        </a:p>
      </dgm:t>
    </dgm:pt>
    <dgm:pt modelId="{459064E0-396B-4EB5-9168-DBB0CE62D18A}" type="pres">
      <dgm:prSet presAssocID="{89F80A10-9891-46C9-B4AE-98625D9497AB}" presName="Accent5" presStyleCnt="0"/>
      <dgm:spPr/>
    </dgm:pt>
    <dgm:pt modelId="{A742CE9A-60CF-4389-AEFA-54187D2338D2}" type="pres">
      <dgm:prSet presAssocID="{89F80A10-9891-46C9-B4AE-98625D9497AB}" presName="Accent" presStyleLbl="bgShp" presStyleIdx="4" presStyleCnt="6"/>
      <dgm:spPr/>
    </dgm:pt>
    <dgm:pt modelId="{FCDF3350-5B1C-45EF-9E74-2D73CE0E8ED0}" type="pres">
      <dgm:prSet presAssocID="{89F80A10-9891-46C9-B4AE-98625D9497AB}" presName="Child5" presStyleLbl="node1" presStyleIdx="4" presStyleCnt="6">
        <dgm:presLayoutVars>
          <dgm:chMax val="0"/>
          <dgm:chPref val="0"/>
          <dgm:bulletEnabled val="1"/>
        </dgm:presLayoutVars>
      </dgm:prSet>
      <dgm:spPr/>
      <dgm:t>
        <a:bodyPr/>
        <a:lstStyle/>
        <a:p>
          <a:endParaRPr lang="en-US"/>
        </a:p>
      </dgm:t>
    </dgm:pt>
    <dgm:pt modelId="{0BECC1EA-2A32-419B-B3A9-A4771A5AEB00}" type="pres">
      <dgm:prSet presAssocID="{916CE3B4-DCE5-4F90-A62D-E34C9717D913}" presName="Accent6" presStyleCnt="0"/>
      <dgm:spPr/>
    </dgm:pt>
    <dgm:pt modelId="{83D143FD-4DDC-43F3-BBE0-A08FD66D13E8}" type="pres">
      <dgm:prSet presAssocID="{916CE3B4-DCE5-4F90-A62D-E34C9717D913}" presName="Accent" presStyleLbl="bgShp" presStyleIdx="5" presStyleCnt="6"/>
      <dgm:spPr/>
    </dgm:pt>
    <dgm:pt modelId="{09F13E67-1BD2-4500-80A1-DB69A8D33D19}" type="pres">
      <dgm:prSet presAssocID="{916CE3B4-DCE5-4F90-A62D-E34C9717D913}" presName="Child6" presStyleLbl="node1" presStyleIdx="5" presStyleCnt="6">
        <dgm:presLayoutVars>
          <dgm:chMax val="0"/>
          <dgm:chPref val="0"/>
          <dgm:bulletEnabled val="1"/>
        </dgm:presLayoutVars>
      </dgm:prSet>
      <dgm:spPr/>
      <dgm:t>
        <a:bodyPr/>
        <a:lstStyle/>
        <a:p>
          <a:endParaRPr lang="en-US"/>
        </a:p>
      </dgm:t>
    </dgm:pt>
  </dgm:ptLst>
  <dgm:cxnLst>
    <dgm:cxn modelId="{16C4A79C-B637-4758-B7AA-4A76A780C80D}" type="presOf" srcId="{983B953F-080D-4841-B932-C73E8FDAF48E}" destId="{4208A0FA-924D-44AB-BB4F-D20BBCDEA6EB}" srcOrd="0" destOrd="0" presId="urn:microsoft.com/office/officeart/2011/layout/HexagonRadial"/>
    <dgm:cxn modelId="{602DD470-EAD3-453C-84C8-18DA18C8BC75}" srcId="{726D4755-B770-48CE-829B-5BAF4CA58B6D}" destId="{7715DC52-3F87-49D3-B853-58E4E1CE2845}" srcOrd="2" destOrd="0" parTransId="{C508DE55-53B0-4037-8F7E-99089456C516}" sibTransId="{B4D1C7A1-4756-44BC-86AF-70F906F930B4}"/>
    <dgm:cxn modelId="{8C734724-58EF-4DB8-AA73-1335A3E69410}" type="presOf" srcId="{726D4755-B770-48CE-829B-5BAF4CA58B6D}" destId="{347820E8-7EEB-41D5-9D4A-D433E8F97FB1}" srcOrd="0" destOrd="0" presId="urn:microsoft.com/office/officeart/2011/layout/HexagonRadial"/>
    <dgm:cxn modelId="{ACE978DD-7585-4384-911C-B849E9669010}" type="presOf" srcId="{916CE3B4-DCE5-4F90-A62D-E34C9717D913}" destId="{09F13E67-1BD2-4500-80A1-DB69A8D33D19}" srcOrd="0" destOrd="0" presId="urn:microsoft.com/office/officeart/2011/layout/HexagonRadial"/>
    <dgm:cxn modelId="{A30655D8-B2E7-4D76-A130-CA7E65D1BF11}" srcId="{726D4755-B770-48CE-829B-5BAF4CA58B6D}" destId="{89F80A10-9891-46C9-B4AE-98625D9497AB}" srcOrd="4" destOrd="0" parTransId="{95A214C5-8DF9-4958-8C22-EB8F99B5C6BB}" sibTransId="{3FF5F0E5-0D22-4637-AF71-D1EAFB19AB83}"/>
    <dgm:cxn modelId="{B6159862-0247-4753-AE41-EB9C62FBEEC4}" srcId="{1EA56D18-AE53-4892-8C0C-B4AA77522A97}" destId="{726D4755-B770-48CE-829B-5BAF4CA58B6D}" srcOrd="0" destOrd="0" parTransId="{88C2C5E6-94FE-4C0B-A373-C707260E4DF5}" sibTransId="{BC1A0939-C97F-4EEB-A2D8-2FF09D0D6CA9}"/>
    <dgm:cxn modelId="{5C3A90F7-7CA3-4BBB-AF5B-B64D7A5969CB}" type="presOf" srcId="{7715DC52-3F87-49D3-B853-58E4E1CE2845}" destId="{940D42A6-707A-4714-864A-35380034910E}" srcOrd="0" destOrd="0" presId="urn:microsoft.com/office/officeart/2011/layout/HexagonRadial"/>
    <dgm:cxn modelId="{1EF2D5BF-58BD-4729-99EB-267677C43CA6}" type="presOf" srcId="{1EA56D18-AE53-4892-8C0C-B4AA77522A97}" destId="{EF779C39-1175-435D-9AB3-DED30184C53C}" srcOrd="0" destOrd="0" presId="urn:microsoft.com/office/officeart/2011/layout/HexagonRadial"/>
    <dgm:cxn modelId="{1359D215-6512-4CA8-BB84-42ED93664319}" srcId="{726D4755-B770-48CE-829B-5BAF4CA58B6D}" destId="{983B953F-080D-4841-B932-C73E8FDAF48E}" srcOrd="1" destOrd="0" parTransId="{AB8CEDC1-EC6C-470D-AA03-9A556A1F4A5B}" sibTransId="{37652A17-C20B-4845-BE5A-3E0B041A5171}"/>
    <dgm:cxn modelId="{9F00CD47-9E6A-4D73-A677-CC9F5C15C790}" type="presOf" srcId="{89F80A10-9891-46C9-B4AE-98625D9497AB}" destId="{FCDF3350-5B1C-45EF-9E74-2D73CE0E8ED0}" srcOrd="0" destOrd="0" presId="urn:microsoft.com/office/officeart/2011/layout/HexagonRadial"/>
    <dgm:cxn modelId="{C6E4703F-4E28-4304-A14A-DFE950FF3A51}" srcId="{726D4755-B770-48CE-829B-5BAF4CA58B6D}" destId="{D549C873-E8A3-45F3-86E6-82C62F89B3DA}" srcOrd="0" destOrd="0" parTransId="{0F6B4405-DEF0-43D2-B38C-24849BECF967}" sibTransId="{751F10B6-3A9D-4F54-9458-A1FB69C83F90}"/>
    <dgm:cxn modelId="{45E7B66C-9473-49E5-8261-88C4A1446DAE}" type="presOf" srcId="{D549C873-E8A3-45F3-86E6-82C62F89B3DA}" destId="{CFCBBA1C-C565-46F7-A2D3-75F3FCBDE553}" srcOrd="0" destOrd="0" presId="urn:microsoft.com/office/officeart/2011/layout/HexagonRadial"/>
    <dgm:cxn modelId="{9C0C9A77-30C6-4243-8DE6-C45FBCE120DA}" type="presOf" srcId="{932E48F0-E895-4167-B251-91629520D2F6}" destId="{5FF41B88-439D-4791-86AC-0409AB7F1EDC}" srcOrd="0" destOrd="0" presId="urn:microsoft.com/office/officeart/2011/layout/HexagonRadial"/>
    <dgm:cxn modelId="{E36788CF-3A46-41D0-9337-94661BE0F793}" srcId="{726D4755-B770-48CE-829B-5BAF4CA58B6D}" destId="{932E48F0-E895-4167-B251-91629520D2F6}" srcOrd="3" destOrd="0" parTransId="{B9E99C82-8BD0-4EAF-89AD-CC37EF7F4E36}" sibTransId="{A4B4900F-05A5-4BB6-BFC8-AA8173F4EC9B}"/>
    <dgm:cxn modelId="{13985304-4E4B-44C2-A71B-554AC059DDC4}" srcId="{726D4755-B770-48CE-829B-5BAF4CA58B6D}" destId="{916CE3B4-DCE5-4F90-A62D-E34C9717D913}" srcOrd="5" destOrd="0" parTransId="{4818B698-3C7A-4D8F-B48C-11B900580603}" sibTransId="{FCC09AF6-00FA-44D7-BE47-E5C6B1C755C0}"/>
    <dgm:cxn modelId="{499DEFCC-EFA7-4655-9E5C-6EEE72237BBD}" type="presParOf" srcId="{EF779C39-1175-435D-9AB3-DED30184C53C}" destId="{347820E8-7EEB-41D5-9D4A-D433E8F97FB1}" srcOrd="0" destOrd="0" presId="urn:microsoft.com/office/officeart/2011/layout/HexagonRadial"/>
    <dgm:cxn modelId="{4AE3E85D-B5EE-4923-A351-CF3963EDA359}" type="presParOf" srcId="{EF779C39-1175-435D-9AB3-DED30184C53C}" destId="{7DC9A736-5F58-48AB-AC1E-2EAF42CDC177}" srcOrd="1" destOrd="0" presId="urn:microsoft.com/office/officeart/2011/layout/HexagonRadial"/>
    <dgm:cxn modelId="{A6BD334D-BCFA-486B-AD4B-C5684081CDBD}" type="presParOf" srcId="{7DC9A736-5F58-48AB-AC1E-2EAF42CDC177}" destId="{B627E99A-956D-4221-9724-F6D3CC15CB38}" srcOrd="0" destOrd="0" presId="urn:microsoft.com/office/officeart/2011/layout/HexagonRadial"/>
    <dgm:cxn modelId="{5E86C142-81D5-4BDE-9080-597F06D3390F}" type="presParOf" srcId="{EF779C39-1175-435D-9AB3-DED30184C53C}" destId="{CFCBBA1C-C565-46F7-A2D3-75F3FCBDE553}" srcOrd="2" destOrd="0" presId="urn:microsoft.com/office/officeart/2011/layout/HexagonRadial"/>
    <dgm:cxn modelId="{92A0EB7C-7319-4618-8BFD-92E53CAFA014}" type="presParOf" srcId="{EF779C39-1175-435D-9AB3-DED30184C53C}" destId="{21F8D025-CAE0-452F-A159-C471E585C0B6}" srcOrd="3" destOrd="0" presId="urn:microsoft.com/office/officeart/2011/layout/HexagonRadial"/>
    <dgm:cxn modelId="{BE3BA572-A42C-4B3D-9D35-645FD24D88E2}" type="presParOf" srcId="{21F8D025-CAE0-452F-A159-C471E585C0B6}" destId="{57AC0A21-487A-48A1-95E5-822AA9A19D2A}" srcOrd="0" destOrd="0" presId="urn:microsoft.com/office/officeart/2011/layout/HexagonRadial"/>
    <dgm:cxn modelId="{66B9D0DC-9730-4918-9B2D-F7B3D54AFDF5}" type="presParOf" srcId="{EF779C39-1175-435D-9AB3-DED30184C53C}" destId="{4208A0FA-924D-44AB-BB4F-D20BBCDEA6EB}" srcOrd="4" destOrd="0" presId="urn:microsoft.com/office/officeart/2011/layout/HexagonRadial"/>
    <dgm:cxn modelId="{73D4DD86-B24E-4E24-A85B-EC53B7860DFB}" type="presParOf" srcId="{EF779C39-1175-435D-9AB3-DED30184C53C}" destId="{DD356CE6-5165-421F-A4F7-2CE005613143}" srcOrd="5" destOrd="0" presId="urn:microsoft.com/office/officeart/2011/layout/HexagonRadial"/>
    <dgm:cxn modelId="{3FDBAA5F-1303-4D42-A089-64798C2462D8}" type="presParOf" srcId="{DD356CE6-5165-421F-A4F7-2CE005613143}" destId="{8473A9E2-D435-417D-A2D7-8BB6E26B595F}" srcOrd="0" destOrd="0" presId="urn:microsoft.com/office/officeart/2011/layout/HexagonRadial"/>
    <dgm:cxn modelId="{A6FC808B-2828-493D-9CDB-8A523D0EFB41}" type="presParOf" srcId="{EF779C39-1175-435D-9AB3-DED30184C53C}" destId="{940D42A6-707A-4714-864A-35380034910E}" srcOrd="6" destOrd="0" presId="urn:microsoft.com/office/officeart/2011/layout/HexagonRadial"/>
    <dgm:cxn modelId="{A04E0225-64C8-428B-A909-FD65FAB1D2FC}" type="presParOf" srcId="{EF779C39-1175-435D-9AB3-DED30184C53C}" destId="{76B239BA-EA4E-4877-91B4-8FE3F1C649BE}" srcOrd="7" destOrd="0" presId="urn:microsoft.com/office/officeart/2011/layout/HexagonRadial"/>
    <dgm:cxn modelId="{1DC3003D-D54D-45B0-B3CA-9849634CDC42}" type="presParOf" srcId="{76B239BA-EA4E-4877-91B4-8FE3F1C649BE}" destId="{B72A1C98-088F-4FA4-B0B4-75D7C008FB98}" srcOrd="0" destOrd="0" presId="urn:microsoft.com/office/officeart/2011/layout/HexagonRadial"/>
    <dgm:cxn modelId="{EDA0507B-E8C2-4B29-A851-61ABD3B251A1}" type="presParOf" srcId="{EF779C39-1175-435D-9AB3-DED30184C53C}" destId="{5FF41B88-439D-4791-86AC-0409AB7F1EDC}" srcOrd="8" destOrd="0" presId="urn:microsoft.com/office/officeart/2011/layout/HexagonRadial"/>
    <dgm:cxn modelId="{C71C50C6-5F24-4F28-AF9D-5545BBACD9AA}" type="presParOf" srcId="{EF779C39-1175-435D-9AB3-DED30184C53C}" destId="{459064E0-396B-4EB5-9168-DBB0CE62D18A}" srcOrd="9" destOrd="0" presId="urn:microsoft.com/office/officeart/2011/layout/HexagonRadial"/>
    <dgm:cxn modelId="{315EA9FC-4F42-4F52-B37A-F4A337ABCB61}" type="presParOf" srcId="{459064E0-396B-4EB5-9168-DBB0CE62D18A}" destId="{A742CE9A-60CF-4389-AEFA-54187D2338D2}" srcOrd="0" destOrd="0" presId="urn:microsoft.com/office/officeart/2011/layout/HexagonRadial"/>
    <dgm:cxn modelId="{862FDD5F-95CA-47A6-BC97-765DF3BF96EC}" type="presParOf" srcId="{EF779C39-1175-435D-9AB3-DED30184C53C}" destId="{FCDF3350-5B1C-45EF-9E74-2D73CE0E8ED0}" srcOrd="10" destOrd="0" presId="urn:microsoft.com/office/officeart/2011/layout/HexagonRadial"/>
    <dgm:cxn modelId="{D3F2DB4E-BCCD-4E7A-81A8-EC2382F67B28}" type="presParOf" srcId="{EF779C39-1175-435D-9AB3-DED30184C53C}" destId="{0BECC1EA-2A32-419B-B3A9-A4771A5AEB00}" srcOrd="11" destOrd="0" presId="urn:microsoft.com/office/officeart/2011/layout/HexagonRadial"/>
    <dgm:cxn modelId="{7CAD8518-D246-4FA8-890B-8954575A1130}" type="presParOf" srcId="{0BECC1EA-2A32-419B-B3A9-A4771A5AEB00}" destId="{83D143FD-4DDC-43F3-BBE0-A08FD66D13E8}" srcOrd="0" destOrd="0" presId="urn:microsoft.com/office/officeart/2011/layout/HexagonRadial"/>
    <dgm:cxn modelId="{842E8C91-A0A0-460E-9EA5-80861D150C56}" type="presParOf" srcId="{EF779C39-1175-435D-9AB3-DED30184C53C}" destId="{09F13E67-1BD2-4500-80A1-DB69A8D33D1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A56D18-AE53-4892-8C0C-B4AA77522A97}" type="doc">
      <dgm:prSet loTypeId="urn:microsoft.com/office/officeart/2011/layout/HexagonRadial" loCatId="cycle" qsTypeId="urn:microsoft.com/office/officeart/2009/2/quickstyle/3d8" qsCatId="3D" csTypeId="urn:microsoft.com/office/officeart/2005/8/colors/accent1_2" csCatId="accent1" phldr="1"/>
      <dgm:spPr/>
      <dgm:t>
        <a:bodyPr/>
        <a:lstStyle/>
        <a:p>
          <a:endParaRPr lang="en-US"/>
        </a:p>
      </dgm:t>
    </dgm:pt>
    <dgm:pt modelId="{726D4755-B770-48CE-829B-5BAF4CA58B6D}">
      <dgm:prSet phldrT="[Text]" custT="1"/>
      <dgm:spPr>
        <a:solidFill>
          <a:srgbClr val="00B0F0"/>
        </a:solidFill>
      </dgm:spPr>
      <dgm:t>
        <a:bodyPr/>
        <a:lstStyle/>
        <a:p>
          <a:r>
            <a:rPr lang="en-US" sz="1600" b="1" smtClean="0">
              <a:solidFill>
                <a:schemeClr val="tx1"/>
              </a:solidFill>
              <a:latin typeface="Perpetua" panose="02020502060401020303" pitchFamily="18" charset="0"/>
            </a:rPr>
            <a:t>QUALITIES</a:t>
          </a:r>
          <a:endParaRPr lang="en-US" sz="1600" b="1" dirty="0">
            <a:solidFill>
              <a:schemeClr val="tx1"/>
            </a:solidFill>
            <a:latin typeface="Perpetua" panose="02020502060401020303" pitchFamily="18" charset="0"/>
          </a:endParaRPr>
        </a:p>
      </dgm:t>
    </dgm:pt>
    <dgm:pt modelId="{88C2C5E6-94FE-4C0B-A373-C707260E4DF5}" type="parTrans" cxnId="{B6159862-0247-4753-AE41-EB9C62FBEEC4}">
      <dgm:prSet/>
      <dgm:spPr/>
      <dgm:t>
        <a:bodyPr/>
        <a:lstStyle/>
        <a:p>
          <a:endParaRPr lang="en-US"/>
        </a:p>
      </dgm:t>
    </dgm:pt>
    <dgm:pt modelId="{BC1A0939-C97F-4EEB-A2D8-2FF09D0D6CA9}" type="sibTrans" cxnId="{B6159862-0247-4753-AE41-EB9C62FBEEC4}">
      <dgm:prSet/>
      <dgm:spPr/>
      <dgm:t>
        <a:bodyPr/>
        <a:lstStyle/>
        <a:p>
          <a:endParaRPr lang="en-US"/>
        </a:p>
      </dgm:t>
    </dgm:pt>
    <dgm:pt modelId="{D549C873-E8A3-45F3-86E6-82C62F89B3DA}">
      <dgm:prSet phldrT="[Text]" custT="1"/>
      <dgm:spPr>
        <a:solidFill>
          <a:srgbClr val="00B0F0"/>
        </a:solidFill>
      </dgm:spPr>
      <dgm:t>
        <a:bodyPr/>
        <a:lstStyle/>
        <a:p>
          <a:r>
            <a:rPr lang="en-US" sz="1600" b="1" smtClean="0">
              <a:solidFill>
                <a:schemeClr val="tx1"/>
              </a:solidFill>
              <a:latin typeface="Perpetua" panose="02020502060401020303" pitchFamily="18" charset="0"/>
            </a:rPr>
            <a:t>MOTIVATION</a:t>
          </a:r>
          <a:endParaRPr lang="en-US" sz="1600" b="1" dirty="0">
            <a:solidFill>
              <a:schemeClr val="tx1"/>
            </a:solidFill>
            <a:latin typeface="Perpetua" panose="02020502060401020303" pitchFamily="18" charset="0"/>
          </a:endParaRPr>
        </a:p>
      </dgm:t>
    </dgm:pt>
    <dgm:pt modelId="{0F6B4405-DEF0-43D2-B38C-24849BECF967}" type="parTrans" cxnId="{C6E4703F-4E28-4304-A14A-DFE950FF3A51}">
      <dgm:prSet/>
      <dgm:spPr/>
      <dgm:t>
        <a:bodyPr/>
        <a:lstStyle/>
        <a:p>
          <a:endParaRPr lang="en-US"/>
        </a:p>
      </dgm:t>
    </dgm:pt>
    <dgm:pt modelId="{751F10B6-3A9D-4F54-9458-A1FB69C83F90}" type="sibTrans" cxnId="{C6E4703F-4E28-4304-A14A-DFE950FF3A51}">
      <dgm:prSet/>
      <dgm:spPr/>
      <dgm:t>
        <a:bodyPr/>
        <a:lstStyle/>
        <a:p>
          <a:endParaRPr lang="en-US"/>
        </a:p>
      </dgm:t>
    </dgm:pt>
    <dgm:pt modelId="{983B953F-080D-4841-B932-C73E8FDAF48E}">
      <dgm:prSet phldrT="[Text]" custT="1"/>
      <dgm:spPr>
        <a:solidFill>
          <a:srgbClr val="00B0F0"/>
        </a:solidFill>
      </dgm:spPr>
      <dgm:t>
        <a:bodyPr/>
        <a:lstStyle/>
        <a:p>
          <a:r>
            <a:rPr lang="en-US" sz="1600" b="1" smtClean="0">
              <a:solidFill>
                <a:schemeClr val="tx1"/>
              </a:solidFill>
              <a:latin typeface="Perpetua" panose="02020502060401020303" pitchFamily="18" charset="0"/>
            </a:rPr>
            <a:t>OPTIMISTIC</a:t>
          </a:r>
          <a:endParaRPr lang="en-US" sz="1600" b="1" dirty="0">
            <a:solidFill>
              <a:schemeClr val="tx1"/>
            </a:solidFill>
            <a:latin typeface="Perpetua" panose="02020502060401020303" pitchFamily="18" charset="0"/>
          </a:endParaRPr>
        </a:p>
      </dgm:t>
    </dgm:pt>
    <dgm:pt modelId="{AB8CEDC1-EC6C-470D-AA03-9A556A1F4A5B}" type="parTrans" cxnId="{1359D215-6512-4CA8-BB84-42ED93664319}">
      <dgm:prSet/>
      <dgm:spPr/>
      <dgm:t>
        <a:bodyPr/>
        <a:lstStyle/>
        <a:p>
          <a:endParaRPr lang="en-US"/>
        </a:p>
      </dgm:t>
    </dgm:pt>
    <dgm:pt modelId="{37652A17-C20B-4845-BE5A-3E0B041A5171}" type="sibTrans" cxnId="{1359D215-6512-4CA8-BB84-42ED93664319}">
      <dgm:prSet/>
      <dgm:spPr/>
      <dgm:t>
        <a:bodyPr/>
        <a:lstStyle/>
        <a:p>
          <a:endParaRPr lang="en-US"/>
        </a:p>
      </dgm:t>
    </dgm:pt>
    <dgm:pt modelId="{7715DC52-3F87-49D3-B853-58E4E1CE2845}">
      <dgm:prSet phldrT="[Text]" custT="1"/>
      <dgm:spPr>
        <a:solidFill>
          <a:srgbClr val="00B0F0"/>
        </a:solidFill>
      </dgm:spPr>
      <dgm:t>
        <a:bodyPr/>
        <a:lstStyle/>
        <a:p>
          <a:r>
            <a:rPr lang="en-US" sz="1600" b="1" smtClean="0">
              <a:solidFill>
                <a:schemeClr val="tx1"/>
              </a:solidFill>
              <a:latin typeface="Perpetua" panose="02020502060401020303" pitchFamily="18" charset="0"/>
            </a:rPr>
            <a:t>ANALYTICAL ABILITY</a:t>
          </a:r>
          <a:endParaRPr lang="en-US" sz="1600" b="1" dirty="0">
            <a:solidFill>
              <a:schemeClr val="tx1"/>
            </a:solidFill>
            <a:latin typeface="Perpetua" panose="02020502060401020303" pitchFamily="18" charset="0"/>
          </a:endParaRPr>
        </a:p>
      </dgm:t>
    </dgm:pt>
    <dgm:pt modelId="{C508DE55-53B0-4037-8F7E-99089456C516}" type="parTrans" cxnId="{602DD470-EAD3-453C-84C8-18DA18C8BC75}">
      <dgm:prSet/>
      <dgm:spPr/>
      <dgm:t>
        <a:bodyPr/>
        <a:lstStyle/>
        <a:p>
          <a:endParaRPr lang="en-US"/>
        </a:p>
      </dgm:t>
    </dgm:pt>
    <dgm:pt modelId="{B4D1C7A1-4756-44BC-86AF-70F906F930B4}" type="sibTrans" cxnId="{602DD470-EAD3-453C-84C8-18DA18C8BC75}">
      <dgm:prSet/>
      <dgm:spPr/>
      <dgm:t>
        <a:bodyPr/>
        <a:lstStyle/>
        <a:p>
          <a:endParaRPr lang="en-US"/>
        </a:p>
      </dgm:t>
    </dgm:pt>
    <dgm:pt modelId="{932E48F0-E895-4167-B251-91629520D2F6}">
      <dgm:prSet phldrT="[Text]" custT="1"/>
      <dgm:spPr>
        <a:solidFill>
          <a:srgbClr val="00B0F0"/>
        </a:solidFill>
      </dgm:spPr>
      <dgm:t>
        <a:bodyPr/>
        <a:lstStyle/>
        <a:p>
          <a:r>
            <a:rPr lang="en-US" sz="1600" b="1" smtClean="0">
              <a:solidFill>
                <a:schemeClr val="tx1"/>
              </a:solidFill>
              <a:latin typeface="Perpetua" panose="02020502060401020303" pitchFamily="18" charset="0"/>
            </a:rPr>
            <a:t>MENTAL ABILITY</a:t>
          </a:r>
          <a:endParaRPr lang="en-US" sz="1600" b="1" dirty="0">
            <a:solidFill>
              <a:schemeClr val="tx1"/>
            </a:solidFill>
            <a:latin typeface="Perpetua" panose="02020502060401020303" pitchFamily="18" charset="0"/>
          </a:endParaRPr>
        </a:p>
      </dgm:t>
    </dgm:pt>
    <dgm:pt modelId="{B9E99C82-8BD0-4EAF-89AD-CC37EF7F4E36}" type="parTrans" cxnId="{E36788CF-3A46-41D0-9337-94661BE0F793}">
      <dgm:prSet/>
      <dgm:spPr/>
      <dgm:t>
        <a:bodyPr/>
        <a:lstStyle/>
        <a:p>
          <a:endParaRPr lang="en-US"/>
        </a:p>
      </dgm:t>
    </dgm:pt>
    <dgm:pt modelId="{A4B4900F-05A5-4BB6-BFC8-AA8173F4EC9B}" type="sibTrans" cxnId="{E36788CF-3A46-41D0-9337-94661BE0F793}">
      <dgm:prSet/>
      <dgm:spPr/>
      <dgm:t>
        <a:bodyPr/>
        <a:lstStyle/>
        <a:p>
          <a:endParaRPr lang="en-US"/>
        </a:p>
      </dgm:t>
    </dgm:pt>
    <dgm:pt modelId="{89F80A10-9891-46C9-B4AE-98625D9497AB}">
      <dgm:prSet phldrT="[Text]" custT="1"/>
      <dgm:spPr>
        <a:solidFill>
          <a:srgbClr val="00B0F0"/>
        </a:solidFill>
      </dgm:spPr>
      <dgm:t>
        <a:bodyPr/>
        <a:lstStyle/>
        <a:p>
          <a:r>
            <a:rPr lang="en-US" sz="1600" b="1" smtClean="0">
              <a:solidFill>
                <a:schemeClr val="tx1"/>
              </a:solidFill>
              <a:latin typeface="Perpetua" panose="02020502060401020303" pitchFamily="18" charset="0"/>
            </a:rPr>
            <a:t>COMMUNICATION ABILITY</a:t>
          </a:r>
          <a:endParaRPr lang="en-US" sz="1600" b="1" dirty="0">
            <a:solidFill>
              <a:schemeClr val="tx1"/>
            </a:solidFill>
            <a:latin typeface="Perpetua" panose="02020502060401020303" pitchFamily="18" charset="0"/>
          </a:endParaRPr>
        </a:p>
      </dgm:t>
    </dgm:pt>
    <dgm:pt modelId="{95A214C5-8DF9-4958-8C22-EB8F99B5C6BB}" type="parTrans" cxnId="{A30655D8-B2E7-4D76-A130-CA7E65D1BF11}">
      <dgm:prSet/>
      <dgm:spPr/>
      <dgm:t>
        <a:bodyPr/>
        <a:lstStyle/>
        <a:p>
          <a:endParaRPr lang="en-US"/>
        </a:p>
      </dgm:t>
    </dgm:pt>
    <dgm:pt modelId="{3FF5F0E5-0D22-4637-AF71-D1EAFB19AB83}" type="sibTrans" cxnId="{A30655D8-B2E7-4D76-A130-CA7E65D1BF11}">
      <dgm:prSet/>
      <dgm:spPr/>
      <dgm:t>
        <a:bodyPr/>
        <a:lstStyle/>
        <a:p>
          <a:endParaRPr lang="en-US"/>
        </a:p>
      </dgm:t>
    </dgm:pt>
    <dgm:pt modelId="{916CE3B4-DCE5-4F90-A62D-E34C9717D913}">
      <dgm:prSet phldrT="[Text]" custT="1"/>
      <dgm:spPr>
        <a:solidFill>
          <a:srgbClr val="00B0F0"/>
        </a:solidFill>
      </dgm:spPr>
      <dgm:t>
        <a:bodyPr/>
        <a:lstStyle/>
        <a:p>
          <a:r>
            <a:rPr lang="en-US" sz="1600" b="1" dirty="0" smtClean="0">
              <a:solidFill>
                <a:schemeClr val="tx1"/>
              </a:solidFill>
              <a:latin typeface="Perpetua" panose="02020502060401020303" pitchFamily="18" charset="0"/>
            </a:rPr>
            <a:t>FLEXIBILITY</a:t>
          </a:r>
          <a:endParaRPr lang="en-US" sz="1600" b="1" dirty="0">
            <a:solidFill>
              <a:schemeClr val="tx1"/>
            </a:solidFill>
            <a:latin typeface="Perpetua" panose="02020502060401020303" pitchFamily="18" charset="0"/>
          </a:endParaRPr>
        </a:p>
      </dgm:t>
    </dgm:pt>
    <dgm:pt modelId="{4818B698-3C7A-4D8F-B48C-11B900580603}" type="parTrans" cxnId="{13985304-4E4B-44C2-A71B-554AC059DDC4}">
      <dgm:prSet/>
      <dgm:spPr/>
      <dgm:t>
        <a:bodyPr/>
        <a:lstStyle/>
        <a:p>
          <a:endParaRPr lang="en-US"/>
        </a:p>
      </dgm:t>
    </dgm:pt>
    <dgm:pt modelId="{FCC09AF6-00FA-44D7-BE47-E5C6B1C755C0}" type="sibTrans" cxnId="{13985304-4E4B-44C2-A71B-554AC059DDC4}">
      <dgm:prSet/>
      <dgm:spPr/>
      <dgm:t>
        <a:bodyPr/>
        <a:lstStyle/>
        <a:p>
          <a:endParaRPr lang="en-US"/>
        </a:p>
      </dgm:t>
    </dgm:pt>
    <dgm:pt modelId="{EF779C39-1175-435D-9AB3-DED30184C53C}" type="pres">
      <dgm:prSet presAssocID="{1EA56D18-AE53-4892-8C0C-B4AA77522A97}" presName="Name0" presStyleCnt="0">
        <dgm:presLayoutVars>
          <dgm:chMax val="1"/>
          <dgm:chPref val="1"/>
          <dgm:dir/>
          <dgm:animOne val="branch"/>
          <dgm:animLvl val="lvl"/>
        </dgm:presLayoutVars>
      </dgm:prSet>
      <dgm:spPr/>
      <dgm:t>
        <a:bodyPr/>
        <a:lstStyle/>
        <a:p>
          <a:endParaRPr lang="en-US"/>
        </a:p>
      </dgm:t>
    </dgm:pt>
    <dgm:pt modelId="{347820E8-7EEB-41D5-9D4A-D433E8F97FB1}" type="pres">
      <dgm:prSet presAssocID="{726D4755-B770-48CE-829B-5BAF4CA58B6D}" presName="Parent" presStyleLbl="node0" presStyleIdx="0" presStyleCnt="1">
        <dgm:presLayoutVars>
          <dgm:chMax val="6"/>
          <dgm:chPref val="6"/>
        </dgm:presLayoutVars>
      </dgm:prSet>
      <dgm:spPr/>
      <dgm:t>
        <a:bodyPr/>
        <a:lstStyle/>
        <a:p>
          <a:endParaRPr lang="en-US"/>
        </a:p>
      </dgm:t>
    </dgm:pt>
    <dgm:pt modelId="{7DC9A736-5F58-48AB-AC1E-2EAF42CDC177}" type="pres">
      <dgm:prSet presAssocID="{D549C873-E8A3-45F3-86E6-82C62F89B3DA}" presName="Accent1" presStyleCnt="0"/>
      <dgm:spPr/>
    </dgm:pt>
    <dgm:pt modelId="{B627E99A-956D-4221-9724-F6D3CC15CB38}" type="pres">
      <dgm:prSet presAssocID="{D549C873-E8A3-45F3-86E6-82C62F89B3DA}" presName="Accent" presStyleLbl="bgShp" presStyleIdx="0" presStyleCnt="6"/>
      <dgm:spPr/>
    </dgm:pt>
    <dgm:pt modelId="{CFCBBA1C-C565-46F7-A2D3-75F3FCBDE553}" type="pres">
      <dgm:prSet presAssocID="{D549C873-E8A3-45F3-86E6-82C62F89B3DA}" presName="Child1" presStyleLbl="node1" presStyleIdx="0" presStyleCnt="6">
        <dgm:presLayoutVars>
          <dgm:chMax val="0"/>
          <dgm:chPref val="0"/>
          <dgm:bulletEnabled val="1"/>
        </dgm:presLayoutVars>
      </dgm:prSet>
      <dgm:spPr/>
      <dgm:t>
        <a:bodyPr/>
        <a:lstStyle/>
        <a:p>
          <a:endParaRPr lang="en-US"/>
        </a:p>
      </dgm:t>
    </dgm:pt>
    <dgm:pt modelId="{21F8D025-CAE0-452F-A159-C471E585C0B6}" type="pres">
      <dgm:prSet presAssocID="{983B953F-080D-4841-B932-C73E8FDAF48E}" presName="Accent2" presStyleCnt="0"/>
      <dgm:spPr/>
    </dgm:pt>
    <dgm:pt modelId="{57AC0A21-487A-48A1-95E5-822AA9A19D2A}" type="pres">
      <dgm:prSet presAssocID="{983B953F-080D-4841-B932-C73E8FDAF48E}" presName="Accent" presStyleLbl="bgShp" presStyleIdx="1" presStyleCnt="6"/>
      <dgm:spPr/>
    </dgm:pt>
    <dgm:pt modelId="{4208A0FA-924D-44AB-BB4F-D20BBCDEA6EB}" type="pres">
      <dgm:prSet presAssocID="{983B953F-080D-4841-B932-C73E8FDAF48E}" presName="Child2" presStyleLbl="node1" presStyleIdx="1" presStyleCnt="6">
        <dgm:presLayoutVars>
          <dgm:chMax val="0"/>
          <dgm:chPref val="0"/>
          <dgm:bulletEnabled val="1"/>
        </dgm:presLayoutVars>
      </dgm:prSet>
      <dgm:spPr/>
      <dgm:t>
        <a:bodyPr/>
        <a:lstStyle/>
        <a:p>
          <a:endParaRPr lang="en-US"/>
        </a:p>
      </dgm:t>
    </dgm:pt>
    <dgm:pt modelId="{DD356CE6-5165-421F-A4F7-2CE005613143}" type="pres">
      <dgm:prSet presAssocID="{7715DC52-3F87-49D3-B853-58E4E1CE2845}" presName="Accent3" presStyleCnt="0"/>
      <dgm:spPr/>
    </dgm:pt>
    <dgm:pt modelId="{8473A9E2-D435-417D-A2D7-8BB6E26B595F}" type="pres">
      <dgm:prSet presAssocID="{7715DC52-3F87-49D3-B853-58E4E1CE2845}" presName="Accent" presStyleLbl="bgShp" presStyleIdx="2" presStyleCnt="6"/>
      <dgm:spPr/>
    </dgm:pt>
    <dgm:pt modelId="{940D42A6-707A-4714-864A-35380034910E}" type="pres">
      <dgm:prSet presAssocID="{7715DC52-3F87-49D3-B853-58E4E1CE2845}" presName="Child3" presStyleLbl="node1" presStyleIdx="2" presStyleCnt="6">
        <dgm:presLayoutVars>
          <dgm:chMax val="0"/>
          <dgm:chPref val="0"/>
          <dgm:bulletEnabled val="1"/>
        </dgm:presLayoutVars>
      </dgm:prSet>
      <dgm:spPr/>
      <dgm:t>
        <a:bodyPr/>
        <a:lstStyle/>
        <a:p>
          <a:endParaRPr lang="en-US"/>
        </a:p>
      </dgm:t>
    </dgm:pt>
    <dgm:pt modelId="{76B239BA-EA4E-4877-91B4-8FE3F1C649BE}" type="pres">
      <dgm:prSet presAssocID="{932E48F0-E895-4167-B251-91629520D2F6}" presName="Accent4" presStyleCnt="0"/>
      <dgm:spPr/>
    </dgm:pt>
    <dgm:pt modelId="{B72A1C98-088F-4FA4-B0B4-75D7C008FB98}" type="pres">
      <dgm:prSet presAssocID="{932E48F0-E895-4167-B251-91629520D2F6}" presName="Accent" presStyleLbl="bgShp" presStyleIdx="3" presStyleCnt="6"/>
      <dgm:spPr/>
    </dgm:pt>
    <dgm:pt modelId="{5FF41B88-439D-4791-86AC-0409AB7F1EDC}" type="pres">
      <dgm:prSet presAssocID="{932E48F0-E895-4167-B251-91629520D2F6}" presName="Child4" presStyleLbl="node1" presStyleIdx="3" presStyleCnt="6">
        <dgm:presLayoutVars>
          <dgm:chMax val="0"/>
          <dgm:chPref val="0"/>
          <dgm:bulletEnabled val="1"/>
        </dgm:presLayoutVars>
      </dgm:prSet>
      <dgm:spPr/>
      <dgm:t>
        <a:bodyPr/>
        <a:lstStyle/>
        <a:p>
          <a:endParaRPr lang="en-US"/>
        </a:p>
      </dgm:t>
    </dgm:pt>
    <dgm:pt modelId="{459064E0-396B-4EB5-9168-DBB0CE62D18A}" type="pres">
      <dgm:prSet presAssocID="{89F80A10-9891-46C9-B4AE-98625D9497AB}" presName="Accent5" presStyleCnt="0"/>
      <dgm:spPr/>
    </dgm:pt>
    <dgm:pt modelId="{A742CE9A-60CF-4389-AEFA-54187D2338D2}" type="pres">
      <dgm:prSet presAssocID="{89F80A10-9891-46C9-B4AE-98625D9497AB}" presName="Accent" presStyleLbl="bgShp" presStyleIdx="4" presStyleCnt="6"/>
      <dgm:spPr/>
    </dgm:pt>
    <dgm:pt modelId="{FCDF3350-5B1C-45EF-9E74-2D73CE0E8ED0}" type="pres">
      <dgm:prSet presAssocID="{89F80A10-9891-46C9-B4AE-98625D9497AB}" presName="Child5" presStyleLbl="node1" presStyleIdx="4" presStyleCnt="6">
        <dgm:presLayoutVars>
          <dgm:chMax val="0"/>
          <dgm:chPref val="0"/>
          <dgm:bulletEnabled val="1"/>
        </dgm:presLayoutVars>
      </dgm:prSet>
      <dgm:spPr/>
      <dgm:t>
        <a:bodyPr/>
        <a:lstStyle/>
        <a:p>
          <a:endParaRPr lang="en-US"/>
        </a:p>
      </dgm:t>
    </dgm:pt>
    <dgm:pt modelId="{0BECC1EA-2A32-419B-B3A9-A4771A5AEB00}" type="pres">
      <dgm:prSet presAssocID="{916CE3B4-DCE5-4F90-A62D-E34C9717D913}" presName="Accent6" presStyleCnt="0"/>
      <dgm:spPr/>
    </dgm:pt>
    <dgm:pt modelId="{83D143FD-4DDC-43F3-BBE0-A08FD66D13E8}" type="pres">
      <dgm:prSet presAssocID="{916CE3B4-DCE5-4F90-A62D-E34C9717D913}" presName="Accent" presStyleLbl="bgShp" presStyleIdx="5" presStyleCnt="6"/>
      <dgm:spPr/>
    </dgm:pt>
    <dgm:pt modelId="{09F13E67-1BD2-4500-80A1-DB69A8D33D19}" type="pres">
      <dgm:prSet presAssocID="{916CE3B4-DCE5-4F90-A62D-E34C9717D913}" presName="Child6" presStyleLbl="node1" presStyleIdx="5" presStyleCnt="6">
        <dgm:presLayoutVars>
          <dgm:chMax val="0"/>
          <dgm:chPref val="0"/>
          <dgm:bulletEnabled val="1"/>
        </dgm:presLayoutVars>
      </dgm:prSet>
      <dgm:spPr/>
      <dgm:t>
        <a:bodyPr/>
        <a:lstStyle/>
        <a:p>
          <a:endParaRPr lang="en-US"/>
        </a:p>
      </dgm:t>
    </dgm:pt>
  </dgm:ptLst>
  <dgm:cxnLst>
    <dgm:cxn modelId="{602DD470-EAD3-453C-84C8-18DA18C8BC75}" srcId="{726D4755-B770-48CE-829B-5BAF4CA58B6D}" destId="{7715DC52-3F87-49D3-B853-58E4E1CE2845}" srcOrd="2" destOrd="0" parTransId="{C508DE55-53B0-4037-8F7E-99089456C516}" sibTransId="{B4D1C7A1-4756-44BC-86AF-70F906F930B4}"/>
    <dgm:cxn modelId="{9DD6B856-9044-4150-BED5-FF361B46ED8C}" type="presOf" srcId="{1EA56D18-AE53-4892-8C0C-B4AA77522A97}" destId="{EF779C39-1175-435D-9AB3-DED30184C53C}" srcOrd="0" destOrd="0" presId="urn:microsoft.com/office/officeart/2011/layout/HexagonRadial"/>
    <dgm:cxn modelId="{807845D7-8DB5-4D8E-8EC1-4619B85D9E29}" type="presOf" srcId="{983B953F-080D-4841-B932-C73E8FDAF48E}" destId="{4208A0FA-924D-44AB-BB4F-D20BBCDEA6EB}" srcOrd="0" destOrd="0" presId="urn:microsoft.com/office/officeart/2011/layout/HexagonRadial"/>
    <dgm:cxn modelId="{3753526B-F45C-48E8-9DD4-67A277D10209}" type="presOf" srcId="{932E48F0-E895-4167-B251-91629520D2F6}" destId="{5FF41B88-439D-4791-86AC-0409AB7F1EDC}" srcOrd="0" destOrd="0" presId="urn:microsoft.com/office/officeart/2011/layout/HexagonRadial"/>
    <dgm:cxn modelId="{A30655D8-B2E7-4D76-A130-CA7E65D1BF11}" srcId="{726D4755-B770-48CE-829B-5BAF4CA58B6D}" destId="{89F80A10-9891-46C9-B4AE-98625D9497AB}" srcOrd="4" destOrd="0" parTransId="{95A214C5-8DF9-4958-8C22-EB8F99B5C6BB}" sibTransId="{3FF5F0E5-0D22-4637-AF71-D1EAFB19AB83}"/>
    <dgm:cxn modelId="{B6159862-0247-4753-AE41-EB9C62FBEEC4}" srcId="{1EA56D18-AE53-4892-8C0C-B4AA77522A97}" destId="{726D4755-B770-48CE-829B-5BAF4CA58B6D}" srcOrd="0" destOrd="0" parTransId="{88C2C5E6-94FE-4C0B-A373-C707260E4DF5}" sibTransId="{BC1A0939-C97F-4EEB-A2D8-2FF09D0D6CA9}"/>
    <dgm:cxn modelId="{31A93081-070E-4370-A853-BE3852C118BE}" type="presOf" srcId="{D549C873-E8A3-45F3-86E6-82C62F89B3DA}" destId="{CFCBBA1C-C565-46F7-A2D3-75F3FCBDE553}" srcOrd="0" destOrd="0" presId="urn:microsoft.com/office/officeart/2011/layout/HexagonRadial"/>
    <dgm:cxn modelId="{1359D215-6512-4CA8-BB84-42ED93664319}" srcId="{726D4755-B770-48CE-829B-5BAF4CA58B6D}" destId="{983B953F-080D-4841-B932-C73E8FDAF48E}" srcOrd="1" destOrd="0" parTransId="{AB8CEDC1-EC6C-470D-AA03-9A556A1F4A5B}" sibTransId="{37652A17-C20B-4845-BE5A-3E0B041A5171}"/>
    <dgm:cxn modelId="{C6E4703F-4E28-4304-A14A-DFE950FF3A51}" srcId="{726D4755-B770-48CE-829B-5BAF4CA58B6D}" destId="{D549C873-E8A3-45F3-86E6-82C62F89B3DA}" srcOrd="0" destOrd="0" parTransId="{0F6B4405-DEF0-43D2-B38C-24849BECF967}" sibTransId="{751F10B6-3A9D-4F54-9458-A1FB69C83F90}"/>
    <dgm:cxn modelId="{232B66AB-E754-409E-8CFB-FA5623675D27}" type="presOf" srcId="{7715DC52-3F87-49D3-B853-58E4E1CE2845}" destId="{940D42A6-707A-4714-864A-35380034910E}" srcOrd="0" destOrd="0" presId="urn:microsoft.com/office/officeart/2011/layout/HexagonRadial"/>
    <dgm:cxn modelId="{770D91BD-846B-426D-8DDE-5D4A4C21CA46}" type="presOf" srcId="{89F80A10-9891-46C9-B4AE-98625D9497AB}" destId="{FCDF3350-5B1C-45EF-9E74-2D73CE0E8ED0}" srcOrd="0" destOrd="0" presId="urn:microsoft.com/office/officeart/2011/layout/HexagonRadial"/>
    <dgm:cxn modelId="{E36788CF-3A46-41D0-9337-94661BE0F793}" srcId="{726D4755-B770-48CE-829B-5BAF4CA58B6D}" destId="{932E48F0-E895-4167-B251-91629520D2F6}" srcOrd="3" destOrd="0" parTransId="{B9E99C82-8BD0-4EAF-89AD-CC37EF7F4E36}" sibTransId="{A4B4900F-05A5-4BB6-BFC8-AA8173F4EC9B}"/>
    <dgm:cxn modelId="{32401E19-8FC9-44D6-ACED-0C3163920918}" type="presOf" srcId="{916CE3B4-DCE5-4F90-A62D-E34C9717D913}" destId="{09F13E67-1BD2-4500-80A1-DB69A8D33D19}" srcOrd="0" destOrd="0" presId="urn:microsoft.com/office/officeart/2011/layout/HexagonRadial"/>
    <dgm:cxn modelId="{13985304-4E4B-44C2-A71B-554AC059DDC4}" srcId="{726D4755-B770-48CE-829B-5BAF4CA58B6D}" destId="{916CE3B4-DCE5-4F90-A62D-E34C9717D913}" srcOrd="5" destOrd="0" parTransId="{4818B698-3C7A-4D8F-B48C-11B900580603}" sibTransId="{FCC09AF6-00FA-44D7-BE47-E5C6B1C755C0}"/>
    <dgm:cxn modelId="{25076F3B-622A-4BC2-B92C-48F0F2D20BA9}" type="presOf" srcId="{726D4755-B770-48CE-829B-5BAF4CA58B6D}" destId="{347820E8-7EEB-41D5-9D4A-D433E8F97FB1}" srcOrd="0" destOrd="0" presId="urn:microsoft.com/office/officeart/2011/layout/HexagonRadial"/>
    <dgm:cxn modelId="{53F96BDF-9545-46B1-957D-05094566DF3D}" type="presParOf" srcId="{EF779C39-1175-435D-9AB3-DED30184C53C}" destId="{347820E8-7EEB-41D5-9D4A-D433E8F97FB1}" srcOrd="0" destOrd="0" presId="urn:microsoft.com/office/officeart/2011/layout/HexagonRadial"/>
    <dgm:cxn modelId="{AAF4CE8D-392D-40B4-9DDD-005ABED8A738}" type="presParOf" srcId="{EF779C39-1175-435D-9AB3-DED30184C53C}" destId="{7DC9A736-5F58-48AB-AC1E-2EAF42CDC177}" srcOrd="1" destOrd="0" presId="urn:microsoft.com/office/officeart/2011/layout/HexagonRadial"/>
    <dgm:cxn modelId="{A0B4479C-F91F-466D-BB2B-14A9680925E3}" type="presParOf" srcId="{7DC9A736-5F58-48AB-AC1E-2EAF42CDC177}" destId="{B627E99A-956D-4221-9724-F6D3CC15CB38}" srcOrd="0" destOrd="0" presId="urn:microsoft.com/office/officeart/2011/layout/HexagonRadial"/>
    <dgm:cxn modelId="{00D15B4D-C228-4554-8CC7-83B9E570286C}" type="presParOf" srcId="{EF779C39-1175-435D-9AB3-DED30184C53C}" destId="{CFCBBA1C-C565-46F7-A2D3-75F3FCBDE553}" srcOrd="2" destOrd="0" presId="urn:microsoft.com/office/officeart/2011/layout/HexagonRadial"/>
    <dgm:cxn modelId="{749BC3EC-E1DE-4902-B80D-927FFF535F47}" type="presParOf" srcId="{EF779C39-1175-435D-9AB3-DED30184C53C}" destId="{21F8D025-CAE0-452F-A159-C471E585C0B6}" srcOrd="3" destOrd="0" presId="urn:microsoft.com/office/officeart/2011/layout/HexagonRadial"/>
    <dgm:cxn modelId="{D1C50163-1850-4529-9E59-00C9E13170B2}" type="presParOf" srcId="{21F8D025-CAE0-452F-A159-C471E585C0B6}" destId="{57AC0A21-487A-48A1-95E5-822AA9A19D2A}" srcOrd="0" destOrd="0" presId="urn:microsoft.com/office/officeart/2011/layout/HexagonRadial"/>
    <dgm:cxn modelId="{723B4763-ECD0-4FE7-A772-0C313E2F8349}" type="presParOf" srcId="{EF779C39-1175-435D-9AB3-DED30184C53C}" destId="{4208A0FA-924D-44AB-BB4F-D20BBCDEA6EB}" srcOrd="4" destOrd="0" presId="urn:microsoft.com/office/officeart/2011/layout/HexagonRadial"/>
    <dgm:cxn modelId="{CE45E655-6B2D-42A8-9FC0-44425A6D9EA6}" type="presParOf" srcId="{EF779C39-1175-435D-9AB3-DED30184C53C}" destId="{DD356CE6-5165-421F-A4F7-2CE005613143}" srcOrd="5" destOrd="0" presId="urn:microsoft.com/office/officeart/2011/layout/HexagonRadial"/>
    <dgm:cxn modelId="{56F3B3B9-2D54-4DC9-A4F4-7E520239F821}" type="presParOf" srcId="{DD356CE6-5165-421F-A4F7-2CE005613143}" destId="{8473A9E2-D435-417D-A2D7-8BB6E26B595F}" srcOrd="0" destOrd="0" presId="urn:microsoft.com/office/officeart/2011/layout/HexagonRadial"/>
    <dgm:cxn modelId="{B89370C3-21AD-4B82-9D0C-AD47BAE393A6}" type="presParOf" srcId="{EF779C39-1175-435D-9AB3-DED30184C53C}" destId="{940D42A6-707A-4714-864A-35380034910E}" srcOrd="6" destOrd="0" presId="urn:microsoft.com/office/officeart/2011/layout/HexagonRadial"/>
    <dgm:cxn modelId="{4C39B309-231E-45B8-8C8A-5C98F99D65F9}" type="presParOf" srcId="{EF779C39-1175-435D-9AB3-DED30184C53C}" destId="{76B239BA-EA4E-4877-91B4-8FE3F1C649BE}" srcOrd="7" destOrd="0" presId="urn:microsoft.com/office/officeart/2011/layout/HexagonRadial"/>
    <dgm:cxn modelId="{D604915C-B4F2-4F18-926B-BF5B34D821C0}" type="presParOf" srcId="{76B239BA-EA4E-4877-91B4-8FE3F1C649BE}" destId="{B72A1C98-088F-4FA4-B0B4-75D7C008FB98}" srcOrd="0" destOrd="0" presId="urn:microsoft.com/office/officeart/2011/layout/HexagonRadial"/>
    <dgm:cxn modelId="{C60C011D-26EF-4F05-AB6E-89B902D116FE}" type="presParOf" srcId="{EF779C39-1175-435D-9AB3-DED30184C53C}" destId="{5FF41B88-439D-4791-86AC-0409AB7F1EDC}" srcOrd="8" destOrd="0" presId="urn:microsoft.com/office/officeart/2011/layout/HexagonRadial"/>
    <dgm:cxn modelId="{FD363852-D0D6-44B7-868D-72A0662CE479}" type="presParOf" srcId="{EF779C39-1175-435D-9AB3-DED30184C53C}" destId="{459064E0-396B-4EB5-9168-DBB0CE62D18A}" srcOrd="9" destOrd="0" presId="urn:microsoft.com/office/officeart/2011/layout/HexagonRadial"/>
    <dgm:cxn modelId="{B8755236-23CB-4BD8-9139-FD2DFB8B5764}" type="presParOf" srcId="{459064E0-396B-4EB5-9168-DBB0CE62D18A}" destId="{A742CE9A-60CF-4389-AEFA-54187D2338D2}" srcOrd="0" destOrd="0" presId="urn:microsoft.com/office/officeart/2011/layout/HexagonRadial"/>
    <dgm:cxn modelId="{99BA520D-B27B-41BF-9470-75F331F3B848}" type="presParOf" srcId="{EF779C39-1175-435D-9AB3-DED30184C53C}" destId="{FCDF3350-5B1C-45EF-9E74-2D73CE0E8ED0}" srcOrd="10" destOrd="0" presId="urn:microsoft.com/office/officeart/2011/layout/HexagonRadial"/>
    <dgm:cxn modelId="{D04CE3C5-F041-4DBC-BC37-15505D97F503}" type="presParOf" srcId="{EF779C39-1175-435D-9AB3-DED30184C53C}" destId="{0BECC1EA-2A32-419B-B3A9-A4771A5AEB00}" srcOrd="11" destOrd="0" presId="urn:microsoft.com/office/officeart/2011/layout/HexagonRadial"/>
    <dgm:cxn modelId="{53DF12CD-0DE4-4FF2-AE54-CC2F9E9A8075}" type="presParOf" srcId="{0BECC1EA-2A32-419B-B3A9-A4771A5AEB00}" destId="{83D143FD-4DDC-43F3-BBE0-A08FD66D13E8}" srcOrd="0" destOrd="0" presId="urn:microsoft.com/office/officeart/2011/layout/HexagonRadial"/>
    <dgm:cxn modelId="{15018F76-E518-4BDE-BA8F-3B8E427BC644}" type="presParOf" srcId="{EF779C39-1175-435D-9AB3-DED30184C53C}" destId="{09F13E67-1BD2-4500-80A1-DB69A8D33D1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9D6D88-AFF5-41A1-90E0-4A430FB41DBF}"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0AC8C11C-2786-4D98-8105-B5DAB398657A}">
      <dgm:prSet phldrT="[Text]"/>
      <dgm:spPr>
        <a:solidFill>
          <a:srgbClr val="00B0F0"/>
        </a:solidFill>
      </dgm:spPr>
      <dgm:t>
        <a:bodyPr/>
        <a:lstStyle/>
        <a:p>
          <a:r>
            <a:rPr lang="en-US" b="1" dirty="0" smtClean="0">
              <a:solidFill>
                <a:schemeClr val="tx1"/>
              </a:solidFill>
              <a:latin typeface="Perpetua" panose="02020502060401020303" pitchFamily="18" charset="0"/>
              <a:cs typeface="FrankRuehl" panose="020E0503060101010101" pitchFamily="34" charset="-79"/>
            </a:rPr>
            <a:t>LEADERSHIP</a:t>
          </a:r>
          <a:endParaRPr lang="en-US" b="1" dirty="0">
            <a:solidFill>
              <a:schemeClr val="tx1"/>
            </a:solidFill>
            <a:latin typeface="Perpetua" panose="02020502060401020303" pitchFamily="18" charset="0"/>
            <a:cs typeface="FrankRuehl" panose="020E0503060101010101" pitchFamily="34" charset="-79"/>
          </a:endParaRPr>
        </a:p>
      </dgm:t>
    </dgm:pt>
    <dgm:pt modelId="{72479DE5-7948-4D4E-9F82-B9C501C7216D}" type="parTrans" cxnId="{05C5D429-C34E-4612-B220-0B0135FBF587}">
      <dgm:prSet/>
      <dgm:spPr/>
      <dgm:t>
        <a:bodyPr/>
        <a:lstStyle/>
        <a:p>
          <a:endParaRPr lang="en-US"/>
        </a:p>
      </dgm:t>
    </dgm:pt>
    <dgm:pt modelId="{935CC2B2-8E6C-4F6D-9917-31A06AA8F85F}" type="sibTrans" cxnId="{05C5D429-C34E-4612-B220-0B0135FBF587}">
      <dgm:prSet/>
      <dgm:spPr>
        <a:solidFill>
          <a:srgbClr val="00B0F0"/>
        </a:solidFill>
      </dgm:spPr>
      <dgm:t>
        <a:bodyPr/>
        <a:lstStyle/>
        <a:p>
          <a:r>
            <a:rPr lang="en-US" b="1" dirty="0" smtClean="0">
              <a:solidFill>
                <a:schemeClr val="tx1"/>
              </a:solidFill>
              <a:latin typeface="Perpetua" panose="02020502060401020303" pitchFamily="18" charset="0"/>
              <a:cs typeface="FrankRuehl" panose="020E0503060101010101" pitchFamily="34" charset="-79"/>
            </a:rPr>
            <a:t>INDEPENDENCE</a:t>
          </a:r>
          <a:endParaRPr lang="en-US" b="1" dirty="0">
            <a:solidFill>
              <a:schemeClr val="tx1"/>
            </a:solidFill>
            <a:latin typeface="Perpetua" panose="02020502060401020303" pitchFamily="18" charset="0"/>
            <a:cs typeface="FrankRuehl" panose="020E0503060101010101" pitchFamily="34" charset="-79"/>
          </a:endParaRPr>
        </a:p>
      </dgm:t>
    </dgm:pt>
    <dgm:pt modelId="{BDAD8C1B-DB8D-4F30-B5D4-37D584545CA0}">
      <dgm:prSet phldrT="[Text]"/>
      <dgm:spPr>
        <a:solidFill>
          <a:srgbClr val="00B0F0"/>
        </a:solidFill>
      </dgm:spPr>
      <dgm:t>
        <a:bodyPr/>
        <a:lstStyle/>
        <a:p>
          <a:r>
            <a:rPr lang="en-US" b="1" dirty="0" smtClean="0">
              <a:solidFill>
                <a:schemeClr val="tx1"/>
              </a:solidFill>
              <a:latin typeface="Perpetua" panose="02020502060401020303" pitchFamily="18" charset="0"/>
              <a:cs typeface="FrankRuehl" panose="020E0503060101010101" pitchFamily="34" charset="-79"/>
            </a:rPr>
            <a:t>QUALITIES</a:t>
          </a:r>
          <a:endParaRPr lang="en-US" b="1" dirty="0">
            <a:solidFill>
              <a:schemeClr val="tx1"/>
            </a:solidFill>
            <a:latin typeface="Perpetua" panose="02020502060401020303" pitchFamily="18" charset="0"/>
            <a:cs typeface="FrankRuehl" panose="020E0503060101010101" pitchFamily="34" charset="-79"/>
          </a:endParaRPr>
        </a:p>
      </dgm:t>
    </dgm:pt>
    <dgm:pt modelId="{38305EC1-CF17-45FB-A7B1-9FED7B797172}" type="parTrans" cxnId="{062E6FF0-8311-47C5-8788-1F9D89228683}">
      <dgm:prSet/>
      <dgm:spPr/>
      <dgm:t>
        <a:bodyPr/>
        <a:lstStyle/>
        <a:p>
          <a:endParaRPr lang="en-US"/>
        </a:p>
      </dgm:t>
    </dgm:pt>
    <dgm:pt modelId="{27E8E610-6EEB-432F-A2DB-C31F0E36790F}" type="sibTrans" cxnId="{062E6FF0-8311-47C5-8788-1F9D89228683}">
      <dgm:prSet/>
      <dgm:spPr>
        <a:solidFill>
          <a:srgbClr val="00B0F0"/>
        </a:solidFill>
      </dgm:spPr>
      <dgm:t>
        <a:bodyPr/>
        <a:lstStyle/>
        <a:p>
          <a:r>
            <a:rPr lang="en-US" b="1" dirty="0" smtClean="0">
              <a:solidFill>
                <a:schemeClr val="tx1"/>
              </a:solidFill>
              <a:latin typeface="Perpetua" panose="02020502060401020303" pitchFamily="18" charset="0"/>
              <a:cs typeface="FrankRuehl" panose="020E0503060101010101" pitchFamily="34" charset="-79"/>
            </a:rPr>
            <a:t>GOOD HUMAN REALATION</a:t>
          </a:r>
          <a:endParaRPr lang="en-US" b="1" dirty="0">
            <a:solidFill>
              <a:schemeClr val="tx1"/>
            </a:solidFill>
            <a:latin typeface="Perpetua" panose="02020502060401020303" pitchFamily="18" charset="0"/>
            <a:cs typeface="FrankRuehl" panose="020E0503060101010101" pitchFamily="34" charset="-79"/>
          </a:endParaRPr>
        </a:p>
      </dgm:t>
    </dgm:pt>
    <dgm:pt modelId="{8BB4B5C4-7E1E-4139-B152-AB18F164E501}" type="pres">
      <dgm:prSet presAssocID="{E89D6D88-AFF5-41A1-90E0-4A430FB41DBF}" presName="Name0" presStyleCnt="0">
        <dgm:presLayoutVars>
          <dgm:chMax/>
          <dgm:chPref/>
          <dgm:dir/>
          <dgm:animLvl val="lvl"/>
        </dgm:presLayoutVars>
      </dgm:prSet>
      <dgm:spPr/>
      <dgm:t>
        <a:bodyPr/>
        <a:lstStyle/>
        <a:p>
          <a:endParaRPr lang="en-US"/>
        </a:p>
      </dgm:t>
    </dgm:pt>
    <dgm:pt modelId="{CBEC7929-AE23-4875-8CA1-4A8DF1D31ECD}" type="pres">
      <dgm:prSet presAssocID="{0AC8C11C-2786-4D98-8105-B5DAB398657A}" presName="composite" presStyleCnt="0"/>
      <dgm:spPr/>
    </dgm:pt>
    <dgm:pt modelId="{26A3B39D-3464-4FE9-807C-5923B61D3DD1}" type="pres">
      <dgm:prSet presAssocID="{0AC8C11C-2786-4D98-8105-B5DAB398657A}" presName="Parent1" presStyleLbl="node1" presStyleIdx="0" presStyleCnt="4">
        <dgm:presLayoutVars>
          <dgm:chMax val="1"/>
          <dgm:chPref val="1"/>
          <dgm:bulletEnabled val="1"/>
        </dgm:presLayoutVars>
      </dgm:prSet>
      <dgm:spPr/>
      <dgm:t>
        <a:bodyPr/>
        <a:lstStyle/>
        <a:p>
          <a:endParaRPr lang="en-US"/>
        </a:p>
      </dgm:t>
    </dgm:pt>
    <dgm:pt modelId="{B7546696-5128-4206-83AC-4D85C5C66F79}" type="pres">
      <dgm:prSet presAssocID="{0AC8C11C-2786-4D98-8105-B5DAB398657A}" presName="Childtext1" presStyleLbl="revTx" presStyleIdx="0" presStyleCnt="2">
        <dgm:presLayoutVars>
          <dgm:chMax val="0"/>
          <dgm:chPref val="0"/>
          <dgm:bulletEnabled val="1"/>
        </dgm:presLayoutVars>
      </dgm:prSet>
      <dgm:spPr/>
      <dgm:t>
        <a:bodyPr/>
        <a:lstStyle/>
        <a:p>
          <a:endParaRPr lang="en-US"/>
        </a:p>
      </dgm:t>
    </dgm:pt>
    <dgm:pt modelId="{D6D36A68-5ABB-4E7B-8AE9-726BC7AFD27F}" type="pres">
      <dgm:prSet presAssocID="{0AC8C11C-2786-4D98-8105-B5DAB398657A}" presName="BalanceSpacing" presStyleCnt="0"/>
      <dgm:spPr/>
    </dgm:pt>
    <dgm:pt modelId="{CC4FA035-8C9F-4676-A0EB-54094296ADA9}" type="pres">
      <dgm:prSet presAssocID="{0AC8C11C-2786-4D98-8105-B5DAB398657A}" presName="BalanceSpacing1" presStyleCnt="0"/>
      <dgm:spPr/>
    </dgm:pt>
    <dgm:pt modelId="{DA4F40B7-2659-42A3-9D85-3C30380E6908}" type="pres">
      <dgm:prSet presAssocID="{935CC2B2-8E6C-4F6D-9917-31A06AA8F85F}" presName="Accent1Text" presStyleLbl="node1" presStyleIdx="1" presStyleCnt="4" custLinFactNeighborX="-1525" custLinFactNeighborY="0"/>
      <dgm:spPr/>
      <dgm:t>
        <a:bodyPr/>
        <a:lstStyle/>
        <a:p>
          <a:endParaRPr lang="en-US"/>
        </a:p>
      </dgm:t>
    </dgm:pt>
    <dgm:pt modelId="{482807BA-EE60-4D38-A3E2-E51D15B18DEC}" type="pres">
      <dgm:prSet presAssocID="{935CC2B2-8E6C-4F6D-9917-31A06AA8F85F}" presName="spaceBetweenRectangles" presStyleCnt="0"/>
      <dgm:spPr/>
    </dgm:pt>
    <dgm:pt modelId="{601D3B95-304F-40D9-B0B5-BB7CCBCB5853}" type="pres">
      <dgm:prSet presAssocID="{BDAD8C1B-DB8D-4F30-B5D4-37D584545CA0}" presName="composite" presStyleCnt="0"/>
      <dgm:spPr/>
    </dgm:pt>
    <dgm:pt modelId="{F90EE0B7-B49E-482E-802A-F5E224E4915C}" type="pres">
      <dgm:prSet presAssocID="{BDAD8C1B-DB8D-4F30-B5D4-37D584545CA0}" presName="Parent1" presStyleLbl="node1" presStyleIdx="2" presStyleCnt="4">
        <dgm:presLayoutVars>
          <dgm:chMax val="1"/>
          <dgm:chPref val="1"/>
          <dgm:bulletEnabled val="1"/>
        </dgm:presLayoutVars>
      </dgm:prSet>
      <dgm:spPr/>
      <dgm:t>
        <a:bodyPr/>
        <a:lstStyle/>
        <a:p>
          <a:endParaRPr lang="en-US"/>
        </a:p>
      </dgm:t>
    </dgm:pt>
    <dgm:pt modelId="{EEFB9978-90C7-4FA7-8360-37104E179A42}" type="pres">
      <dgm:prSet presAssocID="{BDAD8C1B-DB8D-4F30-B5D4-37D584545CA0}" presName="Childtext1" presStyleLbl="revTx" presStyleIdx="1" presStyleCnt="2">
        <dgm:presLayoutVars>
          <dgm:chMax val="0"/>
          <dgm:chPref val="0"/>
          <dgm:bulletEnabled val="1"/>
        </dgm:presLayoutVars>
      </dgm:prSet>
      <dgm:spPr/>
      <dgm:t>
        <a:bodyPr/>
        <a:lstStyle/>
        <a:p>
          <a:endParaRPr lang="en-US"/>
        </a:p>
      </dgm:t>
    </dgm:pt>
    <dgm:pt modelId="{06EB3ABA-BEF8-4CAE-806A-37312D794F02}" type="pres">
      <dgm:prSet presAssocID="{BDAD8C1B-DB8D-4F30-B5D4-37D584545CA0}" presName="BalanceSpacing" presStyleCnt="0"/>
      <dgm:spPr/>
    </dgm:pt>
    <dgm:pt modelId="{57244443-B16B-47C8-99C9-62B723D39450}" type="pres">
      <dgm:prSet presAssocID="{BDAD8C1B-DB8D-4F30-B5D4-37D584545CA0}" presName="BalanceSpacing1" presStyleCnt="0"/>
      <dgm:spPr/>
    </dgm:pt>
    <dgm:pt modelId="{26934D67-5375-45AF-8295-DC9E7B16FC92}" type="pres">
      <dgm:prSet presAssocID="{27E8E610-6EEB-432F-A2DB-C31F0E36790F}" presName="Accent1Text" presStyleLbl="node1" presStyleIdx="3" presStyleCnt="4"/>
      <dgm:spPr/>
      <dgm:t>
        <a:bodyPr/>
        <a:lstStyle/>
        <a:p>
          <a:endParaRPr lang="en-US"/>
        </a:p>
      </dgm:t>
    </dgm:pt>
  </dgm:ptLst>
  <dgm:cxnLst>
    <dgm:cxn modelId="{3C69C3EC-B0AE-4849-8801-8E0CB7730BF8}" type="presOf" srcId="{BDAD8C1B-DB8D-4F30-B5D4-37D584545CA0}" destId="{F90EE0B7-B49E-482E-802A-F5E224E4915C}" srcOrd="0" destOrd="0" presId="urn:microsoft.com/office/officeart/2008/layout/AlternatingHexagons"/>
    <dgm:cxn modelId="{05C5D429-C34E-4612-B220-0B0135FBF587}" srcId="{E89D6D88-AFF5-41A1-90E0-4A430FB41DBF}" destId="{0AC8C11C-2786-4D98-8105-B5DAB398657A}" srcOrd="0" destOrd="0" parTransId="{72479DE5-7948-4D4E-9F82-B9C501C7216D}" sibTransId="{935CC2B2-8E6C-4F6D-9917-31A06AA8F85F}"/>
    <dgm:cxn modelId="{15DC251F-D5FD-4F59-915A-350E5952FA77}" type="presOf" srcId="{0AC8C11C-2786-4D98-8105-B5DAB398657A}" destId="{26A3B39D-3464-4FE9-807C-5923B61D3DD1}" srcOrd="0" destOrd="0" presId="urn:microsoft.com/office/officeart/2008/layout/AlternatingHexagons"/>
    <dgm:cxn modelId="{062E6FF0-8311-47C5-8788-1F9D89228683}" srcId="{E89D6D88-AFF5-41A1-90E0-4A430FB41DBF}" destId="{BDAD8C1B-DB8D-4F30-B5D4-37D584545CA0}" srcOrd="1" destOrd="0" parTransId="{38305EC1-CF17-45FB-A7B1-9FED7B797172}" sibTransId="{27E8E610-6EEB-432F-A2DB-C31F0E36790F}"/>
    <dgm:cxn modelId="{AF363D59-734D-48E2-A5C4-0B64FAB1928B}" type="presOf" srcId="{E89D6D88-AFF5-41A1-90E0-4A430FB41DBF}" destId="{8BB4B5C4-7E1E-4139-B152-AB18F164E501}" srcOrd="0" destOrd="0" presId="urn:microsoft.com/office/officeart/2008/layout/AlternatingHexagons"/>
    <dgm:cxn modelId="{65114BC4-13C3-49F9-B5A3-4C1B00BA6CE8}" type="presOf" srcId="{935CC2B2-8E6C-4F6D-9917-31A06AA8F85F}" destId="{DA4F40B7-2659-42A3-9D85-3C30380E6908}" srcOrd="0" destOrd="0" presId="urn:microsoft.com/office/officeart/2008/layout/AlternatingHexagons"/>
    <dgm:cxn modelId="{2D94F427-6BB5-40F7-92AE-6AF2AC5755D6}" type="presOf" srcId="{27E8E610-6EEB-432F-A2DB-C31F0E36790F}" destId="{26934D67-5375-45AF-8295-DC9E7B16FC92}" srcOrd="0" destOrd="0" presId="urn:microsoft.com/office/officeart/2008/layout/AlternatingHexagons"/>
    <dgm:cxn modelId="{E10EDFA4-0D8C-4BFB-9819-0B02385AB405}" type="presParOf" srcId="{8BB4B5C4-7E1E-4139-B152-AB18F164E501}" destId="{CBEC7929-AE23-4875-8CA1-4A8DF1D31ECD}" srcOrd="0" destOrd="0" presId="urn:microsoft.com/office/officeart/2008/layout/AlternatingHexagons"/>
    <dgm:cxn modelId="{470AC887-4A50-406D-91CD-BFD0BB0AF6F4}" type="presParOf" srcId="{CBEC7929-AE23-4875-8CA1-4A8DF1D31ECD}" destId="{26A3B39D-3464-4FE9-807C-5923B61D3DD1}" srcOrd="0" destOrd="0" presId="urn:microsoft.com/office/officeart/2008/layout/AlternatingHexagons"/>
    <dgm:cxn modelId="{BBA63566-9E13-41FD-A2B4-B420F45A7F04}" type="presParOf" srcId="{CBEC7929-AE23-4875-8CA1-4A8DF1D31ECD}" destId="{B7546696-5128-4206-83AC-4D85C5C66F79}" srcOrd="1" destOrd="0" presId="urn:microsoft.com/office/officeart/2008/layout/AlternatingHexagons"/>
    <dgm:cxn modelId="{B03A7FFF-FDE9-47E8-B42B-95045802D6D6}" type="presParOf" srcId="{CBEC7929-AE23-4875-8CA1-4A8DF1D31ECD}" destId="{D6D36A68-5ABB-4E7B-8AE9-726BC7AFD27F}" srcOrd="2" destOrd="0" presId="urn:microsoft.com/office/officeart/2008/layout/AlternatingHexagons"/>
    <dgm:cxn modelId="{1606ED98-D22A-48F7-828C-982977E5C678}" type="presParOf" srcId="{CBEC7929-AE23-4875-8CA1-4A8DF1D31ECD}" destId="{CC4FA035-8C9F-4676-A0EB-54094296ADA9}" srcOrd="3" destOrd="0" presId="urn:microsoft.com/office/officeart/2008/layout/AlternatingHexagons"/>
    <dgm:cxn modelId="{C21E16C3-0C0D-444C-99FB-9D6E457BDC49}" type="presParOf" srcId="{CBEC7929-AE23-4875-8CA1-4A8DF1D31ECD}" destId="{DA4F40B7-2659-42A3-9D85-3C30380E6908}" srcOrd="4" destOrd="0" presId="urn:microsoft.com/office/officeart/2008/layout/AlternatingHexagons"/>
    <dgm:cxn modelId="{D506A7E3-014F-409D-A590-8368F14CEDE8}" type="presParOf" srcId="{8BB4B5C4-7E1E-4139-B152-AB18F164E501}" destId="{482807BA-EE60-4D38-A3E2-E51D15B18DEC}" srcOrd="1" destOrd="0" presId="urn:microsoft.com/office/officeart/2008/layout/AlternatingHexagons"/>
    <dgm:cxn modelId="{62F59514-46ED-494B-B7C0-6BF88DC81F91}" type="presParOf" srcId="{8BB4B5C4-7E1E-4139-B152-AB18F164E501}" destId="{601D3B95-304F-40D9-B0B5-BB7CCBCB5853}" srcOrd="2" destOrd="0" presId="urn:microsoft.com/office/officeart/2008/layout/AlternatingHexagons"/>
    <dgm:cxn modelId="{D05C598F-EAB5-4D5E-8C8C-DCF21FEAF20C}" type="presParOf" srcId="{601D3B95-304F-40D9-B0B5-BB7CCBCB5853}" destId="{F90EE0B7-B49E-482E-802A-F5E224E4915C}" srcOrd="0" destOrd="0" presId="urn:microsoft.com/office/officeart/2008/layout/AlternatingHexagons"/>
    <dgm:cxn modelId="{510D4BF1-BD84-4776-A626-2589DBC66A7C}" type="presParOf" srcId="{601D3B95-304F-40D9-B0B5-BB7CCBCB5853}" destId="{EEFB9978-90C7-4FA7-8360-37104E179A42}" srcOrd="1" destOrd="0" presId="urn:microsoft.com/office/officeart/2008/layout/AlternatingHexagons"/>
    <dgm:cxn modelId="{6E3C6FE8-8AB7-43C9-BBEA-1F759F8060FD}" type="presParOf" srcId="{601D3B95-304F-40D9-B0B5-BB7CCBCB5853}" destId="{06EB3ABA-BEF8-4CAE-806A-37312D794F02}" srcOrd="2" destOrd="0" presId="urn:microsoft.com/office/officeart/2008/layout/AlternatingHexagons"/>
    <dgm:cxn modelId="{848FF2F1-784C-417B-9E37-2E3C719800AF}" type="presParOf" srcId="{601D3B95-304F-40D9-B0B5-BB7CCBCB5853}" destId="{57244443-B16B-47C8-99C9-62B723D39450}" srcOrd="3" destOrd="0" presId="urn:microsoft.com/office/officeart/2008/layout/AlternatingHexagons"/>
    <dgm:cxn modelId="{FF42E726-D5AC-49E1-9A23-9332DF908140}" type="presParOf" srcId="{601D3B95-304F-40D9-B0B5-BB7CCBCB5853}" destId="{26934D67-5375-45AF-8295-DC9E7B16FC92}"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D3A95BFE-9C54-4A09-B7DA-7C4001F84CD0}" type="doc">
      <dgm:prSet loTypeId="urn:microsoft.com/office/officeart/2005/8/layout/radial6" loCatId="cycle" qsTypeId="urn:microsoft.com/office/officeart/2005/8/quickstyle/3d3" qsCatId="3D" csTypeId="urn:microsoft.com/office/officeart/2005/8/colors/colorful3" csCatId="colorful" phldr="1"/>
      <dgm:spPr/>
      <dgm:t>
        <a:bodyPr/>
        <a:lstStyle/>
        <a:p>
          <a:endParaRPr lang="en-US"/>
        </a:p>
      </dgm:t>
    </dgm:pt>
    <dgm:pt modelId="{32DB32CE-6165-4E8D-B215-4332C852DDB3}">
      <dgm:prSet phldrT="[Text]"/>
      <dgm:spPr/>
      <dgm:t>
        <a:bodyPr/>
        <a:lstStyle/>
        <a:p>
          <a:r>
            <a:rPr lang="en-US" b="1" dirty="0" smtClean="0">
              <a:solidFill>
                <a:srgbClr val="002060"/>
              </a:solidFill>
              <a:latin typeface="Perpetua" panose="02020502060401020303" pitchFamily="18" charset="0"/>
            </a:rPr>
            <a:t>FUNCTIONS</a:t>
          </a:r>
          <a:endParaRPr lang="en-US" b="1" dirty="0">
            <a:solidFill>
              <a:srgbClr val="002060"/>
            </a:solidFill>
            <a:latin typeface="Perpetua" panose="02020502060401020303" pitchFamily="18" charset="0"/>
          </a:endParaRPr>
        </a:p>
      </dgm:t>
    </dgm:pt>
    <dgm:pt modelId="{96C0BF6C-942E-42AB-B12D-24CEFDA4E234}" type="parTrans" cxnId="{801274D3-4D91-408D-B626-94EEC223F21C}">
      <dgm:prSet/>
      <dgm:spPr/>
      <dgm:t>
        <a:bodyPr/>
        <a:lstStyle/>
        <a:p>
          <a:endParaRPr lang="en-US"/>
        </a:p>
      </dgm:t>
    </dgm:pt>
    <dgm:pt modelId="{78A016DF-347F-4324-B0DC-FF833D8F0288}" type="sibTrans" cxnId="{801274D3-4D91-408D-B626-94EEC223F21C}">
      <dgm:prSet/>
      <dgm:spPr/>
      <dgm:t>
        <a:bodyPr/>
        <a:lstStyle/>
        <a:p>
          <a:endParaRPr lang="en-US"/>
        </a:p>
      </dgm:t>
    </dgm:pt>
    <dgm:pt modelId="{EBBA7D60-72B8-48E6-AFB8-DD593C00FB10}">
      <dgm:prSet phldrT="[Text]"/>
      <dgm:spPr/>
      <dgm:t>
        <a:bodyPr/>
        <a:lstStyle/>
        <a:p>
          <a:r>
            <a:rPr lang="en-US" b="1" dirty="0" smtClean="0">
              <a:solidFill>
                <a:srgbClr val="002060"/>
              </a:solidFill>
              <a:latin typeface="Perpetua" panose="02020502060401020303" pitchFamily="18" charset="0"/>
            </a:rPr>
            <a:t>RISK ABSORPTION</a:t>
          </a:r>
          <a:endParaRPr lang="en-US" b="1" dirty="0">
            <a:solidFill>
              <a:srgbClr val="002060"/>
            </a:solidFill>
            <a:latin typeface="Perpetua" panose="02020502060401020303" pitchFamily="18" charset="0"/>
          </a:endParaRPr>
        </a:p>
      </dgm:t>
    </dgm:pt>
    <dgm:pt modelId="{A26CEA7F-5CA0-45B9-AF50-109976948237}" type="parTrans" cxnId="{1D066167-51F5-4E96-AB19-A2ACDA592F70}">
      <dgm:prSet/>
      <dgm:spPr/>
      <dgm:t>
        <a:bodyPr/>
        <a:lstStyle/>
        <a:p>
          <a:endParaRPr lang="en-US"/>
        </a:p>
      </dgm:t>
    </dgm:pt>
    <dgm:pt modelId="{973E76CF-6299-4567-905E-2DFC08B7448D}" type="sibTrans" cxnId="{1D066167-51F5-4E96-AB19-A2ACDA592F70}">
      <dgm:prSet/>
      <dgm:spPr/>
      <dgm:t>
        <a:bodyPr/>
        <a:lstStyle/>
        <a:p>
          <a:endParaRPr lang="en-US"/>
        </a:p>
      </dgm:t>
    </dgm:pt>
    <dgm:pt modelId="{29572ABD-843A-426B-9538-AEC6C84227E2}">
      <dgm:prSet phldrT="[Text]"/>
      <dgm:spPr/>
      <dgm:t>
        <a:bodyPr/>
        <a:lstStyle/>
        <a:p>
          <a:r>
            <a:rPr lang="en-US" b="1" dirty="0" smtClean="0">
              <a:solidFill>
                <a:srgbClr val="002060"/>
              </a:solidFill>
              <a:latin typeface="Perpetua" panose="02020502060401020303" pitchFamily="18" charset="0"/>
            </a:rPr>
            <a:t>FORMULATE STRATEGIC BUSINESS DECISION</a:t>
          </a:r>
          <a:endParaRPr lang="en-US" b="1" dirty="0">
            <a:solidFill>
              <a:srgbClr val="002060"/>
            </a:solidFill>
            <a:latin typeface="Perpetua" panose="02020502060401020303" pitchFamily="18" charset="0"/>
          </a:endParaRPr>
        </a:p>
      </dgm:t>
    </dgm:pt>
    <dgm:pt modelId="{4F23B668-2709-4E96-96FC-8CC6FC94C35E}" type="parTrans" cxnId="{7B10A427-EF43-4CDC-9A19-09259A473297}">
      <dgm:prSet/>
      <dgm:spPr/>
      <dgm:t>
        <a:bodyPr/>
        <a:lstStyle/>
        <a:p>
          <a:endParaRPr lang="en-US"/>
        </a:p>
      </dgm:t>
    </dgm:pt>
    <dgm:pt modelId="{30213FB1-F732-4FA6-B6F4-7BE4B625F1D4}" type="sibTrans" cxnId="{7B10A427-EF43-4CDC-9A19-09259A473297}">
      <dgm:prSet/>
      <dgm:spPr/>
      <dgm:t>
        <a:bodyPr/>
        <a:lstStyle/>
        <a:p>
          <a:endParaRPr lang="en-US"/>
        </a:p>
      </dgm:t>
    </dgm:pt>
    <dgm:pt modelId="{379C43F8-AB74-499C-A2BA-2D8C16C98233}">
      <dgm:prSet phldrT="[Text]"/>
      <dgm:spPr/>
      <dgm:t>
        <a:bodyPr/>
        <a:lstStyle/>
        <a:p>
          <a:r>
            <a:rPr lang="en-US" b="1" dirty="0" smtClean="0">
              <a:solidFill>
                <a:srgbClr val="002060"/>
              </a:solidFill>
              <a:latin typeface="Perpetua" panose="02020502060401020303" pitchFamily="18" charset="0"/>
            </a:rPr>
            <a:t>EXECUTE MANAGERIAL FUNCTIONS</a:t>
          </a:r>
          <a:endParaRPr lang="en-US" b="1" dirty="0">
            <a:solidFill>
              <a:srgbClr val="002060"/>
            </a:solidFill>
            <a:latin typeface="Perpetua" panose="02020502060401020303" pitchFamily="18" charset="0"/>
          </a:endParaRPr>
        </a:p>
      </dgm:t>
    </dgm:pt>
    <dgm:pt modelId="{8170D0DE-2DBC-4D42-8A7E-BC1C19EDB18C}" type="parTrans" cxnId="{B3F1C757-F996-4385-9EDC-E003DF61636E}">
      <dgm:prSet/>
      <dgm:spPr/>
      <dgm:t>
        <a:bodyPr/>
        <a:lstStyle/>
        <a:p>
          <a:endParaRPr lang="en-US"/>
        </a:p>
      </dgm:t>
    </dgm:pt>
    <dgm:pt modelId="{91ABD385-A0AD-423B-8BCC-07CB76272F53}" type="sibTrans" cxnId="{B3F1C757-F996-4385-9EDC-E003DF61636E}">
      <dgm:prSet/>
      <dgm:spPr/>
      <dgm:t>
        <a:bodyPr/>
        <a:lstStyle/>
        <a:p>
          <a:endParaRPr lang="en-US"/>
        </a:p>
      </dgm:t>
    </dgm:pt>
    <dgm:pt modelId="{252D80C4-0EAD-47E9-9F92-DF3C190D708D}">
      <dgm:prSet phldrT="[Text]"/>
      <dgm:spPr/>
      <dgm:t>
        <a:bodyPr/>
        <a:lstStyle/>
        <a:p>
          <a:r>
            <a:rPr lang="en-US" b="1" dirty="0" smtClean="0">
              <a:solidFill>
                <a:srgbClr val="002060"/>
              </a:solidFill>
              <a:latin typeface="Perpetua" panose="02020502060401020303" pitchFamily="18" charset="0"/>
            </a:rPr>
            <a:t>ADOPT INNOVATION FUNCTION</a:t>
          </a:r>
          <a:endParaRPr lang="en-US" b="1" dirty="0">
            <a:solidFill>
              <a:srgbClr val="002060"/>
            </a:solidFill>
            <a:latin typeface="Perpetua" panose="02020502060401020303" pitchFamily="18" charset="0"/>
          </a:endParaRPr>
        </a:p>
      </dgm:t>
    </dgm:pt>
    <dgm:pt modelId="{9A2C98CA-7933-448E-A251-5D88EE26FF47}" type="parTrans" cxnId="{9163FFF1-B495-41B8-8F0B-E8D251CCC50C}">
      <dgm:prSet/>
      <dgm:spPr/>
      <dgm:t>
        <a:bodyPr/>
        <a:lstStyle/>
        <a:p>
          <a:endParaRPr lang="en-US"/>
        </a:p>
      </dgm:t>
    </dgm:pt>
    <dgm:pt modelId="{A3A82DD6-BA22-4DE3-96ED-AA507F5ED874}" type="sibTrans" cxnId="{9163FFF1-B495-41B8-8F0B-E8D251CCC50C}">
      <dgm:prSet/>
      <dgm:spPr/>
      <dgm:t>
        <a:bodyPr/>
        <a:lstStyle/>
        <a:p>
          <a:endParaRPr lang="en-US"/>
        </a:p>
      </dgm:t>
    </dgm:pt>
    <dgm:pt modelId="{064DEF5F-DAC2-459A-B619-38B41896DFE8}" type="pres">
      <dgm:prSet presAssocID="{D3A95BFE-9C54-4A09-B7DA-7C4001F84CD0}" presName="Name0" presStyleCnt="0">
        <dgm:presLayoutVars>
          <dgm:chMax val="1"/>
          <dgm:dir/>
          <dgm:animLvl val="ctr"/>
          <dgm:resizeHandles val="exact"/>
        </dgm:presLayoutVars>
      </dgm:prSet>
      <dgm:spPr/>
      <dgm:t>
        <a:bodyPr/>
        <a:lstStyle/>
        <a:p>
          <a:endParaRPr lang="en-US"/>
        </a:p>
      </dgm:t>
    </dgm:pt>
    <dgm:pt modelId="{7B5E08AD-8608-41C0-BACA-EC122CF16633}" type="pres">
      <dgm:prSet presAssocID="{32DB32CE-6165-4E8D-B215-4332C852DDB3}" presName="centerShape" presStyleLbl="node0" presStyleIdx="0" presStyleCnt="1"/>
      <dgm:spPr/>
      <dgm:t>
        <a:bodyPr/>
        <a:lstStyle/>
        <a:p>
          <a:endParaRPr lang="en-US"/>
        </a:p>
      </dgm:t>
    </dgm:pt>
    <dgm:pt modelId="{36BC9F0A-EECE-4CA5-8F11-94860EB43444}" type="pres">
      <dgm:prSet presAssocID="{EBBA7D60-72B8-48E6-AFB8-DD593C00FB10}" presName="node" presStyleLbl="node1" presStyleIdx="0" presStyleCnt="4">
        <dgm:presLayoutVars>
          <dgm:bulletEnabled val="1"/>
        </dgm:presLayoutVars>
      </dgm:prSet>
      <dgm:spPr/>
      <dgm:t>
        <a:bodyPr/>
        <a:lstStyle/>
        <a:p>
          <a:endParaRPr lang="en-US"/>
        </a:p>
      </dgm:t>
    </dgm:pt>
    <dgm:pt modelId="{1CFCD90C-D836-4B4C-9253-18823F8B0FFD}" type="pres">
      <dgm:prSet presAssocID="{EBBA7D60-72B8-48E6-AFB8-DD593C00FB10}" presName="dummy" presStyleCnt="0"/>
      <dgm:spPr/>
    </dgm:pt>
    <dgm:pt modelId="{CC26D6B5-F272-433F-8675-F42296EA1E2F}" type="pres">
      <dgm:prSet presAssocID="{973E76CF-6299-4567-905E-2DFC08B7448D}" presName="sibTrans" presStyleLbl="sibTrans2D1" presStyleIdx="0" presStyleCnt="4"/>
      <dgm:spPr/>
      <dgm:t>
        <a:bodyPr/>
        <a:lstStyle/>
        <a:p>
          <a:endParaRPr lang="en-US"/>
        </a:p>
      </dgm:t>
    </dgm:pt>
    <dgm:pt modelId="{8ECCD8AC-9BC9-4AEF-8B82-1E012E25CEBE}" type="pres">
      <dgm:prSet presAssocID="{29572ABD-843A-426B-9538-AEC6C84227E2}" presName="node" presStyleLbl="node1" presStyleIdx="1" presStyleCnt="4">
        <dgm:presLayoutVars>
          <dgm:bulletEnabled val="1"/>
        </dgm:presLayoutVars>
      </dgm:prSet>
      <dgm:spPr/>
      <dgm:t>
        <a:bodyPr/>
        <a:lstStyle/>
        <a:p>
          <a:endParaRPr lang="en-US"/>
        </a:p>
      </dgm:t>
    </dgm:pt>
    <dgm:pt modelId="{BA695019-CE41-4C50-944F-5E66C53F1742}" type="pres">
      <dgm:prSet presAssocID="{29572ABD-843A-426B-9538-AEC6C84227E2}" presName="dummy" presStyleCnt="0"/>
      <dgm:spPr/>
    </dgm:pt>
    <dgm:pt modelId="{5754AFF4-A383-48A5-A632-454C433E2455}" type="pres">
      <dgm:prSet presAssocID="{30213FB1-F732-4FA6-B6F4-7BE4B625F1D4}" presName="sibTrans" presStyleLbl="sibTrans2D1" presStyleIdx="1" presStyleCnt="4"/>
      <dgm:spPr/>
      <dgm:t>
        <a:bodyPr/>
        <a:lstStyle/>
        <a:p>
          <a:endParaRPr lang="en-US"/>
        </a:p>
      </dgm:t>
    </dgm:pt>
    <dgm:pt modelId="{23FF0A62-011F-469E-80C1-880915DBCD10}" type="pres">
      <dgm:prSet presAssocID="{379C43F8-AB74-499C-A2BA-2D8C16C98233}" presName="node" presStyleLbl="node1" presStyleIdx="2" presStyleCnt="4">
        <dgm:presLayoutVars>
          <dgm:bulletEnabled val="1"/>
        </dgm:presLayoutVars>
      </dgm:prSet>
      <dgm:spPr/>
      <dgm:t>
        <a:bodyPr/>
        <a:lstStyle/>
        <a:p>
          <a:endParaRPr lang="en-US"/>
        </a:p>
      </dgm:t>
    </dgm:pt>
    <dgm:pt modelId="{22828B26-5001-4FE0-8C17-6318925D7B11}" type="pres">
      <dgm:prSet presAssocID="{379C43F8-AB74-499C-A2BA-2D8C16C98233}" presName="dummy" presStyleCnt="0"/>
      <dgm:spPr/>
    </dgm:pt>
    <dgm:pt modelId="{4226D056-BD9A-4A4C-8567-5C787AC54C95}" type="pres">
      <dgm:prSet presAssocID="{91ABD385-A0AD-423B-8BCC-07CB76272F53}" presName="sibTrans" presStyleLbl="sibTrans2D1" presStyleIdx="2" presStyleCnt="4"/>
      <dgm:spPr/>
      <dgm:t>
        <a:bodyPr/>
        <a:lstStyle/>
        <a:p>
          <a:endParaRPr lang="en-US"/>
        </a:p>
      </dgm:t>
    </dgm:pt>
    <dgm:pt modelId="{121EBE31-32AB-4403-9BAB-3EA63EDF573D}" type="pres">
      <dgm:prSet presAssocID="{252D80C4-0EAD-47E9-9F92-DF3C190D708D}" presName="node" presStyleLbl="node1" presStyleIdx="3" presStyleCnt="4">
        <dgm:presLayoutVars>
          <dgm:bulletEnabled val="1"/>
        </dgm:presLayoutVars>
      </dgm:prSet>
      <dgm:spPr/>
      <dgm:t>
        <a:bodyPr/>
        <a:lstStyle/>
        <a:p>
          <a:endParaRPr lang="en-US"/>
        </a:p>
      </dgm:t>
    </dgm:pt>
    <dgm:pt modelId="{4220C7F9-314D-4C10-8296-9BDB0238F51A}" type="pres">
      <dgm:prSet presAssocID="{252D80C4-0EAD-47E9-9F92-DF3C190D708D}" presName="dummy" presStyleCnt="0"/>
      <dgm:spPr/>
    </dgm:pt>
    <dgm:pt modelId="{6B1B19E2-EF12-4B23-B64E-45AD03A5DCA2}" type="pres">
      <dgm:prSet presAssocID="{A3A82DD6-BA22-4DE3-96ED-AA507F5ED874}" presName="sibTrans" presStyleLbl="sibTrans2D1" presStyleIdx="3" presStyleCnt="4"/>
      <dgm:spPr/>
      <dgm:t>
        <a:bodyPr/>
        <a:lstStyle/>
        <a:p>
          <a:endParaRPr lang="en-US"/>
        </a:p>
      </dgm:t>
    </dgm:pt>
  </dgm:ptLst>
  <dgm:cxnLst>
    <dgm:cxn modelId="{1D066167-51F5-4E96-AB19-A2ACDA592F70}" srcId="{32DB32CE-6165-4E8D-B215-4332C852DDB3}" destId="{EBBA7D60-72B8-48E6-AFB8-DD593C00FB10}" srcOrd="0" destOrd="0" parTransId="{A26CEA7F-5CA0-45B9-AF50-109976948237}" sibTransId="{973E76CF-6299-4567-905E-2DFC08B7448D}"/>
    <dgm:cxn modelId="{655E83E0-5BB2-4A22-8D8D-6AB685569963}" type="presOf" srcId="{30213FB1-F732-4FA6-B6F4-7BE4B625F1D4}" destId="{5754AFF4-A383-48A5-A632-454C433E2455}" srcOrd="0" destOrd="0" presId="urn:microsoft.com/office/officeart/2005/8/layout/radial6"/>
    <dgm:cxn modelId="{FA4894A7-D63D-40CC-810D-6FE5E10A2F42}" type="presOf" srcId="{EBBA7D60-72B8-48E6-AFB8-DD593C00FB10}" destId="{36BC9F0A-EECE-4CA5-8F11-94860EB43444}" srcOrd="0" destOrd="0" presId="urn:microsoft.com/office/officeart/2005/8/layout/radial6"/>
    <dgm:cxn modelId="{79A73C2A-B799-4960-B9D0-3AF078A62EE3}" type="presOf" srcId="{252D80C4-0EAD-47E9-9F92-DF3C190D708D}" destId="{121EBE31-32AB-4403-9BAB-3EA63EDF573D}" srcOrd="0" destOrd="0" presId="urn:microsoft.com/office/officeart/2005/8/layout/radial6"/>
    <dgm:cxn modelId="{5D4BD3E7-8A56-49C1-8B34-2782A404D686}" type="presOf" srcId="{D3A95BFE-9C54-4A09-B7DA-7C4001F84CD0}" destId="{064DEF5F-DAC2-459A-B619-38B41896DFE8}" srcOrd="0" destOrd="0" presId="urn:microsoft.com/office/officeart/2005/8/layout/radial6"/>
    <dgm:cxn modelId="{9333603B-E732-4512-A077-FBD02FA9A3BE}" type="presOf" srcId="{91ABD385-A0AD-423B-8BCC-07CB76272F53}" destId="{4226D056-BD9A-4A4C-8567-5C787AC54C95}" srcOrd="0" destOrd="0" presId="urn:microsoft.com/office/officeart/2005/8/layout/radial6"/>
    <dgm:cxn modelId="{13594E60-1B4D-4EF0-B56C-0466681A0001}" type="presOf" srcId="{973E76CF-6299-4567-905E-2DFC08B7448D}" destId="{CC26D6B5-F272-433F-8675-F42296EA1E2F}" srcOrd="0" destOrd="0" presId="urn:microsoft.com/office/officeart/2005/8/layout/radial6"/>
    <dgm:cxn modelId="{801274D3-4D91-408D-B626-94EEC223F21C}" srcId="{D3A95BFE-9C54-4A09-B7DA-7C4001F84CD0}" destId="{32DB32CE-6165-4E8D-B215-4332C852DDB3}" srcOrd="0" destOrd="0" parTransId="{96C0BF6C-942E-42AB-B12D-24CEFDA4E234}" sibTransId="{78A016DF-347F-4324-B0DC-FF833D8F0288}"/>
    <dgm:cxn modelId="{DC9DBE6E-D0E0-46E5-A303-B3268EFE2CC7}" type="presOf" srcId="{379C43F8-AB74-499C-A2BA-2D8C16C98233}" destId="{23FF0A62-011F-469E-80C1-880915DBCD10}" srcOrd="0" destOrd="0" presId="urn:microsoft.com/office/officeart/2005/8/layout/radial6"/>
    <dgm:cxn modelId="{CE6E151F-410B-40EF-A978-5495C7F5CDC5}" type="presOf" srcId="{32DB32CE-6165-4E8D-B215-4332C852DDB3}" destId="{7B5E08AD-8608-41C0-BACA-EC122CF16633}" srcOrd="0" destOrd="0" presId="urn:microsoft.com/office/officeart/2005/8/layout/radial6"/>
    <dgm:cxn modelId="{468C0905-3066-4557-8CA2-760EA8157F2A}" type="presOf" srcId="{A3A82DD6-BA22-4DE3-96ED-AA507F5ED874}" destId="{6B1B19E2-EF12-4B23-B64E-45AD03A5DCA2}" srcOrd="0" destOrd="0" presId="urn:microsoft.com/office/officeart/2005/8/layout/radial6"/>
    <dgm:cxn modelId="{B3F1C757-F996-4385-9EDC-E003DF61636E}" srcId="{32DB32CE-6165-4E8D-B215-4332C852DDB3}" destId="{379C43F8-AB74-499C-A2BA-2D8C16C98233}" srcOrd="2" destOrd="0" parTransId="{8170D0DE-2DBC-4D42-8A7E-BC1C19EDB18C}" sibTransId="{91ABD385-A0AD-423B-8BCC-07CB76272F53}"/>
    <dgm:cxn modelId="{7B10A427-EF43-4CDC-9A19-09259A473297}" srcId="{32DB32CE-6165-4E8D-B215-4332C852DDB3}" destId="{29572ABD-843A-426B-9538-AEC6C84227E2}" srcOrd="1" destOrd="0" parTransId="{4F23B668-2709-4E96-96FC-8CC6FC94C35E}" sibTransId="{30213FB1-F732-4FA6-B6F4-7BE4B625F1D4}"/>
    <dgm:cxn modelId="{DBDF1D36-B59F-4511-82DA-4B267E38480B}" type="presOf" srcId="{29572ABD-843A-426B-9538-AEC6C84227E2}" destId="{8ECCD8AC-9BC9-4AEF-8B82-1E012E25CEBE}" srcOrd="0" destOrd="0" presId="urn:microsoft.com/office/officeart/2005/8/layout/radial6"/>
    <dgm:cxn modelId="{9163FFF1-B495-41B8-8F0B-E8D251CCC50C}" srcId="{32DB32CE-6165-4E8D-B215-4332C852DDB3}" destId="{252D80C4-0EAD-47E9-9F92-DF3C190D708D}" srcOrd="3" destOrd="0" parTransId="{9A2C98CA-7933-448E-A251-5D88EE26FF47}" sibTransId="{A3A82DD6-BA22-4DE3-96ED-AA507F5ED874}"/>
    <dgm:cxn modelId="{A0D251AA-D36F-4F52-BE91-8FE1D0115B40}" type="presParOf" srcId="{064DEF5F-DAC2-459A-B619-38B41896DFE8}" destId="{7B5E08AD-8608-41C0-BACA-EC122CF16633}" srcOrd="0" destOrd="0" presId="urn:microsoft.com/office/officeart/2005/8/layout/radial6"/>
    <dgm:cxn modelId="{90C9562A-508A-4A1D-A769-68881A552644}" type="presParOf" srcId="{064DEF5F-DAC2-459A-B619-38B41896DFE8}" destId="{36BC9F0A-EECE-4CA5-8F11-94860EB43444}" srcOrd="1" destOrd="0" presId="urn:microsoft.com/office/officeart/2005/8/layout/radial6"/>
    <dgm:cxn modelId="{3C1D99FA-559C-4889-B778-8E3EE68E3381}" type="presParOf" srcId="{064DEF5F-DAC2-459A-B619-38B41896DFE8}" destId="{1CFCD90C-D836-4B4C-9253-18823F8B0FFD}" srcOrd="2" destOrd="0" presId="urn:microsoft.com/office/officeart/2005/8/layout/radial6"/>
    <dgm:cxn modelId="{9085208B-37F6-4E99-B87B-99D49996F751}" type="presParOf" srcId="{064DEF5F-DAC2-459A-B619-38B41896DFE8}" destId="{CC26D6B5-F272-433F-8675-F42296EA1E2F}" srcOrd="3" destOrd="0" presId="urn:microsoft.com/office/officeart/2005/8/layout/radial6"/>
    <dgm:cxn modelId="{29A70BE0-3856-4889-94F1-D07AA0025608}" type="presParOf" srcId="{064DEF5F-DAC2-459A-B619-38B41896DFE8}" destId="{8ECCD8AC-9BC9-4AEF-8B82-1E012E25CEBE}" srcOrd="4" destOrd="0" presId="urn:microsoft.com/office/officeart/2005/8/layout/radial6"/>
    <dgm:cxn modelId="{848C1117-9F28-48E3-B55D-3BA8F9DE7521}" type="presParOf" srcId="{064DEF5F-DAC2-459A-B619-38B41896DFE8}" destId="{BA695019-CE41-4C50-944F-5E66C53F1742}" srcOrd="5" destOrd="0" presId="urn:microsoft.com/office/officeart/2005/8/layout/radial6"/>
    <dgm:cxn modelId="{994C79BF-86B0-4034-8126-24D0991D3FB8}" type="presParOf" srcId="{064DEF5F-DAC2-459A-B619-38B41896DFE8}" destId="{5754AFF4-A383-48A5-A632-454C433E2455}" srcOrd="6" destOrd="0" presId="urn:microsoft.com/office/officeart/2005/8/layout/radial6"/>
    <dgm:cxn modelId="{1D47BB0E-A929-4C71-BC6A-EEFBB710CC28}" type="presParOf" srcId="{064DEF5F-DAC2-459A-B619-38B41896DFE8}" destId="{23FF0A62-011F-469E-80C1-880915DBCD10}" srcOrd="7" destOrd="0" presId="urn:microsoft.com/office/officeart/2005/8/layout/radial6"/>
    <dgm:cxn modelId="{CB98AEFF-DE24-4B8F-BAA8-7C7345DEC296}" type="presParOf" srcId="{064DEF5F-DAC2-459A-B619-38B41896DFE8}" destId="{22828B26-5001-4FE0-8C17-6318925D7B11}" srcOrd="8" destOrd="0" presId="urn:microsoft.com/office/officeart/2005/8/layout/radial6"/>
    <dgm:cxn modelId="{8290323E-6009-40F8-9DBD-B10B231DDFEC}" type="presParOf" srcId="{064DEF5F-DAC2-459A-B619-38B41896DFE8}" destId="{4226D056-BD9A-4A4C-8567-5C787AC54C95}" srcOrd="9" destOrd="0" presId="urn:microsoft.com/office/officeart/2005/8/layout/radial6"/>
    <dgm:cxn modelId="{1A3AFCAE-32AB-40F1-9574-9C4A427F6DD2}" type="presParOf" srcId="{064DEF5F-DAC2-459A-B619-38B41896DFE8}" destId="{121EBE31-32AB-4403-9BAB-3EA63EDF573D}" srcOrd="10" destOrd="0" presId="urn:microsoft.com/office/officeart/2005/8/layout/radial6"/>
    <dgm:cxn modelId="{5DCB85A1-A1F5-42B3-B31D-1FD031832164}" type="presParOf" srcId="{064DEF5F-DAC2-459A-B619-38B41896DFE8}" destId="{4220C7F9-314D-4C10-8296-9BDB0238F51A}" srcOrd="11" destOrd="0" presId="urn:microsoft.com/office/officeart/2005/8/layout/radial6"/>
    <dgm:cxn modelId="{8ECEBCD2-47FD-4520-A6E1-755E7C8514BF}" type="presParOf" srcId="{064DEF5F-DAC2-459A-B619-38B41896DFE8}" destId="{6B1B19E2-EF12-4B23-B64E-45AD03A5DCA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9EC352-D036-4B85-AE62-A619DD351DF6}" type="doc">
      <dgm:prSet loTypeId="urn:microsoft.com/office/officeart/2005/8/layout/orgChart1" loCatId="hierarchy" qsTypeId="urn:microsoft.com/office/officeart/2005/8/quickstyle/3d2" qsCatId="3D" csTypeId="urn:microsoft.com/office/officeart/2005/8/colors/colorful3" csCatId="colorful" phldr="1"/>
      <dgm:spPr/>
      <dgm:t>
        <a:bodyPr/>
        <a:lstStyle/>
        <a:p>
          <a:endParaRPr lang="en-US"/>
        </a:p>
      </dgm:t>
    </dgm:pt>
    <dgm:pt modelId="{58008F28-3D19-443A-A5AA-D653EFEA5EB6}">
      <dgm:prSet phldrT="[Text]" custT="1"/>
      <dgm:spPr>
        <a:solidFill>
          <a:schemeClr val="bg1">
            <a:lumMod val="75000"/>
          </a:schemeClr>
        </a:solidFill>
      </dgm:spPr>
      <dgm:t>
        <a:bodyPr/>
        <a:lstStyle/>
        <a:p>
          <a:r>
            <a:rPr lang="en-US" sz="3600" b="1" dirty="0" smtClean="0">
              <a:solidFill>
                <a:srgbClr val="002060"/>
              </a:solidFill>
              <a:latin typeface="Perpetua" panose="02020502060401020303" pitchFamily="18" charset="0"/>
            </a:rPr>
            <a:t>CLASSIFICATION</a:t>
          </a:r>
          <a:endParaRPr lang="en-US" sz="3600" b="1" dirty="0">
            <a:solidFill>
              <a:srgbClr val="002060"/>
            </a:solidFill>
            <a:latin typeface="Perpetua" panose="02020502060401020303" pitchFamily="18" charset="0"/>
          </a:endParaRPr>
        </a:p>
      </dgm:t>
    </dgm:pt>
    <dgm:pt modelId="{34C4C3C2-A58A-40E9-B771-F3E4FAA0F27B}" type="parTrans" cxnId="{C0C67A97-A4D4-4737-B871-0C5982FA7714}">
      <dgm:prSet/>
      <dgm:spPr/>
      <dgm:t>
        <a:bodyPr/>
        <a:lstStyle/>
        <a:p>
          <a:endParaRPr lang="en-US"/>
        </a:p>
      </dgm:t>
    </dgm:pt>
    <dgm:pt modelId="{E0BAE2BA-CA1D-402A-85CC-9A7F35BA26F9}" type="sibTrans" cxnId="{C0C67A97-A4D4-4737-B871-0C5982FA7714}">
      <dgm:prSet/>
      <dgm:spPr/>
      <dgm:t>
        <a:bodyPr/>
        <a:lstStyle/>
        <a:p>
          <a:endParaRPr lang="en-US"/>
        </a:p>
      </dgm:t>
    </dgm:pt>
    <dgm:pt modelId="{7D169F35-E0F7-42D6-96C1-7B278A3BE2E9}">
      <dgm:prSet phldrT="[Text]" custT="1"/>
      <dgm:spPr>
        <a:solidFill>
          <a:schemeClr val="bg1">
            <a:lumMod val="75000"/>
          </a:schemeClr>
        </a:solidFill>
      </dgm:spPr>
      <dgm:t>
        <a:bodyPr/>
        <a:lstStyle/>
        <a:p>
          <a:r>
            <a:rPr lang="en-US" sz="2000" b="1" dirty="0" smtClean="0">
              <a:solidFill>
                <a:srgbClr val="002060"/>
              </a:solidFill>
              <a:latin typeface="Perpetua" panose="02020502060401020303" pitchFamily="18" charset="0"/>
            </a:rPr>
            <a:t>ACCORDING TO TYPES OF BUSINESS</a:t>
          </a:r>
          <a:endParaRPr lang="en-US" sz="2000" b="1" dirty="0">
            <a:solidFill>
              <a:srgbClr val="002060"/>
            </a:solidFill>
            <a:latin typeface="Perpetua" panose="02020502060401020303" pitchFamily="18" charset="0"/>
          </a:endParaRPr>
        </a:p>
      </dgm:t>
    </dgm:pt>
    <dgm:pt modelId="{1EF19B29-0C88-453A-9920-7FC69BDED3E0}" type="parTrans" cxnId="{53FC9625-1F9B-49B1-919E-2E86D133B92E}">
      <dgm:prSet/>
      <dgm:spPr/>
      <dgm:t>
        <a:bodyPr/>
        <a:lstStyle/>
        <a:p>
          <a:endParaRPr lang="en-US"/>
        </a:p>
      </dgm:t>
    </dgm:pt>
    <dgm:pt modelId="{217F7F0E-7DAB-4ABF-AC3C-DA8922E2C007}" type="sibTrans" cxnId="{53FC9625-1F9B-49B1-919E-2E86D133B92E}">
      <dgm:prSet/>
      <dgm:spPr/>
      <dgm:t>
        <a:bodyPr/>
        <a:lstStyle/>
        <a:p>
          <a:endParaRPr lang="en-US"/>
        </a:p>
      </dgm:t>
    </dgm:pt>
    <dgm:pt modelId="{0544EC6D-4E4E-4D07-86E2-3F5649180560}">
      <dgm:prSet phldrT="[Text]" custT="1"/>
      <dgm:spPr>
        <a:solidFill>
          <a:schemeClr val="bg1">
            <a:lumMod val="75000"/>
          </a:schemeClr>
        </a:solidFill>
      </dgm:spPr>
      <dgm:t>
        <a:bodyPr/>
        <a:lstStyle/>
        <a:p>
          <a:r>
            <a:rPr lang="en-US" sz="2000" b="1" dirty="0" smtClean="0">
              <a:solidFill>
                <a:srgbClr val="002060"/>
              </a:solidFill>
              <a:latin typeface="Perpetua" panose="02020502060401020303" pitchFamily="18" charset="0"/>
            </a:rPr>
            <a:t>ACCORDING TO MOTIVATION</a:t>
          </a:r>
          <a:endParaRPr lang="en-US" sz="2000" b="1" dirty="0">
            <a:solidFill>
              <a:srgbClr val="002060"/>
            </a:solidFill>
            <a:latin typeface="Perpetua" panose="02020502060401020303" pitchFamily="18" charset="0"/>
          </a:endParaRPr>
        </a:p>
      </dgm:t>
    </dgm:pt>
    <dgm:pt modelId="{F1EE4703-1A7F-4D7D-B9BF-E33BC6629F8F}" type="parTrans" cxnId="{4E3A3E70-E976-4BBD-8229-01B553FBD21A}">
      <dgm:prSet/>
      <dgm:spPr/>
      <dgm:t>
        <a:bodyPr/>
        <a:lstStyle/>
        <a:p>
          <a:endParaRPr lang="en-US"/>
        </a:p>
      </dgm:t>
    </dgm:pt>
    <dgm:pt modelId="{69FDF662-745B-4697-9811-4C90458EE22A}" type="sibTrans" cxnId="{4E3A3E70-E976-4BBD-8229-01B553FBD21A}">
      <dgm:prSet/>
      <dgm:spPr/>
      <dgm:t>
        <a:bodyPr/>
        <a:lstStyle/>
        <a:p>
          <a:endParaRPr lang="en-US"/>
        </a:p>
      </dgm:t>
    </dgm:pt>
    <dgm:pt modelId="{A05D0ABA-5A93-4A24-AB72-4F532600BA93}">
      <dgm:prSet phldrT="[Text]" custT="1"/>
      <dgm:spPr>
        <a:solidFill>
          <a:schemeClr val="bg1">
            <a:lumMod val="75000"/>
          </a:schemeClr>
        </a:solidFill>
      </dgm:spPr>
      <dgm:t>
        <a:bodyPr/>
        <a:lstStyle/>
        <a:p>
          <a:r>
            <a:rPr lang="en-US" sz="2000" b="1" dirty="0" smtClean="0">
              <a:solidFill>
                <a:srgbClr val="002060"/>
              </a:solidFill>
              <a:latin typeface="Perpetua" panose="02020502060401020303" pitchFamily="18" charset="0"/>
            </a:rPr>
            <a:t>ACCORDING TO STAGES OF DEVELOPMENT</a:t>
          </a:r>
          <a:endParaRPr lang="en-US" sz="2000" b="1" dirty="0">
            <a:solidFill>
              <a:srgbClr val="002060"/>
            </a:solidFill>
            <a:latin typeface="Perpetua" panose="02020502060401020303" pitchFamily="18" charset="0"/>
          </a:endParaRPr>
        </a:p>
      </dgm:t>
    </dgm:pt>
    <dgm:pt modelId="{E3BE4207-6353-4076-BD62-46070C477D20}" type="parTrans" cxnId="{D808FABC-BBEE-455B-908C-CE7A9B663BF9}">
      <dgm:prSet/>
      <dgm:spPr/>
      <dgm:t>
        <a:bodyPr/>
        <a:lstStyle/>
        <a:p>
          <a:endParaRPr lang="en-US"/>
        </a:p>
      </dgm:t>
    </dgm:pt>
    <dgm:pt modelId="{F9F46178-9D5D-4124-AC0D-C8BB71729414}" type="sibTrans" cxnId="{D808FABC-BBEE-455B-908C-CE7A9B663BF9}">
      <dgm:prSet/>
      <dgm:spPr/>
      <dgm:t>
        <a:bodyPr/>
        <a:lstStyle/>
        <a:p>
          <a:endParaRPr lang="en-US"/>
        </a:p>
      </dgm:t>
    </dgm:pt>
    <dgm:pt modelId="{F4A01DFB-9529-449A-9E03-017528A61726}" type="pres">
      <dgm:prSet presAssocID="{8D9EC352-D036-4B85-AE62-A619DD351DF6}" presName="hierChild1" presStyleCnt="0">
        <dgm:presLayoutVars>
          <dgm:orgChart val="1"/>
          <dgm:chPref val="1"/>
          <dgm:dir/>
          <dgm:animOne val="branch"/>
          <dgm:animLvl val="lvl"/>
          <dgm:resizeHandles/>
        </dgm:presLayoutVars>
      </dgm:prSet>
      <dgm:spPr/>
      <dgm:t>
        <a:bodyPr/>
        <a:lstStyle/>
        <a:p>
          <a:endParaRPr lang="en-US"/>
        </a:p>
      </dgm:t>
    </dgm:pt>
    <dgm:pt modelId="{869D3DD3-6CC6-427C-8E96-A18F8F6E75C2}" type="pres">
      <dgm:prSet presAssocID="{58008F28-3D19-443A-A5AA-D653EFEA5EB6}" presName="hierRoot1" presStyleCnt="0">
        <dgm:presLayoutVars>
          <dgm:hierBranch val="init"/>
        </dgm:presLayoutVars>
      </dgm:prSet>
      <dgm:spPr/>
    </dgm:pt>
    <dgm:pt modelId="{B9B5E0FA-EA0F-4EF9-A5D1-72B7578544C2}" type="pres">
      <dgm:prSet presAssocID="{58008F28-3D19-443A-A5AA-D653EFEA5EB6}" presName="rootComposite1" presStyleCnt="0"/>
      <dgm:spPr/>
    </dgm:pt>
    <dgm:pt modelId="{5973E3DA-19C7-414E-B8A9-940F54A352FE}" type="pres">
      <dgm:prSet presAssocID="{58008F28-3D19-443A-A5AA-D653EFEA5EB6}" presName="rootText1" presStyleLbl="node0" presStyleIdx="0" presStyleCnt="1" custScaleX="259069" custScaleY="79439">
        <dgm:presLayoutVars>
          <dgm:chPref val="3"/>
        </dgm:presLayoutVars>
      </dgm:prSet>
      <dgm:spPr/>
      <dgm:t>
        <a:bodyPr/>
        <a:lstStyle/>
        <a:p>
          <a:endParaRPr lang="en-US"/>
        </a:p>
      </dgm:t>
    </dgm:pt>
    <dgm:pt modelId="{3AF8128F-ADB0-49D5-B404-D055412AA668}" type="pres">
      <dgm:prSet presAssocID="{58008F28-3D19-443A-A5AA-D653EFEA5EB6}" presName="rootConnector1" presStyleLbl="node1" presStyleIdx="0" presStyleCnt="0"/>
      <dgm:spPr/>
      <dgm:t>
        <a:bodyPr/>
        <a:lstStyle/>
        <a:p>
          <a:endParaRPr lang="en-US"/>
        </a:p>
      </dgm:t>
    </dgm:pt>
    <dgm:pt modelId="{23715BA9-7BD8-47C6-924B-F97C524C47FD}" type="pres">
      <dgm:prSet presAssocID="{58008F28-3D19-443A-A5AA-D653EFEA5EB6}" presName="hierChild2" presStyleCnt="0"/>
      <dgm:spPr/>
    </dgm:pt>
    <dgm:pt modelId="{ACE29394-6FD8-409A-B80C-5AD21DE1AEAC}" type="pres">
      <dgm:prSet presAssocID="{1EF19B29-0C88-453A-9920-7FC69BDED3E0}" presName="Name37" presStyleLbl="parChTrans1D2" presStyleIdx="0" presStyleCnt="3"/>
      <dgm:spPr/>
      <dgm:t>
        <a:bodyPr/>
        <a:lstStyle/>
        <a:p>
          <a:endParaRPr lang="en-US"/>
        </a:p>
      </dgm:t>
    </dgm:pt>
    <dgm:pt modelId="{EE74CE6E-9C29-4575-9CA9-7D8D4EEDBCD7}" type="pres">
      <dgm:prSet presAssocID="{7D169F35-E0F7-42D6-96C1-7B278A3BE2E9}" presName="hierRoot2" presStyleCnt="0">
        <dgm:presLayoutVars>
          <dgm:hierBranch val="init"/>
        </dgm:presLayoutVars>
      </dgm:prSet>
      <dgm:spPr/>
    </dgm:pt>
    <dgm:pt modelId="{E01087C2-A84C-4AB6-A99E-087C6DBFD0E1}" type="pres">
      <dgm:prSet presAssocID="{7D169F35-E0F7-42D6-96C1-7B278A3BE2E9}" presName="rootComposite" presStyleCnt="0"/>
      <dgm:spPr/>
    </dgm:pt>
    <dgm:pt modelId="{8EC6EB37-CF9C-4A36-A02D-DEAF8EE7F839}" type="pres">
      <dgm:prSet presAssocID="{7D169F35-E0F7-42D6-96C1-7B278A3BE2E9}" presName="rootText" presStyleLbl="node2" presStyleIdx="0" presStyleCnt="3" custScaleX="151793" custScaleY="149792">
        <dgm:presLayoutVars>
          <dgm:chPref val="3"/>
        </dgm:presLayoutVars>
      </dgm:prSet>
      <dgm:spPr/>
      <dgm:t>
        <a:bodyPr/>
        <a:lstStyle/>
        <a:p>
          <a:endParaRPr lang="en-US"/>
        </a:p>
      </dgm:t>
    </dgm:pt>
    <dgm:pt modelId="{E6FFE6FC-649B-4F87-8B5A-6097D895A7F7}" type="pres">
      <dgm:prSet presAssocID="{7D169F35-E0F7-42D6-96C1-7B278A3BE2E9}" presName="rootConnector" presStyleLbl="node2" presStyleIdx="0" presStyleCnt="3"/>
      <dgm:spPr/>
      <dgm:t>
        <a:bodyPr/>
        <a:lstStyle/>
        <a:p>
          <a:endParaRPr lang="en-US"/>
        </a:p>
      </dgm:t>
    </dgm:pt>
    <dgm:pt modelId="{48DABB1F-8320-4435-8DB8-E2B8C07C9C9C}" type="pres">
      <dgm:prSet presAssocID="{7D169F35-E0F7-42D6-96C1-7B278A3BE2E9}" presName="hierChild4" presStyleCnt="0"/>
      <dgm:spPr/>
    </dgm:pt>
    <dgm:pt modelId="{7CA84AE8-3939-4952-B4F1-E75BB2A1E61C}" type="pres">
      <dgm:prSet presAssocID="{7D169F35-E0F7-42D6-96C1-7B278A3BE2E9}" presName="hierChild5" presStyleCnt="0"/>
      <dgm:spPr/>
    </dgm:pt>
    <dgm:pt modelId="{215101FB-81A2-4D59-8041-41B338FC35BA}" type="pres">
      <dgm:prSet presAssocID="{F1EE4703-1A7F-4D7D-B9BF-E33BC6629F8F}" presName="Name37" presStyleLbl="parChTrans1D2" presStyleIdx="1" presStyleCnt="3"/>
      <dgm:spPr/>
      <dgm:t>
        <a:bodyPr/>
        <a:lstStyle/>
        <a:p>
          <a:endParaRPr lang="en-US"/>
        </a:p>
      </dgm:t>
    </dgm:pt>
    <dgm:pt modelId="{B8EB4178-594C-4C18-B92C-1FEBB417A3C0}" type="pres">
      <dgm:prSet presAssocID="{0544EC6D-4E4E-4D07-86E2-3F5649180560}" presName="hierRoot2" presStyleCnt="0">
        <dgm:presLayoutVars>
          <dgm:hierBranch val="init"/>
        </dgm:presLayoutVars>
      </dgm:prSet>
      <dgm:spPr/>
    </dgm:pt>
    <dgm:pt modelId="{0C2C50B6-8A3D-4F00-9898-789FBB057CAC}" type="pres">
      <dgm:prSet presAssocID="{0544EC6D-4E4E-4D07-86E2-3F5649180560}" presName="rootComposite" presStyleCnt="0"/>
      <dgm:spPr/>
    </dgm:pt>
    <dgm:pt modelId="{25BAB76C-C0B2-4379-A6ED-764E884AD8D0}" type="pres">
      <dgm:prSet presAssocID="{0544EC6D-4E4E-4D07-86E2-3F5649180560}" presName="rootText" presStyleLbl="node2" presStyleIdx="1" presStyleCnt="3" custScaleX="152068" custScaleY="113847">
        <dgm:presLayoutVars>
          <dgm:chPref val="3"/>
        </dgm:presLayoutVars>
      </dgm:prSet>
      <dgm:spPr/>
      <dgm:t>
        <a:bodyPr/>
        <a:lstStyle/>
        <a:p>
          <a:endParaRPr lang="en-US"/>
        </a:p>
      </dgm:t>
    </dgm:pt>
    <dgm:pt modelId="{ABFCA987-DAE8-40CC-9029-E8B06D169239}" type="pres">
      <dgm:prSet presAssocID="{0544EC6D-4E4E-4D07-86E2-3F5649180560}" presName="rootConnector" presStyleLbl="node2" presStyleIdx="1" presStyleCnt="3"/>
      <dgm:spPr/>
      <dgm:t>
        <a:bodyPr/>
        <a:lstStyle/>
        <a:p>
          <a:endParaRPr lang="en-US"/>
        </a:p>
      </dgm:t>
    </dgm:pt>
    <dgm:pt modelId="{9920DAA1-95B5-411D-AC15-0F21AB3BCA66}" type="pres">
      <dgm:prSet presAssocID="{0544EC6D-4E4E-4D07-86E2-3F5649180560}" presName="hierChild4" presStyleCnt="0"/>
      <dgm:spPr/>
    </dgm:pt>
    <dgm:pt modelId="{74586381-DA16-4253-8E3C-F962315AF6A3}" type="pres">
      <dgm:prSet presAssocID="{0544EC6D-4E4E-4D07-86E2-3F5649180560}" presName="hierChild5" presStyleCnt="0"/>
      <dgm:spPr/>
    </dgm:pt>
    <dgm:pt modelId="{AC8C68FA-A668-4508-BD37-D28C0E63D209}" type="pres">
      <dgm:prSet presAssocID="{E3BE4207-6353-4076-BD62-46070C477D20}" presName="Name37" presStyleLbl="parChTrans1D2" presStyleIdx="2" presStyleCnt="3"/>
      <dgm:spPr/>
      <dgm:t>
        <a:bodyPr/>
        <a:lstStyle/>
        <a:p>
          <a:endParaRPr lang="en-US"/>
        </a:p>
      </dgm:t>
    </dgm:pt>
    <dgm:pt modelId="{23B24EF6-5B88-4EF1-A035-9187350A5190}" type="pres">
      <dgm:prSet presAssocID="{A05D0ABA-5A93-4A24-AB72-4F532600BA93}" presName="hierRoot2" presStyleCnt="0">
        <dgm:presLayoutVars>
          <dgm:hierBranch val="init"/>
        </dgm:presLayoutVars>
      </dgm:prSet>
      <dgm:spPr/>
    </dgm:pt>
    <dgm:pt modelId="{CD4079AA-C4E6-40E5-8FA8-C72044763552}" type="pres">
      <dgm:prSet presAssocID="{A05D0ABA-5A93-4A24-AB72-4F532600BA93}" presName="rootComposite" presStyleCnt="0"/>
      <dgm:spPr/>
    </dgm:pt>
    <dgm:pt modelId="{0237DB6A-03E9-4BBE-A947-1E7D10D7EC96}" type="pres">
      <dgm:prSet presAssocID="{A05D0ABA-5A93-4A24-AB72-4F532600BA93}" presName="rootText" presStyleLbl="node2" presStyleIdx="2" presStyleCnt="3" custScaleX="180252" custScaleY="143668">
        <dgm:presLayoutVars>
          <dgm:chPref val="3"/>
        </dgm:presLayoutVars>
      </dgm:prSet>
      <dgm:spPr/>
      <dgm:t>
        <a:bodyPr/>
        <a:lstStyle/>
        <a:p>
          <a:endParaRPr lang="en-US"/>
        </a:p>
      </dgm:t>
    </dgm:pt>
    <dgm:pt modelId="{2E7243F7-3E27-4BBD-AAFE-957A87A24C87}" type="pres">
      <dgm:prSet presAssocID="{A05D0ABA-5A93-4A24-AB72-4F532600BA93}" presName="rootConnector" presStyleLbl="node2" presStyleIdx="2" presStyleCnt="3"/>
      <dgm:spPr/>
      <dgm:t>
        <a:bodyPr/>
        <a:lstStyle/>
        <a:p>
          <a:endParaRPr lang="en-US"/>
        </a:p>
      </dgm:t>
    </dgm:pt>
    <dgm:pt modelId="{3B67AF7C-2415-4236-921F-AE26C4E2C43B}" type="pres">
      <dgm:prSet presAssocID="{A05D0ABA-5A93-4A24-AB72-4F532600BA93}" presName="hierChild4" presStyleCnt="0"/>
      <dgm:spPr/>
    </dgm:pt>
    <dgm:pt modelId="{0272CFF8-5A7F-4DC5-80C9-72CB2FAE47BC}" type="pres">
      <dgm:prSet presAssocID="{A05D0ABA-5A93-4A24-AB72-4F532600BA93}" presName="hierChild5" presStyleCnt="0"/>
      <dgm:spPr/>
    </dgm:pt>
    <dgm:pt modelId="{4DDC4DBC-C9C4-4ADB-8703-1DAEEB21D275}" type="pres">
      <dgm:prSet presAssocID="{58008F28-3D19-443A-A5AA-D653EFEA5EB6}" presName="hierChild3" presStyleCnt="0"/>
      <dgm:spPr/>
    </dgm:pt>
  </dgm:ptLst>
  <dgm:cxnLst>
    <dgm:cxn modelId="{14ABCC49-7AF3-48A6-BCB4-C20191ADD5FE}" type="presOf" srcId="{1EF19B29-0C88-453A-9920-7FC69BDED3E0}" destId="{ACE29394-6FD8-409A-B80C-5AD21DE1AEAC}" srcOrd="0" destOrd="0" presId="urn:microsoft.com/office/officeart/2005/8/layout/orgChart1"/>
    <dgm:cxn modelId="{B4162346-671B-45BE-937E-B002FD6CA257}" type="presOf" srcId="{A05D0ABA-5A93-4A24-AB72-4F532600BA93}" destId="{0237DB6A-03E9-4BBE-A947-1E7D10D7EC96}" srcOrd="0" destOrd="0" presId="urn:microsoft.com/office/officeart/2005/8/layout/orgChart1"/>
    <dgm:cxn modelId="{C0C67A97-A4D4-4737-B871-0C5982FA7714}" srcId="{8D9EC352-D036-4B85-AE62-A619DD351DF6}" destId="{58008F28-3D19-443A-A5AA-D653EFEA5EB6}" srcOrd="0" destOrd="0" parTransId="{34C4C3C2-A58A-40E9-B771-F3E4FAA0F27B}" sibTransId="{E0BAE2BA-CA1D-402A-85CC-9A7F35BA26F9}"/>
    <dgm:cxn modelId="{4E3A3E70-E976-4BBD-8229-01B553FBD21A}" srcId="{58008F28-3D19-443A-A5AA-D653EFEA5EB6}" destId="{0544EC6D-4E4E-4D07-86E2-3F5649180560}" srcOrd="1" destOrd="0" parTransId="{F1EE4703-1A7F-4D7D-B9BF-E33BC6629F8F}" sibTransId="{69FDF662-745B-4697-9811-4C90458EE22A}"/>
    <dgm:cxn modelId="{75D70E56-28E2-404C-B23D-C4A3D6CAA25D}" type="presOf" srcId="{7D169F35-E0F7-42D6-96C1-7B278A3BE2E9}" destId="{8EC6EB37-CF9C-4A36-A02D-DEAF8EE7F839}" srcOrd="0" destOrd="0" presId="urn:microsoft.com/office/officeart/2005/8/layout/orgChart1"/>
    <dgm:cxn modelId="{3086592E-23A5-4CAA-9D84-0D1DC1A580CC}" type="presOf" srcId="{E3BE4207-6353-4076-BD62-46070C477D20}" destId="{AC8C68FA-A668-4508-BD37-D28C0E63D209}" srcOrd="0" destOrd="0" presId="urn:microsoft.com/office/officeart/2005/8/layout/orgChart1"/>
    <dgm:cxn modelId="{57019DE6-5C49-46E0-84E0-585D85D52E85}" type="presOf" srcId="{F1EE4703-1A7F-4D7D-B9BF-E33BC6629F8F}" destId="{215101FB-81A2-4D59-8041-41B338FC35BA}" srcOrd="0" destOrd="0" presId="urn:microsoft.com/office/officeart/2005/8/layout/orgChart1"/>
    <dgm:cxn modelId="{D71DB04A-6773-4766-B84E-26FF5B781A02}" type="presOf" srcId="{0544EC6D-4E4E-4D07-86E2-3F5649180560}" destId="{ABFCA987-DAE8-40CC-9029-E8B06D169239}" srcOrd="1" destOrd="0" presId="urn:microsoft.com/office/officeart/2005/8/layout/orgChart1"/>
    <dgm:cxn modelId="{BA83016B-EBB3-4A2D-8042-D9F7491F461E}" type="presOf" srcId="{A05D0ABA-5A93-4A24-AB72-4F532600BA93}" destId="{2E7243F7-3E27-4BBD-AAFE-957A87A24C87}" srcOrd="1" destOrd="0" presId="urn:microsoft.com/office/officeart/2005/8/layout/orgChart1"/>
    <dgm:cxn modelId="{3F9026DF-7221-4DAF-94AE-61ACC6640B2F}" type="presOf" srcId="{58008F28-3D19-443A-A5AA-D653EFEA5EB6}" destId="{5973E3DA-19C7-414E-B8A9-940F54A352FE}" srcOrd="0" destOrd="0" presId="urn:microsoft.com/office/officeart/2005/8/layout/orgChart1"/>
    <dgm:cxn modelId="{27F94D7A-986C-49F2-AAAC-FA72A572BC77}" type="presOf" srcId="{8D9EC352-D036-4B85-AE62-A619DD351DF6}" destId="{F4A01DFB-9529-449A-9E03-017528A61726}" srcOrd="0" destOrd="0" presId="urn:microsoft.com/office/officeart/2005/8/layout/orgChart1"/>
    <dgm:cxn modelId="{3F9B55A5-0F0B-4B31-AC74-89D56A15A67D}" type="presOf" srcId="{58008F28-3D19-443A-A5AA-D653EFEA5EB6}" destId="{3AF8128F-ADB0-49D5-B404-D055412AA668}" srcOrd="1" destOrd="0" presId="urn:microsoft.com/office/officeart/2005/8/layout/orgChart1"/>
    <dgm:cxn modelId="{53FC9625-1F9B-49B1-919E-2E86D133B92E}" srcId="{58008F28-3D19-443A-A5AA-D653EFEA5EB6}" destId="{7D169F35-E0F7-42D6-96C1-7B278A3BE2E9}" srcOrd="0" destOrd="0" parTransId="{1EF19B29-0C88-453A-9920-7FC69BDED3E0}" sibTransId="{217F7F0E-7DAB-4ABF-AC3C-DA8922E2C007}"/>
    <dgm:cxn modelId="{D808FABC-BBEE-455B-908C-CE7A9B663BF9}" srcId="{58008F28-3D19-443A-A5AA-D653EFEA5EB6}" destId="{A05D0ABA-5A93-4A24-AB72-4F532600BA93}" srcOrd="2" destOrd="0" parTransId="{E3BE4207-6353-4076-BD62-46070C477D20}" sibTransId="{F9F46178-9D5D-4124-AC0D-C8BB71729414}"/>
    <dgm:cxn modelId="{66B8C56E-E29D-4E9E-98E3-8ACFAD2776AC}" type="presOf" srcId="{0544EC6D-4E4E-4D07-86E2-3F5649180560}" destId="{25BAB76C-C0B2-4379-A6ED-764E884AD8D0}" srcOrd="0" destOrd="0" presId="urn:microsoft.com/office/officeart/2005/8/layout/orgChart1"/>
    <dgm:cxn modelId="{69EE25C2-0928-4C36-B571-F9F511767208}" type="presOf" srcId="{7D169F35-E0F7-42D6-96C1-7B278A3BE2E9}" destId="{E6FFE6FC-649B-4F87-8B5A-6097D895A7F7}" srcOrd="1" destOrd="0" presId="urn:microsoft.com/office/officeart/2005/8/layout/orgChart1"/>
    <dgm:cxn modelId="{5BFA7495-50FA-4870-BA84-8AAA71259382}" type="presParOf" srcId="{F4A01DFB-9529-449A-9E03-017528A61726}" destId="{869D3DD3-6CC6-427C-8E96-A18F8F6E75C2}" srcOrd="0" destOrd="0" presId="urn:microsoft.com/office/officeart/2005/8/layout/orgChart1"/>
    <dgm:cxn modelId="{79342FCE-847B-4BE3-B251-572E252E06B7}" type="presParOf" srcId="{869D3DD3-6CC6-427C-8E96-A18F8F6E75C2}" destId="{B9B5E0FA-EA0F-4EF9-A5D1-72B7578544C2}" srcOrd="0" destOrd="0" presId="urn:microsoft.com/office/officeart/2005/8/layout/orgChart1"/>
    <dgm:cxn modelId="{22E35572-1BCD-4BCF-9DCF-1FFB0ED41329}" type="presParOf" srcId="{B9B5E0FA-EA0F-4EF9-A5D1-72B7578544C2}" destId="{5973E3DA-19C7-414E-B8A9-940F54A352FE}" srcOrd="0" destOrd="0" presId="urn:microsoft.com/office/officeart/2005/8/layout/orgChart1"/>
    <dgm:cxn modelId="{E5308D0C-A897-4813-94D6-8259B25E1257}" type="presParOf" srcId="{B9B5E0FA-EA0F-4EF9-A5D1-72B7578544C2}" destId="{3AF8128F-ADB0-49D5-B404-D055412AA668}" srcOrd="1" destOrd="0" presId="urn:microsoft.com/office/officeart/2005/8/layout/orgChart1"/>
    <dgm:cxn modelId="{91B7D4C0-AF3F-41C8-BF20-34F9ED193D82}" type="presParOf" srcId="{869D3DD3-6CC6-427C-8E96-A18F8F6E75C2}" destId="{23715BA9-7BD8-47C6-924B-F97C524C47FD}" srcOrd="1" destOrd="0" presId="urn:microsoft.com/office/officeart/2005/8/layout/orgChart1"/>
    <dgm:cxn modelId="{102A7F31-EC8C-4D01-9E3A-5BB7B882BFC3}" type="presParOf" srcId="{23715BA9-7BD8-47C6-924B-F97C524C47FD}" destId="{ACE29394-6FD8-409A-B80C-5AD21DE1AEAC}" srcOrd="0" destOrd="0" presId="urn:microsoft.com/office/officeart/2005/8/layout/orgChart1"/>
    <dgm:cxn modelId="{828F49F1-A67C-473D-BA2A-CBCD691C8F7F}" type="presParOf" srcId="{23715BA9-7BD8-47C6-924B-F97C524C47FD}" destId="{EE74CE6E-9C29-4575-9CA9-7D8D4EEDBCD7}" srcOrd="1" destOrd="0" presId="urn:microsoft.com/office/officeart/2005/8/layout/orgChart1"/>
    <dgm:cxn modelId="{02369941-E6D8-446B-818A-72AF80FFCC15}" type="presParOf" srcId="{EE74CE6E-9C29-4575-9CA9-7D8D4EEDBCD7}" destId="{E01087C2-A84C-4AB6-A99E-087C6DBFD0E1}" srcOrd="0" destOrd="0" presId="urn:microsoft.com/office/officeart/2005/8/layout/orgChart1"/>
    <dgm:cxn modelId="{5D058410-FE13-4965-B54D-B1C08C44BBE3}" type="presParOf" srcId="{E01087C2-A84C-4AB6-A99E-087C6DBFD0E1}" destId="{8EC6EB37-CF9C-4A36-A02D-DEAF8EE7F839}" srcOrd="0" destOrd="0" presId="urn:microsoft.com/office/officeart/2005/8/layout/orgChart1"/>
    <dgm:cxn modelId="{EA01C499-C32A-4151-90D1-9F3982199FC3}" type="presParOf" srcId="{E01087C2-A84C-4AB6-A99E-087C6DBFD0E1}" destId="{E6FFE6FC-649B-4F87-8B5A-6097D895A7F7}" srcOrd="1" destOrd="0" presId="urn:microsoft.com/office/officeart/2005/8/layout/orgChart1"/>
    <dgm:cxn modelId="{FD66A64A-4E29-41ED-800E-A726AF62FB55}" type="presParOf" srcId="{EE74CE6E-9C29-4575-9CA9-7D8D4EEDBCD7}" destId="{48DABB1F-8320-4435-8DB8-E2B8C07C9C9C}" srcOrd="1" destOrd="0" presId="urn:microsoft.com/office/officeart/2005/8/layout/orgChart1"/>
    <dgm:cxn modelId="{E5626323-4C5D-4D42-BBC7-E8A297DB7774}" type="presParOf" srcId="{EE74CE6E-9C29-4575-9CA9-7D8D4EEDBCD7}" destId="{7CA84AE8-3939-4952-B4F1-E75BB2A1E61C}" srcOrd="2" destOrd="0" presId="urn:microsoft.com/office/officeart/2005/8/layout/orgChart1"/>
    <dgm:cxn modelId="{E21C91F5-7B08-4CC3-97AF-A89E699D8500}" type="presParOf" srcId="{23715BA9-7BD8-47C6-924B-F97C524C47FD}" destId="{215101FB-81A2-4D59-8041-41B338FC35BA}" srcOrd="2" destOrd="0" presId="urn:microsoft.com/office/officeart/2005/8/layout/orgChart1"/>
    <dgm:cxn modelId="{B3DD5723-6FFD-4169-83A3-46C622A2FCE7}" type="presParOf" srcId="{23715BA9-7BD8-47C6-924B-F97C524C47FD}" destId="{B8EB4178-594C-4C18-B92C-1FEBB417A3C0}" srcOrd="3" destOrd="0" presId="urn:microsoft.com/office/officeart/2005/8/layout/orgChart1"/>
    <dgm:cxn modelId="{29FC4F5F-5162-4CB4-9339-0203568B4490}" type="presParOf" srcId="{B8EB4178-594C-4C18-B92C-1FEBB417A3C0}" destId="{0C2C50B6-8A3D-4F00-9898-789FBB057CAC}" srcOrd="0" destOrd="0" presId="urn:microsoft.com/office/officeart/2005/8/layout/orgChart1"/>
    <dgm:cxn modelId="{62F15137-98A1-4474-85A4-4551B50750A2}" type="presParOf" srcId="{0C2C50B6-8A3D-4F00-9898-789FBB057CAC}" destId="{25BAB76C-C0B2-4379-A6ED-764E884AD8D0}" srcOrd="0" destOrd="0" presId="urn:microsoft.com/office/officeart/2005/8/layout/orgChart1"/>
    <dgm:cxn modelId="{2ED341E0-1367-486C-A0C4-19D53312A3C0}" type="presParOf" srcId="{0C2C50B6-8A3D-4F00-9898-789FBB057CAC}" destId="{ABFCA987-DAE8-40CC-9029-E8B06D169239}" srcOrd="1" destOrd="0" presId="urn:microsoft.com/office/officeart/2005/8/layout/orgChart1"/>
    <dgm:cxn modelId="{E487A63D-99EE-463C-B1DE-C1FE61F36045}" type="presParOf" srcId="{B8EB4178-594C-4C18-B92C-1FEBB417A3C0}" destId="{9920DAA1-95B5-411D-AC15-0F21AB3BCA66}" srcOrd="1" destOrd="0" presId="urn:microsoft.com/office/officeart/2005/8/layout/orgChart1"/>
    <dgm:cxn modelId="{864FF407-6B7B-4324-BBBF-515AA71A3236}" type="presParOf" srcId="{B8EB4178-594C-4C18-B92C-1FEBB417A3C0}" destId="{74586381-DA16-4253-8E3C-F962315AF6A3}" srcOrd="2" destOrd="0" presId="urn:microsoft.com/office/officeart/2005/8/layout/orgChart1"/>
    <dgm:cxn modelId="{94BB6E73-3709-4BCD-BD81-84585FB156D4}" type="presParOf" srcId="{23715BA9-7BD8-47C6-924B-F97C524C47FD}" destId="{AC8C68FA-A668-4508-BD37-D28C0E63D209}" srcOrd="4" destOrd="0" presId="urn:microsoft.com/office/officeart/2005/8/layout/orgChart1"/>
    <dgm:cxn modelId="{7741769B-04DF-41FA-903B-49197E58E24A}" type="presParOf" srcId="{23715BA9-7BD8-47C6-924B-F97C524C47FD}" destId="{23B24EF6-5B88-4EF1-A035-9187350A5190}" srcOrd="5" destOrd="0" presId="urn:microsoft.com/office/officeart/2005/8/layout/orgChart1"/>
    <dgm:cxn modelId="{0FFF1AED-3534-4E32-AAB8-961DB1BA08F5}" type="presParOf" srcId="{23B24EF6-5B88-4EF1-A035-9187350A5190}" destId="{CD4079AA-C4E6-40E5-8FA8-C72044763552}" srcOrd="0" destOrd="0" presId="urn:microsoft.com/office/officeart/2005/8/layout/orgChart1"/>
    <dgm:cxn modelId="{7262C46B-BFE7-4433-A6B0-8F7F8A7DF068}" type="presParOf" srcId="{CD4079AA-C4E6-40E5-8FA8-C72044763552}" destId="{0237DB6A-03E9-4BBE-A947-1E7D10D7EC96}" srcOrd="0" destOrd="0" presId="urn:microsoft.com/office/officeart/2005/8/layout/orgChart1"/>
    <dgm:cxn modelId="{348D8827-478C-4501-9975-4A067A9512DD}" type="presParOf" srcId="{CD4079AA-C4E6-40E5-8FA8-C72044763552}" destId="{2E7243F7-3E27-4BBD-AAFE-957A87A24C87}" srcOrd="1" destOrd="0" presId="urn:microsoft.com/office/officeart/2005/8/layout/orgChart1"/>
    <dgm:cxn modelId="{2F5BD4BC-F218-4108-B46F-6CD8BD4D8137}" type="presParOf" srcId="{23B24EF6-5B88-4EF1-A035-9187350A5190}" destId="{3B67AF7C-2415-4236-921F-AE26C4E2C43B}" srcOrd="1" destOrd="0" presId="urn:microsoft.com/office/officeart/2005/8/layout/orgChart1"/>
    <dgm:cxn modelId="{24234413-B2E9-449C-BD88-001AC7C5FAC8}" type="presParOf" srcId="{23B24EF6-5B88-4EF1-A035-9187350A5190}" destId="{0272CFF8-5A7F-4DC5-80C9-72CB2FAE47BC}" srcOrd="2" destOrd="0" presId="urn:microsoft.com/office/officeart/2005/8/layout/orgChart1"/>
    <dgm:cxn modelId="{4D5105AB-1EF9-42B4-9CBE-1D0B0B2C419D}" type="presParOf" srcId="{869D3DD3-6CC6-427C-8E96-A18F8F6E75C2}" destId="{4DDC4DBC-C9C4-4ADB-8703-1DAEEB21D27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2361AF-C016-4F77-8F88-A7E82C90E28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6BD1D703-935B-4139-AB55-294E6C6DEF65}">
      <dgm:prSet phldrT="[Text]" custT="1"/>
      <dgm:spPr/>
      <dgm:t>
        <a:bodyPr/>
        <a:lstStyle/>
        <a:p>
          <a:r>
            <a:rPr lang="en-US" sz="1200" b="1" dirty="0" smtClean="0">
              <a:latin typeface="Perpetua" panose="02020502060401020303" pitchFamily="18" charset="0"/>
            </a:rPr>
            <a:t>BUSINESS ENTREPRENEUR</a:t>
          </a:r>
          <a:endParaRPr lang="en-US" sz="1200" b="1" dirty="0">
            <a:latin typeface="Perpetua" panose="02020502060401020303" pitchFamily="18" charset="0"/>
          </a:endParaRPr>
        </a:p>
      </dgm:t>
    </dgm:pt>
    <dgm:pt modelId="{2503563E-C669-467A-8EFD-9AF405066B65}" type="parTrans" cxnId="{4D03E664-AE33-40BC-B883-600F4E4D274D}">
      <dgm:prSet/>
      <dgm:spPr/>
      <dgm:t>
        <a:bodyPr/>
        <a:lstStyle/>
        <a:p>
          <a:endParaRPr lang="en-US"/>
        </a:p>
      </dgm:t>
    </dgm:pt>
    <dgm:pt modelId="{CF64C370-B638-4862-93BA-FC2493E1A927}" type="sibTrans" cxnId="{4D03E664-AE33-40BC-B883-600F4E4D274D}">
      <dgm:prSet/>
      <dgm:spPr/>
      <dgm:t>
        <a:bodyPr/>
        <a:lstStyle/>
        <a:p>
          <a:endParaRPr lang="en-US"/>
        </a:p>
      </dgm:t>
    </dgm:pt>
    <dgm:pt modelId="{CDAFC552-B7A7-4C8B-BFDF-6B96CF474390}">
      <dgm:prSet phldrT="[Text]" custT="1"/>
      <dgm:spPr/>
      <dgm:t>
        <a:bodyPr/>
        <a:lstStyle/>
        <a:p>
          <a:r>
            <a:rPr lang="en-US" sz="1200" b="1" dirty="0" smtClean="0">
              <a:latin typeface="Perpetua" panose="02020502060401020303" pitchFamily="18" charset="0"/>
            </a:rPr>
            <a:t>INDUSTRIAL ENTREPRENEUR</a:t>
          </a:r>
          <a:endParaRPr lang="en-US" sz="1200" b="1" dirty="0">
            <a:latin typeface="Perpetua" panose="02020502060401020303" pitchFamily="18" charset="0"/>
          </a:endParaRPr>
        </a:p>
      </dgm:t>
    </dgm:pt>
    <dgm:pt modelId="{8999FD28-8652-4BB0-AA92-93571512ECEA}" type="parTrans" cxnId="{8ED6336E-0C83-46F6-8D0E-1AD462A2AE22}">
      <dgm:prSet/>
      <dgm:spPr/>
      <dgm:t>
        <a:bodyPr/>
        <a:lstStyle/>
        <a:p>
          <a:endParaRPr lang="en-US"/>
        </a:p>
      </dgm:t>
    </dgm:pt>
    <dgm:pt modelId="{BBCF2542-BCA7-499E-9A77-11FB0B6A882D}" type="sibTrans" cxnId="{8ED6336E-0C83-46F6-8D0E-1AD462A2AE22}">
      <dgm:prSet/>
      <dgm:spPr/>
      <dgm:t>
        <a:bodyPr/>
        <a:lstStyle/>
        <a:p>
          <a:endParaRPr lang="en-US"/>
        </a:p>
      </dgm:t>
    </dgm:pt>
    <dgm:pt modelId="{F52DDC8B-2391-4154-A86B-803316AE1F1B}">
      <dgm:prSet phldrT="[Text]" custT="1"/>
      <dgm:spPr/>
      <dgm:t>
        <a:bodyPr/>
        <a:lstStyle/>
        <a:p>
          <a:r>
            <a:rPr lang="en-US" sz="1200" b="1" dirty="0" smtClean="0">
              <a:latin typeface="Perpetua" panose="02020502060401020303" pitchFamily="18" charset="0"/>
            </a:rPr>
            <a:t>CORPORATE ENTREPRENEUR</a:t>
          </a:r>
          <a:endParaRPr lang="en-US" sz="1200" b="1" dirty="0">
            <a:latin typeface="Perpetua" panose="02020502060401020303" pitchFamily="18" charset="0"/>
          </a:endParaRPr>
        </a:p>
      </dgm:t>
    </dgm:pt>
    <dgm:pt modelId="{BF3F0F4A-652C-4EC4-B001-32C7E6172717}" type="parTrans" cxnId="{5CD95CB7-9A1E-4CC9-9057-66869750002F}">
      <dgm:prSet/>
      <dgm:spPr/>
      <dgm:t>
        <a:bodyPr/>
        <a:lstStyle/>
        <a:p>
          <a:endParaRPr lang="en-US"/>
        </a:p>
      </dgm:t>
    </dgm:pt>
    <dgm:pt modelId="{D0C6AB56-B6D3-48F2-B078-E5EFBD958530}" type="sibTrans" cxnId="{5CD95CB7-9A1E-4CC9-9057-66869750002F}">
      <dgm:prSet/>
      <dgm:spPr/>
      <dgm:t>
        <a:bodyPr/>
        <a:lstStyle/>
        <a:p>
          <a:endParaRPr lang="en-US"/>
        </a:p>
      </dgm:t>
    </dgm:pt>
    <dgm:pt modelId="{7F3C1EAE-5A0C-4CBC-87C9-73A90CDD69F7}">
      <dgm:prSet custT="1"/>
      <dgm:spPr/>
      <dgm:t>
        <a:bodyPr/>
        <a:lstStyle/>
        <a:p>
          <a:r>
            <a:rPr lang="en-US" sz="1200" b="1" dirty="0" smtClean="0">
              <a:latin typeface="Perpetua" panose="02020502060401020303" pitchFamily="18" charset="0"/>
            </a:rPr>
            <a:t>TECHNICAL ENTREPRENEUR</a:t>
          </a:r>
          <a:endParaRPr lang="en-US" sz="1200" b="1" dirty="0">
            <a:latin typeface="Perpetua" panose="02020502060401020303" pitchFamily="18" charset="0"/>
          </a:endParaRPr>
        </a:p>
      </dgm:t>
    </dgm:pt>
    <dgm:pt modelId="{C1CE2A11-1D8F-4E22-B287-7FDC8D0DBFEF}" type="parTrans" cxnId="{0846EED3-D485-4C09-914C-51DEF219F39A}">
      <dgm:prSet/>
      <dgm:spPr/>
      <dgm:t>
        <a:bodyPr/>
        <a:lstStyle/>
        <a:p>
          <a:endParaRPr lang="en-US"/>
        </a:p>
      </dgm:t>
    </dgm:pt>
    <dgm:pt modelId="{7FB5080B-3804-4160-BF4E-1110545902EB}" type="sibTrans" cxnId="{0846EED3-D485-4C09-914C-51DEF219F39A}">
      <dgm:prSet/>
      <dgm:spPr/>
      <dgm:t>
        <a:bodyPr/>
        <a:lstStyle/>
        <a:p>
          <a:endParaRPr lang="en-US"/>
        </a:p>
      </dgm:t>
    </dgm:pt>
    <dgm:pt modelId="{BA06EC34-7C8D-4224-A2AC-5400C590BEF5}">
      <dgm:prSet custT="1"/>
      <dgm:spPr/>
      <dgm:t>
        <a:bodyPr/>
        <a:lstStyle/>
        <a:p>
          <a:r>
            <a:rPr lang="en-US" sz="1200" b="1" dirty="0" smtClean="0">
              <a:latin typeface="Perpetua" panose="02020502060401020303" pitchFamily="18" charset="0"/>
            </a:rPr>
            <a:t>NON-TECHNICAL ENTREPRENEUR</a:t>
          </a:r>
          <a:endParaRPr lang="en-US" sz="1200" b="1" dirty="0">
            <a:latin typeface="Perpetua" panose="02020502060401020303" pitchFamily="18" charset="0"/>
          </a:endParaRPr>
        </a:p>
      </dgm:t>
    </dgm:pt>
    <dgm:pt modelId="{2FFD602D-2CEE-4D20-9218-A1CCB8A4680E}" type="parTrans" cxnId="{EFCAD66D-89A7-48A6-B4BB-C02D40F2B433}">
      <dgm:prSet/>
      <dgm:spPr/>
      <dgm:t>
        <a:bodyPr/>
        <a:lstStyle/>
        <a:p>
          <a:endParaRPr lang="en-US"/>
        </a:p>
      </dgm:t>
    </dgm:pt>
    <dgm:pt modelId="{7C6B07B2-506B-43B2-B402-DF00B1671774}" type="sibTrans" cxnId="{EFCAD66D-89A7-48A6-B4BB-C02D40F2B433}">
      <dgm:prSet/>
      <dgm:spPr/>
      <dgm:t>
        <a:bodyPr/>
        <a:lstStyle/>
        <a:p>
          <a:endParaRPr lang="en-US"/>
        </a:p>
      </dgm:t>
    </dgm:pt>
    <dgm:pt modelId="{11A0FAE1-5BFE-4967-B9D2-3BF5DBF47C5E}">
      <dgm:prSet custT="1"/>
      <dgm:spPr/>
      <dgm:t>
        <a:bodyPr/>
        <a:lstStyle/>
        <a:p>
          <a:r>
            <a:rPr lang="en-US" sz="1200" b="1" dirty="0" smtClean="0">
              <a:latin typeface="Perpetua" panose="02020502060401020303" pitchFamily="18" charset="0"/>
            </a:rPr>
            <a:t>AGRICULTURE ENTREPRENEUR</a:t>
          </a:r>
          <a:endParaRPr lang="en-US" sz="1200" b="1" dirty="0">
            <a:latin typeface="Perpetua" panose="02020502060401020303" pitchFamily="18" charset="0"/>
          </a:endParaRPr>
        </a:p>
      </dgm:t>
    </dgm:pt>
    <dgm:pt modelId="{010CEE89-658E-46AB-9CDC-40DC54699AD6}" type="parTrans" cxnId="{85B70591-FC14-4D5E-9EC1-975FFF819B34}">
      <dgm:prSet/>
      <dgm:spPr/>
      <dgm:t>
        <a:bodyPr/>
        <a:lstStyle/>
        <a:p>
          <a:endParaRPr lang="en-US"/>
        </a:p>
      </dgm:t>
    </dgm:pt>
    <dgm:pt modelId="{6DA8AD76-F50F-4C49-B27A-D19819258E95}" type="sibTrans" cxnId="{85B70591-FC14-4D5E-9EC1-975FFF819B34}">
      <dgm:prSet/>
      <dgm:spPr/>
      <dgm:t>
        <a:bodyPr/>
        <a:lstStyle/>
        <a:p>
          <a:endParaRPr lang="en-US"/>
        </a:p>
      </dgm:t>
    </dgm:pt>
    <dgm:pt modelId="{66F13FAC-A49D-4439-97B9-B15DEFD03FBD}">
      <dgm:prSet custT="1"/>
      <dgm:spPr/>
      <dgm:t>
        <a:bodyPr/>
        <a:lstStyle/>
        <a:p>
          <a:r>
            <a:rPr lang="en-US" sz="1200" b="1" dirty="0" smtClean="0">
              <a:latin typeface="Perpetua" panose="02020502060401020303" pitchFamily="18" charset="0"/>
            </a:rPr>
            <a:t>PROFESSIONAL ENTREPRENEUR</a:t>
          </a:r>
          <a:endParaRPr lang="en-US" sz="1200" b="1" dirty="0">
            <a:latin typeface="Perpetua" panose="02020502060401020303" pitchFamily="18" charset="0"/>
          </a:endParaRPr>
        </a:p>
      </dgm:t>
    </dgm:pt>
    <dgm:pt modelId="{199DD110-3968-4441-A228-3B47A37A75E1}" type="parTrans" cxnId="{97D9A555-6FC4-4DDB-A135-EEC8032BEAD2}">
      <dgm:prSet/>
      <dgm:spPr/>
      <dgm:t>
        <a:bodyPr/>
        <a:lstStyle/>
        <a:p>
          <a:endParaRPr lang="en-US"/>
        </a:p>
      </dgm:t>
    </dgm:pt>
    <dgm:pt modelId="{B1852536-8824-457F-9352-808F1843A0D0}" type="sibTrans" cxnId="{97D9A555-6FC4-4DDB-A135-EEC8032BEAD2}">
      <dgm:prSet/>
      <dgm:spPr/>
      <dgm:t>
        <a:bodyPr/>
        <a:lstStyle/>
        <a:p>
          <a:endParaRPr lang="en-US"/>
        </a:p>
      </dgm:t>
    </dgm:pt>
    <dgm:pt modelId="{7AC752DD-4B18-43ED-BEC0-C0BBC6E0A263}" type="pres">
      <dgm:prSet presAssocID="{2E2361AF-C016-4F77-8F88-A7E82C90E28C}" presName="compositeShape" presStyleCnt="0">
        <dgm:presLayoutVars>
          <dgm:dir/>
          <dgm:resizeHandles/>
        </dgm:presLayoutVars>
      </dgm:prSet>
      <dgm:spPr/>
      <dgm:t>
        <a:bodyPr/>
        <a:lstStyle/>
        <a:p>
          <a:endParaRPr lang="en-US"/>
        </a:p>
      </dgm:t>
    </dgm:pt>
    <dgm:pt modelId="{0D4EEE73-270C-479C-939B-970E0F609367}" type="pres">
      <dgm:prSet presAssocID="{2E2361AF-C016-4F77-8F88-A7E82C90E28C}" presName="pyramid" presStyleLbl="node1" presStyleIdx="0" presStyleCnt="1"/>
      <dgm:spPr/>
      <dgm:t>
        <a:bodyPr/>
        <a:lstStyle/>
        <a:p>
          <a:endParaRPr lang="en-US"/>
        </a:p>
      </dgm:t>
    </dgm:pt>
    <dgm:pt modelId="{0CDF1182-642B-481A-9570-87C26F898C4F}" type="pres">
      <dgm:prSet presAssocID="{2E2361AF-C016-4F77-8F88-A7E82C90E28C}" presName="theList" presStyleCnt="0"/>
      <dgm:spPr/>
    </dgm:pt>
    <dgm:pt modelId="{6D93BE9A-92E7-4C56-B8E6-095519BDAEDE}" type="pres">
      <dgm:prSet presAssocID="{6BD1D703-935B-4139-AB55-294E6C6DEF65}" presName="aNode" presStyleLbl="fgAcc1" presStyleIdx="0" presStyleCnt="7">
        <dgm:presLayoutVars>
          <dgm:bulletEnabled val="1"/>
        </dgm:presLayoutVars>
      </dgm:prSet>
      <dgm:spPr/>
      <dgm:t>
        <a:bodyPr/>
        <a:lstStyle/>
        <a:p>
          <a:endParaRPr lang="en-US"/>
        </a:p>
      </dgm:t>
    </dgm:pt>
    <dgm:pt modelId="{B96F14CA-EDCC-4651-B943-E52C2636DCE1}" type="pres">
      <dgm:prSet presAssocID="{6BD1D703-935B-4139-AB55-294E6C6DEF65}" presName="aSpace" presStyleCnt="0"/>
      <dgm:spPr/>
    </dgm:pt>
    <dgm:pt modelId="{FFA0E7C5-64E1-4936-8325-2236428E0A7D}" type="pres">
      <dgm:prSet presAssocID="{CDAFC552-B7A7-4C8B-BFDF-6B96CF474390}" presName="aNode" presStyleLbl="fgAcc1" presStyleIdx="1" presStyleCnt="7">
        <dgm:presLayoutVars>
          <dgm:bulletEnabled val="1"/>
        </dgm:presLayoutVars>
      </dgm:prSet>
      <dgm:spPr/>
      <dgm:t>
        <a:bodyPr/>
        <a:lstStyle/>
        <a:p>
          <a:endParaRPr lang="en-US"/>
        </a:p>
      </dgm:t>
    </dgm:pt>
    <dgm:pt modelId="{3B39F532-3E80-4284-959F-CD1F79A3EEC8}" type="pres">
      <dgm:prSet presAssocID="{CDAFC552-B7A7-4C8B-BFDF-6B96CF474390}" presName="aSpace" presStyleCnt="0"/>
      <dgm:spPr/>
    </dgm:pt>
    <dgm:pt modelId="{FF87794B-9D48-4205-8AC3-EE3A7AD0E3B0}" type="pres">
      <dgm:prSet presAssocID="{F52DDC8B-2391-4154-A86B-803316AE1F1B}" presName="aNode" presStyleLbl="fgAcc1" presStyleIdx="2" presStyleCnt="7">
        <dgm:presLayoutVars>
          <dgm:bulletEnabled val="1"/>
        </dgm:presLayoutVars>
      </dgm:prSet>
      <dgm:spPr/>
      <dgm:t>
        <a:bodyPr/>
        <a:lstStyle/>
        <a:p>
          <a:endParaRPr lang="en-US"/>
        </a:p>
      </dgm:t>
    </dgm:pt>
    <dgm:pt modelId="{21B1FA7A-D31D-4118-9EAC-C096813C106D}" type="pres">
      <dgm:prSet presAssocID="{F52DDC8B-2391-4154-A86B-803316AE1F1B}" presName="aSpace" presStyleCnt="0"/>
      <dgm:spPr/>
    </dgm:pt>
    <dgm:pt modelId="{34CD2035-689A-49FA-85D6-16D78E5A3599}" type="pres">
      <dgm:prSet presAssocID="{7F3C1EAE-5A0C-4CBC-87C9-73A90CDD69F7}" presName="aNode" presStyleLbl="fgAcc1" presStyleIdx="3" presStyleCnt="7">
        <dgm:presLayoutVars>
          <dgm:bulletEnabled val="1"/>
        </dgm:presLayoutVars>
      </dgm:prSet>
      <dgm:spPr/>
      <dgm:t>
        <a:bodyPr/>
        <a:lstStyle/>
        <a:p>
          <a:endParaRPr lang="en-US"/>
        </a:p>
      </dgm:t>
    </dgm:pt>
    <dgm:pt modelId="{0A0AA58A-1191-4C38-BC32-87E144D722DC}" type="pres">
      <dgm:prSet presAssocID="{7F3C1EAE-5A0C-4CBC-87C9-73A90CDD69F7}" presName="aSpace" presStyleCnt="0"/>
      <dgm:spPr/>
    </dgm:pt>
    <dgm:pt modelId="{B5B97162-4BBC-4EEC-A07F-37696FED9DF3}" type="pres">
      <dgm:prSet presAssocID="{BA06EC34-7C8D-4224-A2AC-5400C590BEF5}" presName="aNode" presStyleLbl="fgAcc1" presStyleIdx="4" presStyleCnt="7">
        <dgm:presLayoutVars>
          <dgm:bulletEnabled val="1"/>
        </dgm:presLayoutVars>
      </dgm:prSet>
      <dgm:spPr/>
      <dgm:t>
        <a:bodyPr/>
        <a:lstStyle/>
        <a:p>
          <a:endParaRPr lang="en-US"/>
        </a:p>
      </dgm:t>
    </dgm:pt>
    <dgm:pt modelId="{F831561B-1CC6-4B09-89E7-C113BC6F1CD6}" type="pres">
      <dgm:prSet presAssocID="{BA06EC34-7C8D-4224-A2AC-5400C590BEF5}" presName="aSpace" presStyleCnt="0"/>
      <dgm:spPr/>
    </dgm:pt>
    <dgm:pt modelId="{8E629164-8884-49D1-B206-35B142E57460}" type="pres">
      <dgm:prSet presAssocID="{11A0FAE1-5BFE-4967-B9D2-3BF5DBF47C5E}" presName="aNode" presStyleLbl="fgAcc1" presStyleIdx="5" presStyleCnt="7">
        <dgm:presLayoutVars>
          <dgm:bulletEnabled val="1"/>
        </dgm:presLayoutVars>
      </dgm:prSet>
      <dgm:spPr/>
      <dgm:t>
        <a:bodyPr/>
        <a:lstStyle/>
        <a:p>
          <a:endParaRPr lang="en-US"/>
        </a:p>
      </dgm:t>
    </dgm:pt>
    <dgm:pt modelId="{9E874257-83C1-4CA1-B61B-2BAAE3B2DD0C}" type="pres">
      <dgm:prSet presAssocID="{11A0FAE1-5BFE-4967-B9D2-3BF5DBF47C5E}" presName="aSpace" presStyleCnt="0"/>
      <dgm:spPr/>
    </dgm:pt>
    <dgm:pt modelId="{05AC6BBB-AD1C-45A1-86D0-720B33E6DC17}" type="pres">
      <dgm:prSet presAssocID="{66F13FAC-A49D-4439-97B9-B15DEFD03FBD}" presName="aNode" presStyleLbl="fgAcc1" presStyleIdx="6" presStyleCnt="7">
        <dgm:presLayoutVars>
          <dgm:bulletEnabled val="1"/>
        </dgm:presLayoutVars>
      </dgm:prSet>
      <dgm:spPr/>
      <dgm:t>
        <a:bodyPr/>
        <a:lstStyle/>
        <a:p>
          <a:endParaRPr lang="en-US"/>
        </a:p>
      </dgm:t>
    </dgm:pt>
    <dgm:pt modelId="{3EA21CE0-2490-41E1-9AAC-AFD9135ABCA9}" type="pres">
      <dgm:prSet presAssocID="{66F13FAC-A49D-4439-97B9-B15DEFD03FBD}" presName="aSpace" presStyleCnt="0"/>
      <dgm:spPr/>
    </dgm:pt>
  </dgm:ptLst>
  <dgm:cxnLst>
    <dgm:cxn modelId="{5CD95CB7-9A1E-4CC9-9057-66869750002F}" srcId="{2E2361AF-C016-4F77-8F88-A7E82C90E28C}" destId="{F52DDC8B-2391-4154-A86B-803316AE1F1B}" srcOrd="2" destOrd="0" parTransId="{BF3F0F4A-652C-4EC4-B001-32C7E6172717}" sibTransId="{D0C6AB56-B6D3-48F2-B078-E5EFBD958530}"/>
    <dgm:cxn modelId="{90EF8376-B741-406E-BDB5-4977A352AD57}" type="presOf" srcId="{2E2361AF-C016-4F77-8F88-A7E82C90E28C}" destId="{7AC752DD-4B18-43ED-BEC0-C0BBC6E0A263}" srcOrd="0" destOrd="0" presId="urn:microsoft.com/office/officeart/2005/8/layout/pyramid2"/>
    <dgm:cxn modelId="{97D9A555-6FC4-4DDB-A135-EEC8032BEAD2}" srcId="{2E2361AF-C016-4F77-8F88-A7E82C90E28C}" destId="{66F13FAC-A49D-4439-97B9-B15DEFD03FBD}" srcOrd="6" destOrd="0" parTransId="{199DD110-3968-4441-A228-3B47A37A75E1}" sibTransId="{B1852536-8824-457F-9352-808F1843A0D0}"/>
    <dgm:cxn modelId="{85B70591-FC14-4D5E-9EC1-975FFF819B34}" srcId="{2E2361AF-C016-4F77-8F88-A7E82C90E28C}" destId="{11A0FAE1-5BFE-4967-B9D2-3BF5DBF47C5E}" srcOrd="5" destOrd="0" parTransId="{010CEE89-658E-46AB-9CDC-40DC54699AD6}" sibTransId="{6DA8AD76-F50F-4C49-B27A-D19819258E95}"/>
    <dgm:cxn modelId="{D2FC91A7-1D16-4EF0-90C5-C1F11A9DC00C}" type="presOf" srcId="{F52DDC8B-2391-4154-A86B-803316AE1F1B}" destId="{FF87794B-9D48-4205-8AC3-EE3A7AD0E3B0}" srcOrd="0" destOrd="0" presId="urn:microsoft.com/office/officeart/2005/8/layout/pyramid2"/>
    <dgm:cxn modelId="{FF275F21-DE0A-4D3E-B2F6-59FDD97BC51C}" type="presOf" srcId="{66F13FAC-A49D-4439-97B9-B15DEFD03FBD}" destId="{05AC6BBB-AD1C-45A1-86D0-720B33E6DC17}" srcOrd="0" destOrd="0" presId="urn:microsoft.com/office/officeart/2005/8/layout/pyramid2"/>
    <dgm:cxn modelId="{FF92B77D-9B39-4CAE-B848-A988DFBD1F73}" type="presOf" srcId="{7F3C1EAE-5A0C-4CBC-87C9-73A90CDD69F7}" destId="{34CD2035-689A-49FA-85D6-16D78E5A3599}" srcOrd="0" destOrd="0" presId="urn:microsoft.com/office/officeart/2005/8/layout/pyramid2"/>
    <dgm:cxn modelId="{4D03E664-AE33-40BC-B883-600F4E4D274D}" srcId="{2E2361AF-C016-4F77-8F88-A7E82C90E28C}" destId="{6BD1D703-935B-4139-AB55-294E6C6DEF65}" srcOrd="0" destOrd="0" parTransId="{2503563E-C669-467A-8EFD-9AF405066B65}" sibTransId="{CF64C370-B638-4862-93BA-FC2493E1A927}"/>
    <dgm:cxn modelId="{8ED6336E-0C83-46F6-8D0E-1AD462A2AE22}" srcId="{2E2361AF-C016-4F77-8F88-A7E82C90E28C}" destId="{CDAFC552-B7A7-4C8B-BFDF-6B96CF474390}" srcOrd="1" destOrd="0" parTransId="{8999FD28-8652-4BB0-AA92-93571512ECEA}" sibTransId="{BBCF2542-BCA7-499E-9A77-11FB0B6A882D}"/>
    <dgm:cxn modelId="{1D899465-6F0C-4FAC-A17F-6AD70E7DD31E}" type="presOf" srcId="{6BD1D703-935B-4139-AB55-294E6C6DEF65}" destId="{6D93BE9A-92E7-4C56-B8E6-095519BDAEDE}" srcOrd="0" destOrd="0" presId="urn:microsoft.com/office/officeart/2005/8/layout/pyramid2"/>
    <dgm:cxn modelId="{0846EED3-D485-4C09-914C-51DEF219F39A}" srcId="{2E2361AF-C016-4F77-8F88-A7E82C90E28C}" destId="{7F3C1EAE-5A0C-4CBC-87C9-73A90CDD69F7}" srcOrd="3" destOrd="0" parTransId="{C1CE2A11-1D8F-4E22-B287-7FDC8D0DBFEF}" sibTransId="{7FB5080B-3804-4160-BF4E-1110545902EB}"/>
    <dgm:cxn modelId="{B51A0A1A-2225-407C-B696-AFF1625C9067}" type="presOf" srcId="{11A0FAE1-5BFE-4967-B9D2-3BF5DBF47C5E}" destId="{8E629164-8884-49D1-B206-35B142E57460}" srcOrd="0" destOrd="0" presId="urn:microsoft.com/office/officeart/2005/8/layout/pyramid2"/>
    <dgm:cxn modelId="{FEC990B3-E9F4-4A83-BC22-A4833B84B406}" type="presOf" srcId="{BA06EC34-7C8D-4224-A2AC-5400C590BEF5}" destId="{B5B97162-4BBC-4EEC-A07F-37696FED9DF3}" srcOrd="0" destOrd="0" presId="urn:microsoft.com/office/officeart/2005/8/layout/pyramid2"/>
    <dgm:cxn modelId="{EFCAD66D-89A7-48A6-B4BB-C02D40F2B433}" srcId="{2E2361AF-C016-4F77-8F88-A7E82C90E28C}" destId="{BA06EC34-7C8D-4224-A2AC-5400C590BEF5}" srcOrd="4" destOrd="0" parTransId="{2FFD602D-2CEE-4D20-9218-A1CCB8A4680E}" sibTransId="{7C6B07B2-506B-43B2-B402-DF00B1671774}"/>
    <dgm:cxn modelId="{CC309C73-6E35-48B6-BA20-ACCABB26A1B8}" type="presOf" srcId="{CDAFC552-B7A7-4C8B-BFDF-6B96CF474390}" destId="{FFA0E7C5-64E1-4936-8325-2236428E0A7D}" srcOrd="0" destOrd="0" presId="urn:microsoft.com/office/officeart/2005/8/layout/pyramid2"/>
    <dgm:cxn modelId="{502DD0A0-F7C2-4250-A24A-8C6FA23A7991}" type="presParOf" srcId="{7AC752DD-4B18-43ED-BEC0-C0BBC6E0A263}" destId="{0D4EEE73-270C-479C-939B-970E0F609367}" srcOrd="0" destOrd="0" presId="urn:microsoft.com/office/officeart/2005/8/layout/pyramid2"/>
    <dgm:cxn modelId="{8680F8C0-15CD-476F-ACC5-3F2F955A4286}" type="presParOf" srcId="{7AC752DD-4B18-43ED-BEC0-C0BBC6E0A263}" destId="{0CDF1182-642B-481A-9570-87C26F898C4F}" srcOrd="1" destOrd="0" presId="urn:microsoft.com/office/officeart/2005/8/layout/pyramid2"/>
    <dgm:cxn modelId="{D46BF2EB-A8B3-4E1D-B9C5-792DF4221CA5}" type="presParOf" srcId="{0CDF1182-642B-481A-9570-87C26F898C4F}" destId="{6D93BE9A-92E7-4C56-B8E6-095519BDAEDE}" srcOrd="0" destOrd="0" presId="urn:microsoft.com/office/officeart/2005/8/layout/pyramid2"/>
    <dgm:cxn modelId="{EF243DC6-57F7-4D62-A78D-D941F1E57D94}" type="presParOf" srcId="{0CDF1182-642B-481A-9570-87C26F898C4F}" destId="{B96F14CA-EDCC-4651-B943-E52C2636DCE1}" srcOrd="1" destOrd="0" presId="urn:microsoft.com/office/officeart/2005/8/layout/pyramid2"/>
    <dgm:cxn modelId="{EABA66D1-3434-4CD6-A175-4BECC25B0DE4}" type="presParOf" srcId="{0CDF1182-642B-481A-9570-87C26F898C4F}" destId="{FFA0E7C5-64E1-4936-8325-2236428E0A7D}" srcOrd="2" destOrd="0" presId="urn:microsoft.com/office/officeart/2005/8/layout/pyramid2"/>
    <dgm:cxn modelId="{DCA39957-B5EA-46E7-A55B-C3242BD1FF0F}" type="presParOf" srcId="{0CDF1182-642B-481A-9570-87C26F898C4F}" destId="{3B39F532-3E80-4284-959F-CD1F79A3EEC8}" srcOrd="3" destOrd="0" presId="urn:microsoft.com/office/officeart/2005/8/layout/pyramid2"/>
    <dgm:cxn modelId="{67116930-3710-4686-B4A2-B378F45219AB}" type="presParOf" srcId="{0CDF1182-642B-481A-9570-87C26F898C4F}" destId="{FF87794B-9D48-4205-8AC3-EE3A7AD0E3B0}" srcOrd="4" destOrd="0" presId="urn:microsoft.com/office/officeart/2005/8/layout/pyramid2"/>
    <dgm:cxn modelId="{FD43282B-0ACD-4EAA-AAB4-522A79583C61}" type="presParOf" srcId="{0CDF1182-642B-481A-9570-87C26F898C4F}" destId="{21B1FA7A-D31D-4118-9EAC-C096813C106D}" srcOrd="5" destOrd="0" presId="urn:microsoft.com/office/officeart/2005/8/layout/pyramid2"/>
    <dgm:cxn modelId="{BD79BEE9-B5AB-46F4-B2F2-49F400D8BDB1}" type="presParOf" srcId="{0CDF1182-642B-481A-9570-87C26F898C4F}" destId="{34CD2035-689A-49FA-85D6-16D78E5A3599}" srcOrd="6" destOrd="0" presId="urn:microsoft.com/office/officeart/2005/8/layout/pyramid2"/>
    <dgm:cxn modelId="{8864DD0B-0266-4816-87DB-C7EE835F780B}" type="presParOf" srcId="{0CDF1182-642B-481A-9570-87C26F898C4F}" destId="{0A0AA58A-1191-4C38-BC32-87E144D722DC}" srcOrd="7" destOrd="0" presId="urn:microsoft.com/office/officeart/2005/8/layout/pyramid2"/>
    <dgm:cxn modelId="{C3BE3B55-5BAF-4BAE-BF57-D380F885C915}" type="presParOf" srcId="{0CDF1182-642B-481A-9570-87C26F898C4F}" destId="{B5B97162-4BBC-4EEC-A07F-37696FED9DF3}" srcOrd="8" destOrd="0" presId="urn:microsoft.com/office/officeart/2005/8/layout/pyramid2"/>
    <dgm:cxn modelId="{BD885342-8E99-462E-9D73-3DC4BF5329D4}" type="presParOf" srcId="{0CDF1182-642B-481A-9570-87C26F898C4F}" destId="{F831561B-1CC6-4B09-89E7-C113BC6F1CD6}" srcOrd="9" destOrd="0" presId="urn:microsoft.com/office/officeart/2005/8/layout/pyramid2"/>
    <dgm:cxn modelId="{17283D8E-CD82-441B-881C-FEB0F17DACC5}" type="presParOf" srcId="{0CDF1182-642B-481A-9570-87C26F898C4F}" destId="{8E629164-8884-49D1-B206-35B142E57460}" srcOrd="10" destOrd="0" presId="urn:microsoft.com/office/officeart/2005/8/layout/pyramid2"/>
    <dgm:cxn modelId="{09491806-E3C2-4EEF-BB85-D635053A9191}" type="presParOf" srcId="{0CDF1182-642B-481A-9570-87C26F898C4F}" destId="{9E874257-83C1-4CA1-B61B-2BAAE3B2DD0C}" srcOrd="11" destOrd="0" presId="urn:microsoft.com/office/officeart/2005/8/layout/pyramid2"/>
    <dgm:cxn modelId="{E38879C1-224E-4B72-BBBC-921FD78DD5DC}" type="presParOf" srcId="{0CDF1182-642B-481A-9570-87C26F898C4F}" destId="{05AC6BBB-AD1C-45A1-86D0-720B33E6DC17}" srcOrd="12" destOrd="0" presId="urn:microsoft.com/office/officeart/2005/8/layout/pyramid2"/>
    <dgm:cxn modelId="{E8444379-1BBD-4F09-BCA3-AC062967717C}" type="presParOf" srcId="{0CDF1182-642B-481A-9570-87C26F898C4F}" destId="{3EA21CE0-2490-41E1-9AAC-AFD9135ABCA9}"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2361AF-C016-4F77-8F88-A7E82C90E28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6BD1D703-935B-4139-AB55-294E6C6DEF65}">
      <dgm:prSet phldrT="[Text]" custT="1"/>
      <dgm:spPr/>
      <dgm:t>
        <a:bodyPr/>
        <a:lstStyle/>
        <a:p>
          <a:r>
            <a:rPr lang="en-US" sz="1200" b="1" dirty="0" smtClean="0">
              <a:latin typeface="Perpetua" panose="02020502060401020303" pitchFamily="18" charset="0"/>
            </a:rPr>
            <a:t>PURE ENTREPRENEUR</a:t>
          </a:r>
          <a:endParaRPr lang="en-US" sz="1200" b="1" dirty="0">
            <a:latin typeface="Perpetua" panose="02020502060401020303" pitchFamily="18" charset="0"/>
          </a:endParaRPr>
        </a:p>
      </dgm:t>
    </dgm:pt>
    <dgm:pt modelId="{2503563E-C669-467A-8EFD-9AF405066B65}" type="parTrans" cxnId="{4D03E664-AE33-40BC-B883-600F4E4D274D}">
      <dgm:prSet/>
      <dgm:spPr/>
      <dgm:t>
        <a:bodyPr/>
        <a:lstStyle/>
        <a:p>
          <a:endParaRPr lang="en-US"/>
        </a:p>
      </dgm:t>
    </dgm:pt>
    <dgm:pt modelId="{CF64C370-B638-4862-93BA-FC2493E1A927}" type="sibTrans" cxnId="{4D03E664-AE33-40BC-B883-600F4E4D274D}">
      <dgm:prSet/>
      <dgm:spPr/>
      <dgm:t>
        <a:bodyPr/>
        <a:lstStyle/>
        <a:p>
          <a:endParaRPr lang="en-US"/>
        </a:p>
      </dgm:t>
    </dgm:pt>
    <dgm:pt modelId="{CDAFC552-B7A7-4C8B-BFDF-6B96CF474390}">
      <dgm:prSet phldrT="[Text]" custT="1"/>
      <dgm:spPr/>
      <dgm:t>
        <a:bodyPr/>
        <a:lstStyle/>
        <a:p>
          <a:r>
            <a:rPr lang="en-US" sz="1200" b="1" dirty="0" smtClean="0">
              <a:latin typeface="Perpetua" panose="02020502060401020303" pitchFamily="18" charset="0"/>
            </a:rPr>
            <a:t>INDUCED ENTREPRENEUR</a:t>
          </a:r>
          <a:endParaRPr lang="en-US" sz="1200" b="1" dirty="0">
            <a:latin typeface="Perpetua" panose="02020502060401020303" pitchFamily="18" charset="0"/>
          </a:endParaRPr>
        </a:p>
      </dgm:t>
    </dgm:pt>
    <dgm:pt modelId="{8999FD28-8652-4BB0-AA92-93571512ECEA}" type="parTrans" cxnId="{8ED6336E-0C83-46F6-8D0E-1AD462A2AE22}">
      <dgm:prSet/>
      <dgm:spPr/>
      <dgm:t>
        <a:bodyPr/>
        <a:lstStyle/>
        <a:p>
          <a:endParaRPr lang="en-US"/>
        </a:p>
      </dgm:t>
    </dgm:pt>
    <dgm:pt modelId="{BBCF2542-BCA7-499E-9A77-11FB0B6A882D}" type="sibTrans" cxnId="{8ED6336E-0C83-46F6-8D0E-1AD462A2AE22}">
      <dgm:prSet/>
      <dgm:spPr/>
      <dgm:t>
        <a:bodyPr/>
        <a:lstStyle/>
        <a:p>
          <a:endParaRPr lang="en-US"/>
        </a:p>
      </dgm:t>
    </dgm:pt>
    <dgm:pt modelId="{F52DDC8B-2391-4154-A86B-803316AE1F1B}">
      <dgm:prSet phldrT="[Text]" custT="1"/>
      <dgm:spPr/>
      <dgm:t>
        <a:bodyPr/>
        <a:lstStyle/>
        <a:p>
          <a:r>
            <a:rPr lang="en-US" sz="1200" b="1" dirty="0" smtClean="0">
              <a:latin typeface="Perpetua" panose="02020502060401020303" pitchFamily="18" charset="0"/>
            </a:rPr>
            <a:t>MOTIVATED ENTREPRENEUR</a:t>
          </a:r>
          <a:endParaRPr lang="en-US" sz="1200" b="1" dirty="0">
            <a:latin typeface="Perpetua" panose="02020502060401020303" pitchFamily="18" charset="0"/>
          </a:endParaRPr>
        </a:p>
      </dgm:t>
    </dgm:pt>
    <dgm:pt modelId="{BF3F0F4A-652C-4EC4-B001-32C7E6172717}" type="parTrans" cxnId="{5CD95CB7-9A1E-4CC9-9057-66869750002F}">
      <dgm:prSet/>
      <dgm:spPr/>
      <dgm:t>
        <a:bodyPr/>
        <a:lstStyle/>
        <a:p>
          <a:endParaRPr lang="en-US"/>
        </a:p>
      </dgm:t>
    </dgm:pt>
    <dgm:pt modelId="{D0C6AB56-B6D3-48F2-B078-E5EFBD958530}" type="sibTrans" cxnId="{5CD95CB7-9A1E-4CC9-9057-66869750002F}">
      <dgm:prSet/>
      <dgm:spPr/>
      <dgm:t>
        <a:bodyPr/>
        <a:lstStyle/>
        <a:p>
          <a:endParaRPr lang="en-US"/>
        </a:p>
      </dgm:t>
    </dgm:pt>
    <dgm:pt modelId="{7F3C1EAE-5A0C-4CBC-87C9-73A90CDD69F7}">
      <dgm:prSet custT="1"/>
      <dgm:spPr/>
      <dgm:t>
        <a:bodyPr/>
        <a:lstStyle/>
        <a:p>
          <a:r>
            <a:rPr lang="en-US" sz="1200" b="1" dirty="0" smtClean="0">
              <a:latin typeface="Perpetua" panose="02020502060401020303" pitchFamily="18" charset="0"/>
            </a:rPr>
            <a:t>SPONTANEOUS ENTREPRENEUR</a:t>
          </a:r>
          <a:endParaRPr lang="en-US" sz="1200" b="1" dirty="0">
            <a:latin typeface="Perpetua" panose="02020502060401020303" pitchFamily="18" charset="0"/>
          </a:endParaRPr>
        </a:p>
      </dgm:t>
    </dgm:pt>
    <dgm:pt modelId="{C1CE2A11-1D8F-4E22-B287-7FDC8D0DBFEF}" type="parTrans" cxnId="{0846EED3-D485-4C09-914C-51DEF219F39A}">
      <dgm:prSet/>
      <dgm:spPr/>
      <dgm:t>
        <a:bodyPr/>
        <a:lstStyle/>
        <a:p>
          <a:endParaRPr lang="en-US"/>
        </a:p>
      </dgm:t>
    </dgm:pt>
    <dgm:pt modelId="{7FB5080B-3804-4160-BF4E-1110545902EB}" type="sibTrans" cxnId="{0846EED3-D485-4C09-914C-51DEF219F39A}">
      <dgm:prSet/>
      <dgm:spPr/>
      <dgm:t>
        <a:bodyPr/>
        <a:lstStyle/>
        <a:p>
          <a:endParaRPr lang="en-US"/>
        </a:p>
      </dgm:t>
    </dgm:pt>
    <dgm:pt modelId="{11A0FAE1-5BFE-4967-B9D2-3BF5DBF47C5E}">
      <dgm:prSet custT="1"/>
      <dgm:spPr/>
      <dgm:t>
        <a:bodyPr/>
        <a:lstStyle/>
        <a:p>
          <a:r>
            <a:rPr lang="en-US" sz="1200" b="1" dirty="0" smtClean="0">
              <a:latin typeface="Perpetua" panose="02020502060401020303" pitchFamily="18" charset="0"/>
            </a:rPr>
            <a:t>SUPER-GROWTH ENTREPRENEUR</a:t>
          </a:r>
          <a:endParaRPr lang="en-US" sz="1200" b="1" dirty="0">
            <a:latin typeface="Perpetua" panose="02020502060401020303" pitchFamily="18" charset="0"/>
          </a:endParaRPr>
        </a:p>
      </dgm:t>
    </dgm:pt>
    <dgm:pt modelId="{010CEE89-658E-46AB-9CDC-40DC54699AD6}" type="parTrans" cxnId="{85B70591-FC14-4D5E-9EC1-975FFF819B34}">
      <dgm:prSet/>
      <dgm:spPr/>
      <dgm:t>
        <a:bodyPr/>
        <a:lstStyle/>
        <a:p>
          <a:endParaRPr lang="en-US"/>
        </a:p>
      </dgm:t>
    </dgm:pt>
    <dgm:pt modelId="{6DA8AD76-F50F-4C49-B27A-D19819258E95}" type="sibTrans" cxnId="{85B70591-FC14-4D5E-9EC1-975FFF819B34}">
      <dgm:prSet/>
      <dgm:spPr/>
      <dgm:t>
        <a:bodyPr/>
        <a:lstStyle/>
        <a:p>
          <a:endParaRPr lang="en-US"/>
        </a:p>
      </dgm:t>
    </dgm:pt>
    <dgm:pt modelId="{FBC7F058-BEFC-41DD-9733-54FD265A2708}">
      <dgm:prSet custT="1"/>
      <dgm:spPr/>
      <dgm:t>
        <a:bodyPr/>
        <a:lstStyle/>
        <a:p>
          <a:r>
            <a:rPr lang="en-US" sz="1200" b="1" dirty="0" smtClean="0">
              <a:latin typeface="Perpetua" panose="02020502060401020303" pitchFamily="18" charset="0"/>
            </a:rPr>
            <a:t>GROWTH ENTREPRENEUR</a:t>
          </a:r>
          <a:endParaRPr lang="en-US" sz="1200" b="1" dirty="0">
            <a:latin typeface="Perpetua" panose="02020502060401020303" pitchFamily="18" charset="0"/>
          </a:endParaRPr>
        </a:p>
      </dgm:t>
    </dgm:pt>
    <dgm:pt modelId="{9CD4D43D-7A42-40D2-921A-9F08E61E2794}" type="parTrans" cxnId="{B6244E00-300B-448D-A213-1F65D2F84C76}">
      <dgm:prSet/>
      <dgm:spPr/>
      <dgm:t>
        <a:bodyPr/>
        <a:lstStyle/>
        <a:p>
          <a:endParaRPr lang="en-US"/>
        </a:p>
      </dgm:t>
    </dgm:pt>
    <dgm:pt modelId="{5F1FBEA5-0918-4DB1-B09B-0BA2102B024F}" type="sibTrans" cxnId="{B6244E00-300B-448D-A213-1F65D2F84C76}">
      <dgm:prSet/>
      <dgm:spPr/>
      <dgm:t>
        <a:bodyPr/>
        <a:lstStyle/>
        <a:p>
          <a:endParaRPr lang="en-US"/>
        </a:p>
      </dgm:t>
    </dgm:pt>
    <dgm:pt modelId="{7AC752DD-4B18-43ED-BEC0-C0BBC6E0A263}" type="pres">
      <dgm:prSet presAssocID="{2E2361AF-C016-4F77-8F88-A7E82C90E28C}" presName="compositeShape" presStyleCnt="0">
        <dgm:presLayoutVars>
          <dgm:dir/>
          <dgm:resizeHandles/>
        </dgm:presLayoutVars>
      </dgm:prSet>
      <dgm:spPr/>
      <dgm:t>
        <a:bodyPr/>
        <a:lstStyle/>
        <a:p>
          <a:endParaRPr lang="en-US"/>
        </a:p>
      </dgm:t>
    </dgm:pt>
    <dgm:pt modelId="{0D4EEE73-270C-479C-939B-970E0F609367}" type="pres">
      <dgm:prSet presAssocID="{2E2361AF-C016-4F77-8F88-A7E82C90E28C}" presName="pyramid" presStyleLbl="node1" presStyleIdx="0" presStyleCnt="1"/>
      <dgm:spPr/>
      <dgm:t>
        <a:bodyPr/>
        <a:lstStyle/>
        <a:p>
          <a:endParaRPr lang="en-US"/>
        </a:p>
      </dgm:t>
    </dgm:pt>
    <dgm:pt modelId="{0CDF1182-642B-481A-9570-87C26F898C4F}" type="pres">
      <dgm:prSet presAssocID="{2E2361AF-C016-4F77-8F88-A7E82C90E28C}" presName="theList" presStyleCnt="0"/>
      <dgm:spPr/>
    </dgm:pt>
    <dgm:pt modelId="{6D93BE9A-92E7-4C56-B8E6-095519BDAEDE}" type="pres">
      <dgm:prSet presAssocID="{6BD1D703-935B-4139-AB55-294E6C6DEF65}" presName="aNode" presStyleLbl="fgAcc1" presStyleIdx="0" presStyleCnt="6">
        <dgm:presLayoutVars>
          <dgm:bulletEnabled val="1"/>
        </dgm:presLayoutVars>
      </dgm:prSet>
      <dgm:spPr/>
      <dgm:t>
        <a:bodyPr/>
        <a:lstStyle/>
        <a:p>
          <a:endParaRPr lang="en-US"/>
        </a:p>
      </dgm:t>
    </dgm:pt>
    <dgm:pt modelId="{B96F14CA-EDCC-4651-B943-E52C2636DCE1}" type="pres">
      <dgm:prSet presAssocID="{6BD1D703-935B-4139-AB55-294E6C6DEF65}" presName="aSpace" presStyleCnt="0"/>
      <dgm:spPr/>
    </dgm:pt>
    <dgm:pt modelId="{FFA0E7C5-64E1-4936-8325-2236428E0A7D}" type="pres">
      <dgm:prSet presAssocID="{CDAFC552-B7A7-4C8B-BFDF-6B96CF474390}" presName="aNode" presStyleLbl="fgAcc1" presStyleIdx="1" presStyleCnt="6">
        <dgm:presLayoutVars>
          <dgm:bulletEnabled val="1"/>
        </dgm:presLayoutVars>
      </dgm:prSet>
      <dgm:spPr/>
      <dgm:t>
        <a:bodyPr/>
        <a:lstStyle/>
        <a:p>
          <a:endParaRPr lang="en-US"/>
        </a:p>
      </dgm:t>
    </dgm:pt>
    <dgm:pt modelId="{3B39F532-3E80-4284-959F-CD1F79A3EEC8}" type="pres">
      <dgm:prSet presAssocID="{CDAFC552-B7A7-4C8B-BFDF-6B96CF474390}" presName="aSpace" presStyleCnt="0"/>
      <dgm:spPr/>
    </dgm:pt>
    <dgm:pt modelId="{FF87794B-9D48-4205-8AC3-EE3A7AD0E3B0}" type="pres">
      <dgm:prSet presAssocID="{F52DDC8B-2391-4154-A86B-803316AE1F1B}" presName="aNode" presStyleLbl="fgAcc1" presStyleIdx="2" presStyleCnt="6">
        <dgm:presLayoutVars>
          <dgm:bulletEnabled val="1"/>
        </dgm:presLayoutVars>
      </dgm:prSet>
      <dgm:spPr/>
      <dgm:t>
        <a:bodyPr/>
        <a:lstStyle/>
        <a:p>
          <a:endParaRPr lang="en-US"/>
        </a:p>
      </dgm:t>
    </dgm:pt>
    <dgm:pt modelId="{21B1FA7A-D31D-4118-9EAC-C096813C106D}" type="pres">
      <dgm:prSet presAssocID="{F52DDC8B-2391-4154-A86B-803316AE1F1B}" presName="aSpace" presStyleCnt="0"/>
      <dgm:spPr/>
    </dgm:pt>
    <dgm:pt modelId="{34CD2035-689A-49FA-85D6-16D78E5A3599}" type="pres">
      <dgm:prSet presAssocID="{7F3C1EAE-5A0C-4CBC-87C9-73A90CDD69F7}" presName="aNode" presStyleLbl="fgAcc1" presStyleIdx="3" presStyleCnt="6">
        <dgm:presLayoutVars>
          <dgm:bulletEnabled val="1"/>
        </dgm:presLayoutVars>
      </dgm:prSet>
      <dgm:spPr/>
      <dgm:t>
        <a:bodyPr/>
        <a:lstStyle/>
        <a:p>
          <a:endParaRPr lang="en-US"/>
        </a:p>
      </dgm:t>
    </dgm:pt>
    <dgm:pt modelId="{0A0AA58A-1191-4C38-BC32-87E144D722DC}" type="pres">
      <dgm:prSet presAssocID="{7F3C1EAE-5A0C-4CBC-87C9-73A90CDD69F7}" presName="aSpace" presStyleCnt="0"/>
      <dgm:spPr/>
    </dgm:pt>
    <dgm:pt modelId="{798497E2-F685-4606-BBED-395D03B9F4B3}" type="pres">
      <dgm:prSet presAssocID="{FBC7F058-BEFC-41DD-9733-54FD265A2708}" presName="aNode" presStyleLbl="fgAcc1" presStyleIdx="4" presStyleCnt="6">
        <dgm:presLayoutVars>
          <dgm:bulletEnabled val="1"/>
        </dgm:presLayoutVars>
      </dgm:prSet>
      <dgm:spPr/>
      <dgm:t>
        <a:bodyPr/>
        <a:lstStyle/>
        <a:p>
          <a:endParaRPr lang="en-US"/>
        </a:p>
      </dgm:t>
    </dgm:pt>
    <dgm:pt modelId="{86BC853C-BA3C-4ED9-9C50-CE93785A3BDD}" type="pres">
      <dgm:prSet presAssocID="{FBC7F058-BEFC-41DD-9733-54FD265A2708}" presName="aSpace" presStyleCnt="0"/>
      <dgm:spPr/>
    </dgm:pt>
    <dgm:pt modelId="{8E629164-8884-49D1-B206-35B142E57460}" type="pres">
      <dgm:prSet presAssocID="{11A0FAE1-5BFE-4967-B9D2-3BF5DBF47C5E}" presName="aNode" presStyleLbl="fgAcc1" presStyleIdx="5" presStyleCnt="6">
        <dgm:presLayoutVars>
          <dgm:bulletEnabled val="1"/>
        </dgm:presLayoutVars>
      </dgm:prSet>
      <dgm:spPr/>
      <dgm:t>
        <a:bodyPr/>
        <a:lstStyle/>
        <a:p>
          <a:endParaRPr lang="en-US"/>
        </a:p>
      </dgm:t>
    </dgm:pt>
    <dgm:pt modelId="{9E874257-83C1-4CA1-B61B-2BAAE3B2DD0C}" type="pres">
      <dgm:prSet presAssocID="{11A0FAE1-5BFE-4967-B9D2-3BF5DBF47C5E}" presName="aSpace" presStyleCnt="0"/>
      <dgm:spPr/>
    </dgm:pt>
  </dgm:ptLst>
  <dgm:cxnLst>
    <dgm:cxn modelId="{5CD95CB7-9A1E-4CC9-9057-66869750002F}" srcId="{2E2361AF-C016-4F77-8F88-A7E82C90E28C}" destId="{F52DDC8B-2391-4154-A86B-803316AE1F1B}" srcOrd="2" destOrd="0" parTransId="{BF3F0F4A-652C-4EC4-B001-32C7E6172717}" sibTransId="{D0C6AB56-B6D3-48F2-B078-E5EFBD958530}"/>
    <dgm:cxn modelId="{13423EE7-2172-46D3-93E5-89AC132AE239}" type="presOf" srcId="{6BD1D703-935B-4139-AB55-294E6C6DEF65}" destId="{6D93BE9A-92E7-4C56-B8E6-095519BDAEDE}" srcOrd="0" destOrd="0" presId="urn:microsoft.com/office/officeart/2005/8/layout/pyramid2"/>
    <dgm:cxn modelId="{9742AAAC-4CEB-43D7-B2A4-2AE38A728A13}" type="presOf" srcId="{11A0FAE1-5BFE-4967-B9D2-3BF5DBF47C5E}" destId="{8E629164-8884-49D1-B206-35B142E57460}" srcOrd="0" destOrd="0" presId="urn:microsoft.com/office/officeart/2005/8/layout/pyramid2"/>
    <dgm:cxn modelId="{8E11093F-6487-40C2-AC07-A10C3D096309}" type="presOf" srcId="{F52DDC8B-2391-4154-A86B-803316AE1F1B}" destId="{FF87794B-9D48-4205-8AC3-EE3A7AD0E3B0}" srcOrd="0" destOrd="0" presId="urn:microsoft.com/office/officeart/2005/8/layout/pyramid2"/>
    <dgm:cxn modelId="{341713CE-757B-4A3C-8E22-19BB933E353F}" type="presOf" srcId="{2E2361AF-C016-4F77-8F88-A7E82C90E28C}" destId="{7AC752DD-4B18-43ED-BEC0-C0BBC6E0A263}" srcOrd="0" destOrd="0" presId="urn:microsoft.com/office/officeart/2005/8/layout/pyramid2"/>
    <dgm:cxn modelId="{85B70591-FC14-4D5E-9EC1-975FFF819B34}" srcId="{2E2361AF-C016-4F77-8F88-A7E82C90E28C}" destId="{11A0FAE1-5BFE-4967-B9D2-3BF5DBF47C5E}" srcOrd="5" destOrd="0" parTransId="{010CEE89-658E-46AB-9CDC-40DC54699AD6}" sibTransId="{6DA8AD76-F50F-4C49-B27A-D19819258E95}"/>
    <dgm:cxn modelId="{8AC766BF-0570-46B7-AEEA-E5B69BCB1F6B}" type="presOf" srcId="{7F3C1EAE-5A0C-4CBC-87C9-73A90CDD69F7}" destId="{34CD2035-689A-49FA-85D6-16D78E5A3599}" srcOrd="0" destOrd="0" presId="urn:microsoft.com/office/officeart/2005/8/layout/pyramid2"/>
    <dgm:cxn modelId="{4D03E664-AE33-40BC-B883-600F4E4D274D}" srcId="{2E2361AF-C016-4F77-8F88-A7E82C90E28C}" destId="{6BD1D703-935B-4139-AB55-294E6C6DEF65}" srcOrd="0" destOrd="0" parTransId="{2503563E-C669-467A-8EFD-9AF405066B65}" sibTransId="{CF64C370-B638-4862-93BA-FC2493E1A927}"/>
    <dgm:cxn modelId="{BFDAC32A-1090-47FE-B3D9-415B778F7FB4}" type="presOf" srcId="{FBC7F058-BEFC-41DD-9733-54FD265A2708}" destId="{798497E2-F685-4606-BBED-395D03B9F4B3}" srcOrd="0" destOrd="0" presId="urn:microsoft.com/office/officeart/2005/8/layout/pyramid2"/>
    <dgm:cxn modelId="{8ED6336E-0C83-46F6-8D0E-1AD462A2AE22}" srcId="{2E2361AF-C016-4F77-8F88-A7E82C90E28C}" destId="{CDAFC552-B7A7-4C8B-BFDF-6B96CF474390}" srcOrd="1" destOrd="0" parTransId="{8999FD28-8652-4BB0-AA92-93571512ECEA}" sibTransId="{BBCF2542-BCA7-499E-9A77-11FB0B6A882D}"/>
    <dgm:cxn modelId="{C7011649-E2DA-4289-9CC2-B5C57059F6B6}" type="presOf" srcId="{CDAFC552-B7A7-4C8B-BFDF-6B96CF474390}" destId="{FFA0E7C5-64E1-4936-8325-2236428E0A7D}" srcOrd="0" destOrd="0" presId="urn:microsoft.com/office/officeart/2005/8/layout/pyramid2"/>
    <dgm:cxn modelId="{0846EED3-D485-4C09-914C-51DEF219F39A}" srcId="{2E2361AF-C016-4F77-8F88-A7E82C90E28C}" destId="{7F3C1EAE-5A0C-4CBC-87C9-73A90CDD69F7}" srcOrd="3" destOrd="0" parTransId="{C1CE2A11-1D8F-4E22-B287-7FDC8D0DBFEF}" sibTransId="{7FB5080B-3804-4160-BF4E-1110545902EB}"/>
    <dgm:cxn modelId="{B6244E00-300B-448D-A213-1F65D2F84C76}" srcId="{2E2361AF-C016-4F77-8F88-A7E82C90E28C}" destId="{FBC7F058-BEFC-41DD-9733-54FD265A2708}" srcOrd="4" destOrd="0" parTransId="{9CD4D43D-7A42-40D2-921A-9F08E61E2794}" sibTransId="{5F1FBEA5-0918-4DB1-B09B-0BA2102B024F}"/>
    <dgm:cxn modelId="{EB1E5D1D-D23F-42E8-959E-263C0622FC55}" type="presParOf" srcId="{7AC752DD-4B18-43ED-BEC0-C0BBC6E0A263}" destId="{0D4EEE73-270C-479C-939B-970E0F609367}" srcOrd="0" destOrd="0" presId="urn:microsoft.com/office/officeart/2005/8/layout/pyramid2"/>
    <dgm:cxn modelId="{F2421286-605E-4132-A567-AF8C26B64EF0}" type="presParOf" srcId="{7AC752DD-4B18-43ED-BEC0-C0BBC6E0A263}" destId="{0CDF1182-642B-481A-9570-87C26F898C4F}" srcOrd="1" destOrd="0" presId="urn:microsoft.com/office/officeart/2005/8/layout/pyramid2"/>
    <dgm:cxn modelId="{36FE2C51-ED1B-43B7-A1F3-D4A7BE371303}" type="presParOf" srcId="{0CDF1182-642B-481A-9570-87C26F898C4F}" destId="{6D93BE9A-92E7-4C56-B8E6-095519BDAEDE}" srcOrd="0" destOrd="0" presId="urn:microsoft.com/office/officeart/2005/8/layout/pyramid2"/>
    <dgm:cxn modelId="{9F55040E-9E89-4070-B7FC-3B7C271E5B32}" type="presParOf" srcId="{0CDF1182-642B-481A-9570-87C26F898C4F}" destId="{B96F14CA-EDCC-4651-B943-E52C2636DCE1}" srcOrd="1" destOrd="0" presId="urn:microsoft.com/office/officeart/2005/8/layout/pyramid2"/>
    <dgm:cxn modelId="{7C88D767-48F6-4A1E-BFD8-370BF445B552}" type="presParOf" srcId="{0CDF1182-642B-481A-9570-87C26F898C4F}" destId="{FFA0E7C5-64E1-4936-8325-2236428E0A7D}" srcOrd="2" destOrd="0" presId="urn:microsoft.com/office/officeart/2005/8/layout/pyramid2"/>
    <dgm:cxn modelId="{37CE0DC0-BFE5-42B4-AE50-67235EEE6617}" type="presParOf" srcId="{0CDF1182-642B-481A-9570-87C26F898C4F}" destId="{3B39F532-3E80-4284-959F-CD1F79A3EEC8}" srcOrd="3" destOrd="0" presId="urn:microsoft.com/office/officeart/2005/8/layout/pyramid2"/>
    <dgm:cxn modelId="{CA89376F-9529-4B5D-A671-24C08E54A539}" type="presParOf" srcId="{0CDF1182-642B-481A-9570-87C26F898C4F}" destId="{FF87794B-9D48-4205-8AC3-EE3A7AD0E3B0}" srcOrd="4" destOrd="0" presId="urn:microsoft.com/office/officeart/2005/8/layout/pyramid2"/>
    <dgm:cxn modelId="{58F82036-E162-4B14-AC07-2D5BA300D394}" type="presParOf" srcId="{0CDF1182-642B-481A-9570-87C26F898C4F}" destId="{21B1FA7A-D31D-4118-9EAC-C096813C106D}" srcOrd="5" destOrd="0" presId="urn:microsoft.com/office/officeart/2005/8/layout/pyramid2"/>
    <dgm:cxn modelId="{2E9381F8-6E3D-48A7-B5FE-9E4B26EBC2EA}" type="presParOf" srcId="{0CDF1182-642B-481A-9570-87C26F898C4F}" destId="{34CD2035-689A-49FA-85D6-16D78E5A3599}" srcOrd="6" destOrd="0" presId="urn:microsoft.com/office/officeart/2005/8/layout/pyramid2"/>
    <dgm:cxn modelId="{B907713F-2F6D-4E85-AB14-C0794C576268}" type="presParOf" srcId="{0CDF1182-642B-481A-9570-87C26F898C4F}" destId="{0A0AA58A-1191-4C38-BC32-87E144D722DC}" srcOrd="7" destOrd="0" presId="urn:microsoft.com/office/officeart/2005/8/layout/pyramid2"/>
    <dgm:cxn modelId="{D2C12019-CE20-4A2C-ACB7-A114290C8F3D}" type="presParOf" srcId="{0CDF1182-642B-481A-9570-87C26F898C4F}" destId="{798497E2-F685-4606-BBED-395D03B9F4B3}" srcOrd="8" destOrd="0" presId="urn:microsoft.com/office/officeart/2005/8/layout/pyramid2"/>
    <dgm:cxn modelId="{08E71D9A-78EB-4C4D-8A69-8E2551C2E827}" type="presParOf" srcId="{0CDF1182-642B-481A-9570-87C26F898C4F}" destId="{86BC853C-BA3C-4ED9-9C50-CE93785A3BDD}" srcOrd="9" destOrd="0" presId="urn:microsoft.com/office/officeart/2005/8/layout/pyramid2"/>
    <dgm:cxn modelId="{0F637B8C-5793-4C62-82E3-AB7A252D4CE0}" type="presParOf" srcId="{0CDF1182-642B-481A-9570-87C26F898C4F}" destId="{8E629164-8884-49D1-B206-35B142E57460}" srcOrd="10" destOrd="0" presId="urn:microsoft.com/office/officeart/2005/8/layout/pyramid2"/>
    <dgm:cxn modelId="{88B714FC-3D91-4FA0-847E-440165488AEC}" type="presParOf" srcId="{0CDF1182-642B-481A-9570-87C26F898C4F}" destId="{9E874257-83C1-4CA1-B61B-2BAAE3B2DD0C}" srcOrd="11"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6729D3-9C06-4405-B85E-DE6279637029}" type="datetimeFigureOut">
              <a:rPr lang="en-US" smtClean="0"/>
              <a:t>5/25/2020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217416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729D3-9C06-4405-B85E-DE6279637029}"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403593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729D3-9C06-4405-B85E-DE6279637029}"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4175354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729D3-9C06-4405-B85E-DE6279637029}"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657721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729D3-9C06-4405-B85E-DE6279637029}"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4049446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729D3-9C06-4405-B85E-DE6279637029}"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2573887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729D3-9C06-4405-B85E-DE6279637029}"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307643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6729D3-9C06-4405-B85E-DE6279637029}"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1725444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6729D3-9C06-4405-B85E-DE6279637029}"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126569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6729D3-9C06-4405-B85E-DE6279637029}"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415859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729D3-9C06-4405-B85E-DE6279637029}"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164229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6729D3-9C06-4405-B85E-DE6279637029}"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336633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6729D3-9C06-4405-B85E-DE6279637029}" type="datetimeFigureOut">
              <a:rPr lang="en-US" smtClean="0"/>
              <a:t>5/25/2020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323033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6729D3-9C06-4405-B85E-DE6279637029}" type="datetimeFigureOut">
              <a:rPr lang="en-US" smtClean="0"/>
              <a:t>5/25/2020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392329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729D3-9C06-4405-B85E-DE6279637029}" type="datetimeFigureOut">
              <a:rPr lang="en-US" smtClean="0"/>
              <a:t>5/25/2020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225336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729D3-9C06-4405-B85E-DE6279637029}"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113301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729D3-9C06-4405-B85E-DE6279637029}"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1CCDF-F57B-4E29-89D5-206411DB13C0}" type="slidenum">
              <a:rPr lang="en-US" smtClean="0"/>
              <a:t>‹#›</a:t>
            </a:fld>
            <a:endParaRPr lang="en-US"/>
          </a:p>
        </p:txBody>
      </p:sp>
    </p:spTree>
    <p:extLst>
      <p:ext uri="{BB962C8B-B14F-4D97-AF65-F5344CB8AC3E}">
        <p14:creationId xmlns:p14="http://schemas.microsoft.com/office/powerpoint/2010/main" val="207316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6729D3-9C06-4405-B85E-DE6279637029}" type="datetimeFigureOut">
              <a:rPr lang="en-US" smtClean="0"/>
              <a:t>5/25/2020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41CCDF-F57B-4E29-89D5-206411DB13C0}" type="slidenum">
              <a:rPr lang="en-US" smtClean="0"/>
              <a:t>‹#›</a:t>
            </a:fld>
            <a:endParaRPr lang="en-US"/>
          </a:p>
        </p:txBody>
      </p:sp>
    </p:spTree>
    <p:extLst>
      <p:ext uri="{BB962C8B-B14F-4D97-AF65-F5344CB8AC3E}">
        <p14:creationId xmlns:p14="http://schemas.microsoft.com/office/powerpoint/2010/main" val="26504970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409131"/>
            <a:ext cx="10018713" cy="1752599"/>
          </a:xfrm>
        </p:spPr>
        <p:txBody>
          <a:bodyPr>
            <a:normAutofit fontScale="90000"/>
          </a:bodyPr>
          <a:lstStyle/>
          <a:p>
            <a:r>
              <a:rPr lang="en-US" dirty="0" smtClean="0">
                <a:solidFill>
                  <a:srgbClr val="002060"/>
                </a:solidFill>
                <a:latin typeface="Adobe Caslon Pro" panose="0205050205050A020403" pitchFamily="18" charset="0"/>
              </a:rPr>
              <a:t>ENTREPRENEURIAL DEVELOPMENT</a:t>
            </a:r>
            <a:br>
              <a:rPr lang="en-US" dirty="0" smtClean="0">
                <a:solidFill>
                  <a:srgbClr val="002060"/>
                </a:solidFill>
                <a:latin typeface="Adobe Caslon Pro" panose="0205050205050A020403" pitchFamily="18" charset="0"/>
              </a:rPr>
            </a:br>
            <a:r>
              <a:rPr lang="en-US" dirty="0" smtClean="0">
                <a:solidFill>
                  <a:srgbClr val="002060"/>
                </a:solidFill>
                <a:latin typeface="Adobe Caslon Pro" panose="0205050205050A020403" pitchFamily="18" charset="0"/>
              </a:rPr>
              <a:t/>
            </a:r>
            <a:br>
              <a:rPr lang="en-US" dirty="0" smtClean="0">
                <a:solidFill>
                  <a:srgbClr val="002060"/>
                </a:solidFill>
                <a:latin typeface="Adobe Caslon Pro" panose="0205050205050A020403" pitchFamily="18" charset="0"/>
              </a:rPr>
            </a:br>
            <a:r>
              <a:rPr lang="en-US" dirty="0" smtClean="0">
                <a:solidFill>
                  <a:srgbClr val="002060"/>
                </a:solidFill>
                <a:latin typeface="Adobe Caslon Pro" panose="0205050205050A020403" pitchFamily="18" charset="0"/>
              </a:rPr>
              <a:t>-An Introduction</a:t>
            </a:r>
            <a:endParaRPr lang="en-US" dirty="0">
              <a:solidFill>
                <a:srgbClr val="002060"/>
              </a:solidFill>
              <a:latin typeface="Adobe Caslon Pro" panose="0205050205050A020403" pitchFamily="18" charset="0"/>
            </a:endParaRPr>
          </a:p>
        </p:txBody>
      </p:sp>
      <p:sp>
        <p:nvSpPr>
          <p:cNvPr id="3" name="Content Placeholder 2"/>
          <p:cNvSpPr>
            <a:spLocks noGrp="1"/>
          </p:cNvSpPr>
          <p:nvPr>
            <p:ph idx="1"/>
          </p:nvPr>
        </p:nvSpPr>
        <p:spPr>
          <a:xfrm>
            <a:off x="4650592" y="4558353"/>
            <a:ext cx="7441324" cy="2299647"/>
          </a:xfrm>
        </p:spPr>
        <p:txBody>
          <a:bodyPr>
            <a:normAutofit/>
          </a:bodyPr>
          <a:lstStyle/>
          <a:p>
            <a:pPr marL="0" indent="0" algn="ctr">
              <a:buNone/>
            </a:pPr>
            <a:r>
              <a:rPr lang="en-US" b="1" dirty="0" err="1">
                <a:solidFill>
                  <a:srgbClr val="C00000"/>
                </a:solidFill>
                <a:latin typeface="AngsanaUPC" panose="02020603050405020304" pitchFamily="18" charset="-34"/>
                <a:cs typeface="AngsanaUPC" panose="02020603050405020304" pitchFamily="18" charset="-34"/>
              </a:rPr>
              <a:t>Dr.S.BELLARMIN</a:t>
            </a:r>
            <a:r>
              <a:rPr lang="en-US" b="1" dirty="0">
                <a:solidFill>
                  <a:srgbClr val="C00000"/>
                </a:solidFill>
                <a:latin typeface="AngsanaUPC" panose="02020603050405020304" pitchFamily="18" charset="-34"/>
                <a:cs typeface="AngsanaUPC" panose="02020603050405020304" pitchFamily="18" charset="-34"/>
              </a:rPr>
              <a:t> DIANA</a:t>
            </a:r>
            <a:br>
              <a:rPr lang="en-US" b="1" dirty="0">
                <a:solidFill>
                  <a:srgbClr val="C00000"/>
                </a:solidFill>
                <a:latin typeface="AngsanaUPC" panose="02020603050405020304" pitchFamily="18" charset="-34"/>
                <a:cs typeface="AngsanaUPC" panose="02020603050405020304" pitchFamily="18" charset="-34"/>
              </a:rPr>
            </a:br>
            <a:r>
              <a:rPr lang="en-US" b="1" dirty="0">
                <a:solidFill>
                  <a:srgbClr val="C00000"/>
                </a:solidFill>
                <a:latin typeface="AngsanaUPC" panose="02020603050405020304" pitchFamily="18" charset="-34"/>
                <a:cs typeface="AngsanaUPC" panose="02020603050405020304" pitchFamily="18" charset="-34"/>
              </a:rPr>
              <a:t>ASSISTANT PROFESSOR</a:t>
            </a:r>
            <a:br>
              <a:rPr lang="en-US" b="1" dirty="0">
                <a:solidFill>
                  <a:srgbClr val="C00000"/>
                </a:solidFill>
                <a:latin typeface="AngsanaUPC" panose="02020603050405020304" pitchFamily="18" charset="-34"/>
                <a:cs typeface="AngsanaUPC" panose="02020603050405020304" pitchFamily="18" charset="-34"/>
              </a:rPr>
            </a:br>
            <a:r>
              <a:rPr lang="en-US" b="1" dirty="0">
                <a:solidFill>
                  <a:srgbClr val="C00000"/>
                </a:solidFill>
                <a:latin typeface="AngsanaUPC" panose="02020603050405020304" pitchFamily="18" charset="-34"/>
                <a:cs typeface="AngsanaUPC" panose="02020603050405020304" pitchFamily="18" charset="-34"/>
              </a:rPr>
              <a:t>PG &amp; RESEARCH DEPARTMENT OF MANAGEMENT STUDIES</a:t>
            </a:r>
            <a:br>
              <a:rPr lang="en-US" b="1" dirty="0">
                <a:solidFill>
                  <a:srgbClr val="C00000"/>
                </a:solidFill>
                <a:latin typeface="AngsanaUPC" panose="02020603050405020304" pitchFamily="18" charset="-34"/>
                <a:cs typeface="AngsanaUPC" panose="02020603050405020304" pitchFamily="18" charset="-34"/>
              </a:rPr>
            </a:br>
            <a:r>
              <a:rPr lang="en-US" b="1" dirty="0">
                <a:solidFill>
                  <a:srgbClr val="C00000"/>
                </a:solidFill>
                <a:latin typeface="AngsanaUPC" panose="02020603050405020304" pitchFamily="18" charset="-34"/>
                <a:cs typeface="AngsanaUPC" panose="02020603050405020304" pitchFamily="18" charset="-34"/>
              </a:rPr>
              <a:t>BON SECOURS COLLEGE FOR WOMEN, THANJAVUR</a:t>
            </a:r>
            <a:r>
              <a:rPr lang="en-US" b="1" dirty="0">
                <a:solidFill>
                  <a:srgbClr val="C00000"/>
                </a:solidFill>
                <a:latin typeface="Agency FB" panose="020B0503020202020204" pitchFamily="34" charset="0"/>
              </a:rPr>
              <a:t>.</a:t>
            </a:r>
            <a:br>
              <a:rPr lang="en-US" b="1" dirty="0">
                <a:solidFill>
                  <a:srgbClr val="C00000"/>
                </a:solidFill>
                <a:latin typeface="Agency FB" panose="020B0503020202020204" pitchFamily="34" charset="0"/>
              </a:rPr>
            </a:br>
            <a:endParaRPr lang="en-US" dirty="0">
              <a:solidFill>
                <a:srgbClr val="C00000"/>
              </a:solidFill>
            </a:endParaRPr>
          </a:p>
        </p:txBody>
      </p:sp>
    </p:spTree>
    <p:extLst>
      <p:ext uri="{BB962C8B-B14F-4D97-AF65-F5344CB8AC3E}">
        <p14:creationId xmlns:p14="http://schemas.microsoft.com/office/powerpoint/2010/main" val="445521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15454"/>
          </a:xfrm>
        </p:spPr>
        <p:txBody>
          <a:bodyPr>
            <a:noAutofit/>
          </a:bodyPr>
          <a:lstStyle/>
          <a:p>
            <a:pPr algn="just"/>
            <a:r>
              <a:rPr lang="en-US" sz="2800" b="1" dirty="0" smtClean="0">
                <a:solidFill>
                  <a:srgbClr val="002060"/>
                </a:solidFill>
                <a:latin typeface="FrankRuehl" panose="020E0503060101010101" pitchFamily="34" charset="-79"/>
                <a:cs typeface="FrankRuehl" panose="020E0503060101010101" pitchFamily="34" charset="-79"/>
              </a:rPr>
              <a:t>Entrepreneurship &amp; its development are the results of a combination of three needs of individuals</a:t>
            </a:r>
            <a:endParaRPr lang="en-US" sz="2800" b="1" dirty="0">
              <a:solidFill>
                <a:srgbClr val="002060"/>
              </a:solidFill>
              <a:latin typeface="FrankRuehl" panose="020E0503060101010101" pitchFamily="34" charset="-79"/>
              <a:cs typeface="FrankRuehl" panose="020E0503060101010101" pitchFamily="34" charset="-79"/>
            </a:endParaRPr>
          </a:p>
        </p:txBody>
      </p:sp>
      <p:graphicFrame>
        <p:nvGraphicFramePr>
          <p:cNvPr id="4" name="Diagram 3"/>
          <p:cNvGraphicFramePr/>
          <p:nvPr>
            <p:extLst>
              <p:ext uri="{D42A27DB-BD31-4B8C-83A1-F6EECF244321}">
                <p14:modId xmlns:p14="http://schemas.microsoft.com/office/powerpoint/2010/main" val="849929864"/>
              </p:ext>
            </p:extLst>
          </p:nvPr>
        </p:nvGraphicFramePr>
        <p:xfrm>
          <a:off x="3019189" y="1924334"/>
          <a:ext cx="6534244" cy="3589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5958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979227"/>
          </a:xfrm>
        </p:spPr>
        <p:txBody>
          <a:bodyPr>
            <a:normAutofit fontScale="90000"/>
          </a:bodyPr>
          <a:lstStyle/>
          <a:p>
            <a:r>
              <a:rPr lang="en-US" b="1" dirty="0">
                <a:latin typeface="FrankRuehl" panose="020E0503060101010101" pitchFamily="34" charset="-79"/>
                <a:cs typeface="FrankRuehl" panose="020E0503060101010101" pitchFamily="34" charset="-79"/>
              </a:rPr>
              <a:t>Sociological Traits </a:t>
            </a:r>
            <a:r>
              <a:rPr lang="en-US" dirty="0"/>
              <a:t/>
            </a:r>
            <a:br>
              <a:rPr lang="en-US" dirty="0"/>
            </a:br>
            <a:endParaRPr lang="en-US" dirty="0"/>
          </a:p>
        </p:txBody>
      </p:sp>
      <p:sp>
        <p:nvSpPr>
          <p:cNvPr id="3" name="Content Placeholder 2"/>
          <p:cNvSpPr>
            <a:spLocks noGrp="1"/>
          </p:cNvSpPr>
          <p:nvPr>
            <p:ph idx="1"/>
          </p:nvPr>
        </p:nvSpPr>
        <p:spPr>
          <a:xfrm>
            <a:off x="1484310" y="1542197"/>
            <a:ext cx="10018713" cy="4249003"/>
          </a:xfrm>
        </p:spPr>
        <p:txBody>
          <a:bodyPr/>
          <a:lstStyle/>
          <a:p>
            <a:pPr marL="0" indent="0">
              <a:lnSpc>
                <a:spcPct val="150000"/>
              </a:lnSpc>
              <a:buNone/>
            </a:pPr>
            <a:r>
              <a:rPr lang="en-US" dirty="0" smtClean="0">
                <a:latin typeface="Perpetua" panose="02020502060401020303" pitchFamily="18" charset="0"/>
              </a:rPr>
              <a:t>Certain </a:t>
            </a:r>
            <a:r>
              <a:rPr lang="en-US" dirty="0">
                <a:latin typeface="Perpetua" panose="02020502060401020303" pitchFamily="18" charset="0"/>
              </a:rPr>
              <a:t>individuals would like to attain status in the society by means of setting up of a new business or industry. However, they are allowed to act within the constraints of the cultural norms and religious moves that are customary in the society. </a:t>
            </a:r>
          </a:p>
        </p:txBody>
      </p:sp>
      <p:pic>
        <p:nvPicPr>
          <p:cNvPr id="4" name="Picture 3"/>
          <p:cNvPicPr>
            <a:picLocks noChangeAspect="1"/>
          </p:cNvPicPr>
          <p:nvPr/>
        </p:nvPicPr>
        <p:blipFill>
          <a:blip r:embed="rId2"/>
          <a:stretch>
            <a:fillRect/>
          </a:stretch>
        </p:blipFill>
        <p:spPr>
          <a:xfrm>
            <a:off x="7419975" y="4591050"/>
            <a:ext cx="4772025" cy="2266950"/>
          </a:xfrm>
          <a:prstGeom prst="rect">
            <a:avLst/>
          </a:prstGeom>
        </p:spPr>
      </p:pic>
    </p:spTree>
    <p:extLst>
      <p:ext uri="{BB962C8B-B14F-4D97-AF65-F5344CB8AC3E}">
        <p14:creationId xmlns:p14="http://schemas.microsoft.com/office/powerpoint/2010/main" val="4064059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257300"/>
            <a:ext cx="10018713" cy="569794"/>
          </a:xfrm>
        </p:spPr>
        <p:txBody>
          <a:bodyPr>
            <a:normAutofit fontScale="90000"/>
          </a:bodyPr>
          <a:lstStyle/>
          <a:p>
            <a:r>
              <a:rPr lang="en-US" b="1" dirty="0">
                <a:latin typeface="FrankRuehl" panose="020E0503060101010101" pitchFamily="34" charset="-79"/>
                <a:cs typeface="FrankRuehl" panose="020E0503060101010101" pitchFamily="34" charset="-79"/>
              </a:rPr>
              <a:t>Economic Factors </a:t>
            </a:r>
            <a:r>
              <a:rPr lang="en-US" dirty="0"/>
              <a:t/>
            </a:r>
            <a:br>
              <a:rPr lang="en-US" dirty="0"/>
            </a:br>
            <a:endParaRPr lang="en-US" dirty="0"/>
          </a:p>
        </p:txBody>
      </p:sp>
      <p:sp>
        <p:nvSpPr>
          <p:cNvPr id="3" name="Content Placeholder 2"/>
          <p:cNvSpPr>
            <a:spLocks noGrp="1"/>
          </p:cNvSpPr>
          <p:nvPr>
            <p:ph idx="1"/>
          </p:nvPr>
        </p:nvSpPr>
        <p:spPr>
          <a:xfrm>
            <a:off x="2917325" y="2234822"/>
            <a:ext cx="6431391" cy="2388358"/>
          </a:xfrm>
        </p:spPr>
        <p:txBody>
          <a:bodyPr>
            <a:normAutofit/>
          </a:bodyPr>
          <a:lstStyle/>
          <a:p>
            <a:pPr marL="0" indent="0" algn="just">
              <a:lnSpc>
                <a:spcPct val="150000"/>
              </a:lnSpc>
              <a:buNone/>
            </a:pPr>
            <a:r>
              <a:rPr lang="en-US" sz="2000" dirty="0" smtClean="0">
                <a:latin typeface="Perpetua" panose="02020502060401020303" pitchFamily="18" charset="0"/>
              </a:rPr>
              <a:t>Individuals </a:t>
            </a:r>
            <a:r>
              <a:rPr lang="en-US" sz="2000" dirty="0">
                <a:latin typeface="Perpetua" panose="02020502060401020303" pitchFamily="18" charset="0"/>
              </a:rPr>
              <a:t>learn from the existing economic activities as how best to equip themselves for meeting the future challenges. They collect adequate economic and technical information and decide as how best to introduce new business that suits to the expectations of the Government and its revised economic policies. </a:t>
            </a:r>
          </a:p>
        </p:txBody>
      </p:sp>
      <p:pic>
        <p:nvPicPr>
          <p:cNvPr id="4" name="Picture 3"/>
          <p:cNvPicPr>
            <a:picLocks noChangeAspect="1"/>
          </p:cNvPicPr>
          <p:nvPr/>
        </p:nvPicPr>
        <p:blipFill>
          <a:blip r:embed="rId2"/>
          <a:stretch>
            <a:fillRect/>
          </a:stretch>
        </p:blipFill>
        <p:spPr>
          <a:xfrm rot="5400000">
            <a:off x="7749653" y="2415655"/>
            <a:ext cx="6857999" cy="2026693"/>
          </a:xfrm>
          <a:prstGeom prst="rect">
            <a:avLst/>
          </a:prstGeom>
        </p:spPr>
      </p:pic>
    </p:spTree>
    <p:extLst>
      <p:ext uri="{BB962C8B-B14F-4D97-AF65-F5344CB8AC3E}">
        <p14:creationId xmlns:p14="http://schemas.microsoft.com/office/powerpoint/2010/main" val="1895411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719919"/>
          </a:xfrm>
        </p:spPr>
        <p:txBody>
          <a:bodyPr>
            <a:normAutofit/>
          </a:bodyPr>
          <a:lstStyle/>
          <a:p>
            <a:r>
              <a:rPr lang="en-US" sz="3600" dirty="0" smtClean="0">
                <a:latin typeface="FrankRuehl" panose="020E0503060101010101" pitchFamily="34" charset="-79"/>
                <a:cs typeface="FrankRuehl" panose="020E0503060101010101" pitchFamily="34" charset="-79"/>
              </a:rPr>
              <a:t>QUALITIES OF ENTREPRENEUR</a:t>
            </a:r>
            <a:endParaRPr lang="en-US" sz="3600" dirty="0">
              <a:latin typeface="FrankRuehl" panose="020E0503060101010101" pitchFamily="34" charset="-79"/>
              <a:cs typeface="FrankRuehl" panose="020E0503060101010101" pitchFamily="34" charset="-79"/>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8497353"/>
              </p:ext>
            </p:extLst>
          </p:nvPr>
        </p:nvGraphicFramePr>
        <p:xfrm>
          <a:off x="1484313" y="1405719"/>
          <a:ext cx="10252762" cy="4931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371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829101"/>
          </a:xfrm>
        </p:spPr>
        <p:txBody>
          <a:bodyPr/>
          <a:lstStyle/>
          <a:p>
            <a:r>
              <a:rPr lang="en-US" dirty="0">
                <a:latin typeface="FrankRuehl" panose="020E0503060101010101" pitchFamily="34" charset="-79"/>
                <a:cs typeface="FrankRuehl" panose="020E0503060101010101" pitchFamily="34" charset="-79"/>
              </a:rPr>
              <a:t>QUALITIES OF ENTREPRENEUR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2394947"/>
              </p:ext>
            </p:extLst>
          </p:nvPr>
        </p:nvGraphicFramePr>
        <p:xfrm>
          <a:off x="-1239837" y="1229151"/>
          <a:ext cx="10212387" cy="5076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221437779"/>
              </p:ext>
            </p:extLst>
          </p:nvPr>
        </p:nvGraphicFramePr>
        <p:xfrm>
          <a:off x="5994400" y="1514901"/>
          <a:ext cx="5168900" cy="39094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56445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870045"/>
          </a:xfrm>
        </p:spPr>
        <p:txBody>
          <a:bodyPr>
            <a:normAutofit/>
          </a:bodyPr>
          <a:lstStyle/>
          <a:p>
            <a:r>
              <a:rPr lang="en-US" sz="3600" dirty="0" smtClean="0">
                <a:latin typeface="FrankRuehl" panose="020E0503060101010101" pitchFamily="34" charset="-79"/>
                <a:cs typeface="FrankRuehl" panose="020E0503060101010101" pitchFamily="34" charset="-79"/>
              </a:rPr>
              <a:t>FUNCTIONS OF ENTREPRENEUR</a:t>
            </a:r>
            <a:endParaRPr lang="en-US" sz="3600" dirty="0">
              <a:latin typeface="FrankRuehl" panose="020E0503060101010101" pitchFamily="34" charset="-79"/>
              <a:cs typeface="FrankRuehl" panose="020E0503060101010101" pitchFamily="34" charset="-79"/>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0862758"/>
              </p:ext>
            </p:extLst>
          </p:nvPr>
        </p:nvGraphicFramePr>
        <p:xfrm>
          <a:off x="1484312" y="1665288"/>
          <a:ext cx="10498137" cy="4906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3410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400051"/>
            <a:ext cx="10018713" cy="1066800"/>
          </a:xfrm>
        </p:spPr>
        <p:txBody>
          <a:bodyPr>
            <a:normAutofit/>
          </a:bodyPr>
          <a:lstStyle/>
          <a:p>
            <a:r>
              <a:rPr lang="en-US" sz="3600" dirty="0" smtClean="0">
                <a:latin typeface="FrankRuehl" panose="020E0503060101010101" pitchFamily="34" charset="-79"/>
                <a:cs typeface="FrankRuehl" panose="020E0503060101010101" pitchFamily="34" charset="-79"/>
              </a:rPr>
              <a:t>CLASSIFICATION OF ENTREPRENEURS</a:t>
            </a:r>
            <a:endParaRPr lang="en-US" sz="3600" dirty="0">
              <a:latin typeface="FrankRuehl" panose="020E0503060101010101" pitchFamily="34" charset="-79"/>
              <a:cs typeface="FrankRuehl" panose="020E0503060101010101" pitchFamily="34" charset="-79"/>
            </a:endParaRPr>
          </a:p>
        </p:txBody>
      </p:sp>
      <p:graphicFrame>
        <p:nvGraphicFramePr>
          <p:cNvPr id="4" name="Diagram 3"/>
          <p:cNvGraphicFramePr/>
          <p:nvPr>
            <p:extLst>
              <p:ext uri="{D42A27DB-BD31-4B8C-83A1-F6EECF244321}">
                <p14:modId xmlns:p14="http://schemas.microsoft.com/office/powerpoint/2010/main" val="2066595300"/>
              </p:ext>
            </p:extLst>
          </p:nvPr>
        </p:nvGraphicFramePr>
        <p:xfrm>
          <a:off x="1690806" y="1466851"/>
          <a:ext cx="9471022" cy="4258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3076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51011" y="1619251"/>
            <a:ext cx="4040189" cy="666750"/>
          </a:xfrm>
        </p:spPr>
        <p:style>
          <a:lnRef idx="1">
            <a:schemeClr val="accent4"/>
          </a:lnRef>
          <a:fillRef idx="2">
            <a:schemeClr val="accent4"/>
          </a:fillRef>
          <a:effectRef idx="1">
            <a:schemeClr val="accent4"/>
          </a:effectRef>
          <a:fontRef idx="minor">
            <a:schemeClr val="dk1"/>
          </a:fontRef>
        </p:style>
        <p:txBody>
          <a:bodyPr>
            <a:noAutofit/>
          </a:bodyPr>
          <a:lstStyle/>
          <a:p>
            <a:r>
              <a:rPr lang="en-US" sz="2000" dirty="0">
                <a:solidFill>
                  <a:srgbClr val="002060"/>
                </a:solidFill>
                <a:latin typeface="FrankRuehl" panose="020E0503060101010101" pitchFamily="34" charset="-79"/>
                <a:cs typeface="FrankRuehl" panose="020E0503060101010101" pitchFamily="34" charset="-79"/>
              </a:rPr>
              <a:t>CLASSIFICATION </a:t>
            </a:r>
            <a:r>
              <a:rPr lang="en-US" sz="2000" dirty="0" smtClean="0">
                <a:solidFill>
                  <a:srgbClr val="002060"/>
                </a:solidFill>
                <a:latin typeface="FrankRuehl" panose="020E0503060101010101" pitchFamily="34" charset="-79"/>
                <a:cs typeface="FrankRuehl" panose="020E0503060101010101" pitchFamily="34" charset="-79"/>
              </a:rPr>
              <a:t>ACCORDING TO TYPES OF BUSINESS</a:t>
            </a:r>
            <a:endParaRPr lang="en-US" sz="2000" dirty="0">
              <a:solidFill>
                <a:srgbClr val="002060"/>
              </a:solidFill>
            </a:endParaRPr>
          </a:p>
        </p:txBody>
      </p:sp>
      <p:graphicFrame>
        <p:nvGraphicFramePr>
          <p:cNvPr id="6" name="Diagram 5"/>
          <p:cNvGraphicFramePr/>
          <p:nvPr>
            <p:extLst>
              <p:ext uri="{D42A27DB-BD31-4B8C-83A1-F6EECF244321}">
                <p14:modId xmlns:p14="http://schemas.microsoft.com/office/powerpoint/2010/main" val="4077454902"/>
              </p:ext>
            </p:extLst>
          </p:nvPr>
        </p:nvGraphicFramePr>
        <p:xfrm>
          <a:off x="533021" y="2333769"/>
          <a:ext cx="5840484" cy="3545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6771396" y="1619251"/>
            <a:ext cx="4040189" cy="66675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000" dirty="0" smtClean="0">
                <a:solidFill>
                  <a:srgbClr val="002060"/>
                </a:solidFill>
                <a:latin typeface="FrankRuehl" panose="020E0503060101010101" pitchFamily="34" charset="-79"/>
                <a:cs typeface="FrankRuehl" panose="020E0503060101010101" pitchFamily="34" charset="-79"/>
              </a:rPr>
              <a:t>CLASSIFICATION ACCORDING TO MOTIVATION</a:t>
            </a:r>
            <a:endParaRPr lang="en-US" sz="2000" dirty="0">
              <a:solidFill>
                <a:srgbClr val="002060"/>
              </a:solidFill>
            </a:endParaRPr>
          </a:p>
        </p:txBody>
      </p:sp>
      <p:graphicFrame>
        <p:nvGraphicFramePr>
          <p:cNvPr id="8" name="Diagram 7"/>
          <p:cNvGraphicFramePr/>
          <p:nvPr>
            <p:extLst>
              <p:ext uri="{D42A27DB-BD31-4B8C-83A1-F6EECF244321}">
                <p14:modId xmlns:p14="http://schemas.microsoft.com/office/powerpoint/2010/main" val="1164246915"/>
              </p:ext>
            </p:extLst>
          </p:nvPr>
        </p:nvGraphicFramePr>
        <p:xfrm>
          <a:off x="6037050" y="2286001"/>
          <a:ext cx="5840484" cy="35452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23405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52265" y="1319000"/>
            <a:ext cx="5837144" cy="714516"/>
          </a:xfrm>
        </p:spPr>
        <p:style>
          <a:lnRef idx="1">
            <a:schemeClr val="accent4"/>
          </a:lnRef>
          <a:fillRef idx="2">
            <a:schemeClr val="accent4"/>
          </a:fillRef>
          <a:effectRef idx="1">
            <a:schemeClr val="accent4"/>
          </a:effectRef>
          <a:fontRef idx="minor">
            <a:schemeClr val="dk1"/>
          </a:fontRef>
        </p:style>
        <p:txBody>
          <a:bodyPr>
            <a:noAutofit/>
          </a:bodyPr>
          <a:lstStyle/>
          <a:p>
            <a:r>
              <a:rPr lang="en-US" sz="2000" dirty="0">
                <a:solidFill>
                  <a:srgbClr val="002060"/>
                </a:solidFill>
                <a:latin typeface="FrankRuehl" panose="020E0503060101010101" pitchFamily="34" charset="-79"/>
                <a:cs typeface="FrankRuehl" panose="020E0503060101010101" pitchFamily="34" charset="-79"/>
              </a:rPr>
              <a:t>CLASSIFICATION </a:t>
            </a:r>
            <a:r>
              <a:rPr lang="en-US" sz="2000" dirty="0" smtClean="0">
                <a:solidFill>
                  <a:srgbClr val="002060"/>
                </a:solidFill>
                <a:latin typeface="FrankRuehl" panose="020E0503060101010101" pitchFamily="34" charset="-79"/>
                <a:cs typeface="FrankRuehl" panose="020E0503060101010101" pitchFamily="34" charset="-79"/>
              </a:rPr>
              <a:t>ACCORDING TO STAGES OF DEVELOPMENT</a:t>
            </a:r>
            <a:endParaRPr lang="en-US" sz="2000" dirty="0">
              <a:solidFill>
                <a:srgbClr val="002060"/>
              </a:solidFill>
            </a:endParaRPr>
          </a:p>
        </p:txBody>
      </p:sp>
      <p:graphicFrame>
        <p:nvGraphicFramePr>
          <p:cNvPr id="5" name="Diagram 4"/>
          <p:cNvGraphicFramePr/>
          <p:nvPr>
            <p:extLst>
              <p:ext uri="{D42A27DB-BD31-4B8C-83A1-F6EECF244321}">
                <p14:modId xmlns:p14="http://schemas.microsoft.com/office/powerpoint/2010/main" val="369730765"/>
              </p:ext>
            </p:extLst>
          </p:nvPr>
        </p:nvGraphicFramePr>
        <p:xfrm>
          <a:off x="2592696" y="2074459"/>
          <a:ext cx="7028976" cy="3991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1546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93493" y="249073"/>
            <a:ext cx="10018713" cy="992873"/>
          </a:xfrm>
        </p:spPr>
        <p:txBody>
          <a:bodyPr>
            <a:normAutofit fontScale="90000"/>
          </a:bodyPr>
          <a:lstStyle/>
          <a:p>
            <a:r>
              <a:rPr lang="en-US" sz="3200" smtClean="0">
                <a:latin typeface="FrankRuehl" panose="020E0503060101010101" pitchFamily="34" charset="-79"/>
                <a:cs typeface="FrankRuehl" panose="020E0503060101010101" pitchFamily="34" charset="-79"/>
              </a:rPr>
              <a:t>SIGNIFICANCE OF ENTREPRENEURS FOR THE ECONOMY</a:t>
            </a:r>
            <a:endParaRPr lang="en-US" sz="3200" dirty="0">
              <a:latin typeface="FrankRuehl" panose="020E0503060101010101" pitchFamily="34" charset="-79"/>
              <a:cs typeface="FrankRuehl" panose="020E0503060101010101" pitchFamily="34" charset="-79"/>
            </a:endParaRPr>
          </a:p>
        </p:txBody>
      </p:sp>
      <p:graphicFrame>
        <p:nvGraphicFramePr>
          <p:cNvPr id="5" name="Diagram 4"/>
          <p:cNvGraphicFramePr/>
          <p:nvPr>
            <p:extLst>
              <p:ext uri="{D42A27DB-BD31-4B8C-83A1-F6EECF244321}">
                <p14:modId xmlns:p14="http://schemas.microsoft.com/office/powerpoint/2010/main" val="2089937482"/>
              </p:ext>
            </p:extLst>
          </p:nvPr>
        </p:nvGraphicFramePr>
        <p:xfrm>
          <a:off x="2782627" y="1610435"/>
          <a:ext cx="6211247" cy="4258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rot="5400000">
            <a:off x="8024812" y="2690813"/>
            <a:ext cx="5334000" cy="3000375"/>
          </a:xfrm>
          <a:prstGeom prst="rect">
            <a:avLst/>
          </a:prstGeom>
        </p:spPr>
      </p:pic>
    </p:spTree>
    <p:extLst>
      <p:ext uri="{BB962C8B-B14F-4D97-AF65-F5344CB8AC3E}">
        <p14:creationId xmlns:p14="http://schemas.microsoft.com/office/powerpoint/2010/main" val="4053878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712" y="199090"/>
            <a:ext cx="10018713" cy="1752599"/>
          </a:xfrm>
        </p:spPr>
        <p:txBody>
          <a:bodyPr/>
          <a:lstStyle/>
          <a:p>
            <a:r>
              <a:rPr lang="en-US" dirty="0" smtClean="0">
                <a:latin typeface="FrankRuehl" panose="020E0503060101010101" pitchFamily="34" charset="-79"/>
                <a:cs typeface="FrankRuehl" panose="020E0503060101010101" pitchFamily="34" charset="-79"/>
              </a:rPr>
              <a:t>CONCEPT OF ENTREPRENEUR</a:t>
            </a:r>
            <a:endParaRPr lang="en-US" dirty="0">
              <a:latin typeface="FrankRuehl" panose="020E0503060101010101" pitchFamily="34" charset="-79"/>
              <a:cs typeface="FrankRuehl" panose="020E0503060101010101" pitchFamily="34" charset="-79"/>
            </a:endParaRPr>
          </a:p>
        </p:txBody>
      </p:sp>
      <p:sp>
        <p:nvSpPr>
          <p:cNvPr id="3" name="Content Placeholder 2"/>
          <p:cNvSpPr>
            <a:spLocks noGrp="1"/>
          </p:cNvSpPr>
          <p:nvPr>
            <p:ph idx="1"/>
          </p:nvPr>
        </p:nvSpPr>
        <p:spPr>
          <a:xfrm>
            <a:off x="1648793" y="1951689"/>
            <a:ext cx="7891703" cy="2694865"/>
          </a:xfrm>
        </p:spPr>
        <p:txBody>
          <a:bodyPr>
            <a:normAutofit fontScale="77500" lnSpcReduction="20000"/>
          </a:bodyPr>
          <a:lstStyle/>
          <a:p>
            <a:pPr marL="0" indent="0" algn="just">
              <a:lnSpc>
                <a:spcPct val="150000"/>
              </a:lnSpc>
              <a:buNone/>
            </a:pPr>
            <a:r>
              <a:rPr lang="en-US" b="1" dirty="0" smtClean="0">
                <a:solidFill>
                  <a:srgbClr val="C00000"/>
                </a:solidFill>
                <a:latin typeface="Perpetua" panose="02020502060401020303" pitchFamily="18" charset="0"/>
              </a:rPr>
              <a:t>The </a:t>
            </a:r>
            <a:r>
              <a:rPr lang="en-US" b="1" dirty="0">
                <a:solidFill>
                  <a:srgbClr val="C00000"/>
                </a:solidFill>
                <a:latin typeface="Perpetua" panose="02020502060401020303" pitchFamily="18" charset="0"/>
              </a:rPr>
              <a:t>term ‘entrepreneur’ is derived from the </a:t>
            </a:r>
            <a:r>
              <a:rPr lang="en-US" b="1" dirty="0" smtClean="0">
                <a:solidFill>
                  <a:srgbClr val="C00000"/>
                </a:solidFill>
                <a:latin typeface="Perpetua" panose="02020502060401020303" pitchFamily="18" charset="0"/>
              </a:rPr>
              <a:t>French verb </a:t>
            </a:r>
            <a:r>
              <a:rPr lang="en-US" b="1" dirty="0">
                <a:solidFill>
                  <a:srgbClr val="C00000"/>
                </a:solidFill>
                <a:latin typeface="Perpetua" panose="02020502060401020303" pitchFamily="18" charset="0"/>
              </a:rPr>
              <a:t>‘</a:t>
            </a:r>
            <a:r>
              <a:rPr lang="en-US" b="1" dirty="0" err="1">
                <a:solidFill>
                  <a:srgbClr val="C00000"/>
                </a:solidFill>
                <a:latin typeface="Perpetua" panose="02020502060401020303" pitchFamily="18" charset="0"/>
              </a:rPr>
              <a:t>enterprendre</a:t>
            </a:r>
            <a:r>
              <a:rPr lang="en-US" b="1" dirty="0" smtClean="0">
                <a:solidFill>
                  <a:srgbClr val="C00000"/>
                </a:solidFill>
                <a:latin typeface="Perpetua" panose="02020502060401020303" pitchFamily="18" charset="0"/>
              </a:rPr>
              <a:t>’.</a:t>
            </a:r>
          </a:p>
          <a:p>
            <a:pPr marL="0" indent="0" algn="just">
              <a:lnSpc>
                <a:spcPct val="150000"/>
              </a:lnSpc>
              <a:buNone/>
            </a:pPr>
            <a:r>
              <a:rPr lang="en-US" b="1" dirty="0" smtClean="0">
                <a:solidFill>
                  <a:srgbClr val="C00000"/>
                </a:solidFill>
                <a:latin typeface="Perpetua" panose="02020502060401020303" pitchFamily="18" charset="0"/>
              </a:rPr>
              <a:t> </a:t>
            </a:r>
            <a:r>
              <a:rPr lang="en-US" b="1" dirty="0">
                <a:solidFill>
                  <a:srgbClr val="C00000"/>
                </a:solidFill>
                <a:latin typeface="Perpetua" panose="02020502060401020303" pitchFamily="18" charset="0"/>
              </a:rPr>
              <a:t>The meaning of this verb is to undertake</a:t>
            </a:r>
            <a:r>
              <a:rPr lang="en-US" b="1" dirty="0" smtClean="0">
                <a:solidFill>
                  <a:srgbClr val="C00000"/>
                </a:solidFill>
                <a:latin typeface="Perpetua" panose="02020502060401020303" pitchFamily="18" charset="0"/>
              </a:rPr>
              <a:t>.</a:t>
            </a:r>
          </a:p>
          <a:p>
            <a:pPr marL="0" indent="0" algn="just">
              <a:lnSpc>
                <a:spcPct val="150000"/>
              </a:lnSpc>
              <a:buNone/>
            </a:pPr>
            <a:r>
              <a:rPr lang="en-US" b="1" dirty="0" smtClean="0">
                <a:solidFill>
                  <a:srgbClr val="C00000"/>
                </a:solidFill>
                <a:latin typeface="Perpetua" panose="02020502060401020303" pitchFamily="18" charset="0"/>
              </a:rPr>
              <a:t>The meaning </a:t>
            </a:r>
            <a:r>
              <a:rPr lang="en-US" b="1" dirty="0">
                <a:solidFill>
                  <a:srgbClr val="C00000"/>
                </a:solidFill>
                <a:latin typeface="Perpetua" panose="02020502060401020303" pitchFamily="18" charset="0"/>
              </a:rPr>
              <a:t>of the term ‘entrepreneur’ has changed over a period of time from </a:t>
            </a:r>
            <a:r>
              <a:rPr lang="en-US" b="1" dirty="0" smtClean="0">
                <a:solidFill>
                  <a:srgbClr val="C00000"/>
                </a:solidFill>
                <a:latin typeface="Perpetua" panose="02020502060401020303" pitchFamily="18" charset="0"/>
              </a:rPr>
              <a:t>the  leader </a:t>
            </a:r>
            <a:r>
              <a:rPr lang="en-US" b="1" dirty="0">
                <a:solidFill>
                  <a:srgbClr val="C00000"/>
                </a:solidFill>
                <a:latin typeface="Perpetua" panose="02020502060401020303" pitchFamily="18" charset="0"/>
              </a:rPr>
              <a:t>of military expeditions to individuals doing business by bearing the risk</a:t>
            </a:r>
            <a:r>
              <a:rPr lang="en-US" b="1" dirty="0" smtClean="0"/>
              <a:t>.</a:t>
            </a:r>
          </a:p>
          <a:p>
            <a:pPr marL="0" indent="0" algn="just">
              <a:lnSpc>
                <a:spcPct val="150000"/>
              </a:lnSpc>
              <a:buNone/>
            </a:pPr>
            <a:endParaRPr lang="en-US" b="1" dirty="0"/>
          </a:p>
        </p:txBody>
      </p:sp>
      <p:pic>
        <p:nvPicPr>
          <p:cNvPr id="6" name="Picture 5"/>
          <p:cNvPicPr>
            <a:picLocks noChangeAspect="1"/>
          </p:cNvPicPr>
          <p:nvPr/>
        </p:nvPicPr>
        <p:blipFill>
          <a:blip r:embed="rId2"/>
          <a:stretch>
            <a:fillRect/>
          </a:stretch>
        </p:blipFill>
        <p:spPr>
          <a:xfrm rot="16200000">
            <a:off x="7483339" y="2149339"/>
            <a:ext cx="6765818" cy="2651504"/>
          </a:xfrm>
          <a:prstGeom prst="rect">
            <a:avLst/>
          </a:prstGeom>
        </p:spPr>
      </p:pic>
      <p:pic>
        <p:nvPicPr>
          <p:cNvPr id="9" name="Picture 8"/>
          <p:cNvPicPr>
            <a:picLocks noChangeAspect="1"/>
          </p:cNvPicPr>
          <p:nvPr/>
        </p:nvPicPr>
        <p:blipFill>
          <a:blip r:embed="rId3"/>
          <a:stretch>
            <a:fillRect/>
          </a:stretch>
        </p:blipFill>
        <p:spPr>
          <a:xfrm>
            <a:off x="1215427" y="2105320"/>
            <a:ext cx="433366" cy="234352"/>
          </a:xfrm>
          <a:prstGeom prst="rect">
            <a:avLst/>
          </a:prstGeom>
        </p:spPr>
      </p:pic>
      <p:pic>
        <p:nvPicPr>
          <p:cNvPr id="10" name="Picture 9"/>
          <p:cNvPicPr>
            <a:picLocks noChangeAspect="1"/>
          </p:cNvPicPr>
          <p:nvPr/>
        </p:nvPicPr>
        <p:blipFill>
          <a:blip r:embed="rId3"/>
          <a:stretch>
            <a:fillRect/>
          </a:stretch>
        </p:blipFill>
        <p:spPr>
          <a:xfrm>
            <a:off x="1215427" y="3116306"/>
            <a:ext cx="433366" cy="234352"/>
          </a:xfrm>
          <a:prstGeom prst="rect">
            <a:avLst/>
          </a:prstGeom>
        </p:spPr>
      </p:pic>
    </p:spTree>
    <p:extLst>
      <p:ext uri="{BB962C8B-B14F-4D97-AF65-F5344CB8AC3E}">
        <p14:creationId xmlns:p14="http://schemas.microsoft.com/office/powerpoint/2010/main" val="3537144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661" y="1752600"/>
            <a:ext cx="10383839" cy="3009900"/>
          </a:xfrm>
        </p:spPr>
        <p:txBody>
          <a:bodyPr>
            <a:normAutofit/>
          </a:bodyPr>
          <a:lstStyle/>
          <a:p>
            <a:r>
              <a:rPr lang="en-US" dirty="0" smtClean="0"/>
              <a:t/>
            </a:r>
            <a:br>
              <a:rPr lang="en-US" dirty="0" smtClean="0"/>
            </a:br>
            <a:r>
              <a:rPr lang="en-US" sz="6000" dirty="0" smtClean="0">
                <a:solidFill>
                  <a:srgbClr val="C00000"/>
                </a:solidFill>
                <a:latin typeface="Algerian" panose="04020705040A02060702" pitchFamily="82" charset="0"/>
              </a:rPr>
              <a:t>THANK YOU</a:t>
            </a:r>
            <a:endParaRPr lang="en-US" sz="6000" dirty="0">
              <a:solidFill>
                <a:srgbClr val="C00000"/>
              </a:solidFill>
              <a:latin typeface="Algerian" panose="04020705040A02060702" pitchFamily="82" charset="0"/>
            </a:endParaRPr>
          </a:p>
        </p:txBody>
      </p:sp>
    </p:spTree>
    <p:extLst>
      <p:ext uri="{BB962C8B-B14F-4D97-AF65-F5344CB8AC3E}">
        <p14:creationId xmlns:p14="http://schemas.microsoft.com/office/powerpoint/2010/main" val="3016447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58253"/>
            <a:ext cx="10018713" cy="992245"/>
          </a:xfrm>
        </p:spPr>
        <p:txBody>
          <a:bodyPr>
            <a:normAutofit/>
          </a:bodyPr>
          <a:lstStyle/>
          <a:p>
            <a:r>
              <a:rPr lang="en-US" sz="3200" dirty="0" smtClean="0">
                <a:latin typeface="FrankRuehl" panose="020E0503060101010101" pitchFamily="34" charset="-79"/>
                <a:cs typeface="FrankRuehl" panose="020E0503060101010101" pitchFamily="34" charset="-79"/>
              </a:rPr>
              <a:t>EVOLUTION </a:t>
            </a:r>
            <a:r>
              <a:rPr lang="en-US" sz="3200" dirty="0">
                <a:latin typeface="FrankRuehl" panose="020E0503060101010101" pitchFamily="34" charset="-79"/>
                <a:cs typeface="FrankRuehl" panose="020E0503060101010101" pitchFamily="34" charset="-79"/>
              </a:rPr>
              <a:t>OF THE CONCEPT OF ENTREPRENEUR</a:t>
            </a:r>
          </a:p>
        </p:txBody>
      </p:sp>
      <p:sp>
        <p:nvSpPr>
          <p:cNvPr id="3" name="Content Placeholder 2"/>
          <p:cNvSpPr>
            <a:spLocks noGrp="1"/>
          </p:cNvSpPr>
          <p:nvPr>
            <p:ph idx="1"/>
          </p:nvPr>
        </p:nvSpPr>
        <p:spPr>
          <a:xfrm>
            <a:off x="2361062" y="1647809"/>
            <a:ext cx="9141960" cy="4012442"/>
          </a:xfrm>
        </p:spPr>
        <p:txBody>
          <a:bodyPr>
            <a:normAutofit fontScale="92500" lnSpcReduction="20000"/>
          </a:bodyPr>
          <a:lstStyle/>
          <a:p>
            <a:pPr marL="0" indent="0" algn="just">
              <a:lnSpc>
                <a:spcPct val="150000"/>
              </a:lnSpc>
              <a:buNone/>
            </a:pPr>
            <a:r>
              <a:rPr lang="en-US" b="1" dirty="0" smtClean="0"/>
              <a:t> </a:t>
            </a:r>
            <a:r>
              <a:rPr lang="en-US" b="1" dirty="0" smtClean="0">
                <a:latin typeface="Perpetua" panose="02020502060401020303" pitchFamily="18" charset="0"/>
              </a:rPr>
              <a:t>EARLY </a:t>
            </a:r>
            <a:r>
              <a:rPr lang="en-US" b="1" dirty="0">
                <a:latin typeface="Perpetua" panose="02020502060401020303" pitchFamily="18" charset="0"/>
              </a:rPr>
              <a:t>PERIOD</a:t>
            </a:r>
            <a:r>
              <a:rPr lang="en-US" dirty="0">
                <a:latin typeface="Perpetua" panose="02020502060401020303" pitchFamily="18" charset="0"/>
              </a:rPr>
              <a:t>: </a:t>
            </a:r>
            <a:r>
              <a:rPr lang="en-US" sz="2200" dirty="0">
                <a:latin typeface="Perpetua" panose="02020502060401020303" pitchFamily="18" charset="0"/>
              </a:rPr>
              <a:t>The earliest definition of the entrepreneur as a go-between is Marco Polo. He tried to establish trade route to the Far East. He used to sign a contract with a venture capitalist to sell his goods. The capitalist was the risk bearer. The merchant adventurer took the role of trading. After his successful selling of goods and completing his trips, the profits were shared by the capitalist and the merchant.</a:t>
            </a:r>
          </a:p>
          <a:p>
            <a:pPr marL="0" indent="0" algn="just">
              <a:lnSpc>
                <a:spcPct val="150000"/>
              </a:lnSpc>
              <a:buNone/>
            </a:pPr>
            <a:r>
              <a:rPr lang="en-US" b="1" dirty="0" smtClean="0">
                <a:latin typeface="Perpetua" panose="02020502060401020303" pitchFamily="18" charset="0"/>
              </a:rPr>
              <a:t> MIDDLE </a:t>
            </a:r>
            <a:r>
              <a:rPr lang="en-US" b="1" dirty="0">
                <a:latin typeface="Perpetua" panose="02020502060401020303" pitchFamily="18" charset="0"/>
              </a:rPr>
              <a:t>AGES</a:t>
            </a:r>
            <a:r>
              <a:rPr lang="en-US" dirty="0">
                <a:latin typeface="Perpetua" panose="02020502060401020303" pitchFamily="18" charset="0"/>
              </a:rPr>
              <a:t>: </a:t>
            </a:r>
            <a:r>
              <a:rPr lang="en-US" sz="2000" dirty="0">
                <a:latin typeface="Perpetua" panose="02020502060401020303" pitchFamily="18" charset="0"/>
              </a:rPr>
              <a:t>The term entrepreneur was referred to a person who was managing </a:t>
            </a:r>
            <a:r>
              <a:rPr lang="en-US" sz="2000" dirty="0" smtClean="0">
                <a:latin typeface="Perpetua" panose="02020502060401020303" pitchFamily="18" charset="0"/>
              </a:rPr>
              <a:t>large Projects. He was not taking any risk but was managing the projects using the resources provided. An example is the cleric who is in charge of great architectural works such as castles, public buildings, cathedrals etc.</a:t>
            </a:r>
          </a:p>
          <a:p>
            <a:pPr marL="0" indent="0">
              <a:lnSpc>
                <a:spcPct val="150000"/>
              </a:lnSpc>
              <a:buNone/>
            </a:pPr>
            <a:endParaRPr lang="en-US" sz="2000" dirty="0"/>
          </a:p>
        </p:txBody>
      </p:sp>
      <p:pic>
        <p:nvPicPr>
          <p:cNvPr id="4" name="Picture 3"/>
          <p:cNvPicPr>
            <a:picLocks noChangeAspect="1"/>
          </p:cNvPicPr>
          <p:nvPr/>
        </p:nvPicPr>
        <p:blipFill>
          <a:blip r:embed="rId2"/>
          <a:stretch>
            <a:fillRect/>
          </a:stretch>
        </p:blipFill>
        <p:spPr>
          <a:xfrm>
            <a:off x="1757298" y="1647840"/>
            <a:ext cx="433366" cy="234352"/>
          </a:xfrm>
          <a:prstGeom prst="rect">
            <a:avLst/>
          </a:prstGeom>
        </p:spPr>
      </p:pic>
      <p:pic>
        <p:nvPicPr>
          <p:cNvPr id="5" name="Picture 4"/>
          <p:cNvPicPr>
            <a:picLocks noChangeAspect="1"/>
          </p:cNvPicPr>
          <p:nvPr/>
        </p:nvPicPr>
        <p:blipFill>
          <a:blip r:embed="rId2"/>
          <a:stretch>
            <a:fillRect/>
          </a:stretch>
        </p:blipFill>
        <p:spPr>
          <a:xfrm>
            <a:off x="1761802" y="3876793"/>
            <a:ext cx="433366" cy="234352"/>
          </a:xfrm>
          <a:prstGeom prst="rect">
            <a:avLst/>
          </a:prstGeom>
        </p:spPr>
      </p:pic>
      <p:pic>
        <p:nvPicPr>
          <p:cNvPr id="6" name="Picture 4" descr="Entrepenuership – Rawabi's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5747" y="5128115"/>
            <a:ext cx="4796253" cy="168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96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53538"/>
            <a:ext cx="10018713" cy="887471"/>
          </a:xfrm>
        </p:spPr>
        <p:txBody>
          <a:bodyPr>
            <a:normAutofit/>
          </a:bodyPr>
          <a:lstStyle/>
          <a:p>
            <a:r>
              <a:rPr lang="en-US" sz="3200" dirty="0">
                <a:latin typeface="FrankRuehl" panose="020E0503060101010101" pitchFamily="34" charset="-79"/>
                <a:cs typeface="FrankRuehl" panose="020E0503060101010101" pitchFamily="34" charset="-79"/>
              </a:rPr>
              <a:t>EVOLUTION OF THE CONCEPT OF ENTREPRENEUR</a:t>
            </a:r>
            <a:endParaRPr lang="en-US" sz="3200" dirty="0"/>
          </a:p>
        </p:txBody>
      </p:sp>
      <p:sp>
        <p:nvSpPr>
          <p:cNvPr id="3" name="Content Placeholder 2"/>
          <p:cNvSpPr>
            <a:spLocks noGrp="1"/>
          </p:cNvSpPr>
          <p:nvPr>
            <p:ph idx="1"/>
          </p:nvPr>
        </p:nvSpPr>
        <p:spPr>
          <a:xfrm>
            <a:off x="1484310" y="1413768"/>
            <a:ext cx="10018713" cy="4444621"/>
          </a:xfrm>
        </p:spPr>
        <p:txBody>
          <a:bodyPr>
            <a:normAutofit fontScale="92500"/>
          </a:bodyPr>
          <a:lstStyle/>
          <a:p>
            <a:pPr marL="0" indent="0" algn="just">
              <a:lnSpc>
                <a:spcPct val="150000"/>
              </a:lnSpc>
              <a:buNone/>
            </a:pPr>
            <a:r>
              <a:rPr lang="en-US" sz="2000" b="1" dirty="0" smtClean="0">
                <a:latin typeface="Perpetua" panose="02020502060401020303" pitchFamily="18" charset="0"/>
              </a:rPr>
              <a:t>      17th </a:t>
            </a:r>
            <a:r>
              <a:rPr lang="en-US" sz="2000" b="1" dirty="0">
                <a:latin typeface="Perpetua" panose="02020502060401020303" pitchFamily="18" charset="0"/>
              </a:rPr>
              <a:t>CENTURY: </a:t>
            </a:r>
            <a:r>
              <a:rPr lang="en-US" sz="2000" dirty="0">
                <a:latin typeface="Perpetua" panose="02020502060401020303" pitchFamily="18" charset="0"/>
              </a:rPr>
              <a:t>An entrepreneur was a person who entered into a contractual </a:t>
            </a:r>
            <a:r>
              <a:rPr lang="en-US" sz="2000" dirty="0" smtClean="0">
                <a:latin typeface="Perpetua" panose="02020502060401020303" pitchFamily="18" charset="0"/>
              </a:rPr>
              <a:t>arrangement With </a:t>
            </a:r>
            <a:r>
              <a:rPr lang="en-US" sz="2000" dirty="0">
                <a:latin typeface="Perpetua" panose="02020502060401020303" pitchFamily="18" charset="0"/>
              </a:rPr>
              <a:t>the Govt. to perform a service or to supply some goods. The profit was taken (or loss was borne) by the entrepreneur.</a:t>
            </a:r>
          </a:p>
          <a:p>
            <a:pPr marL="0" indent="0" algn="just">
              <a:lnSpc>
                <a:spcPct val="150000"/>
              </a:lnSpc>
              <a:buNone/>
            </a:pPr>
            <a:r>
              <a:rPr lang="en-US" sz="2000" b="1" dirty="0" smtClean="0">
                <a:latin typeface="Perpetua" panose="02020502060401020303" pitchFamily="18" charset="0"/>
              </a:rPr>
              <a:t>     18th </a:t>
            </a:r>
            <a:r>
              <a:rPr lang="en-US" sz="2000" b="1" dirty="0">
                <a:latin typeface="Perpetua" panose="02020502060401020303" pitchFamily="18" charset="0"/>
              </a:rPr>
              <a:t>CENTURY</a:t>
            </a:r>
            <a:r>
              <a:rPr lang="en-US" sz="2000" dirty="0">
                <a:latin typeface="Perpetua" panose="02020502060401020303" pitchFamily="18" charset="0"/>
              </a:rPr>
              <a:t>: It was Richard </a:t>
            </a:r>
            <a:r>
              <a:rPr lang="en-US" sz="2000" dirty="0" err="1">
                <a:latin typeface="Perpetua" panose="02020502060401020303" pitchFamily="18" charset="0"/>
              </a:rPr>
              <a:t>Cantillon</a:t>
            </a:r>
            <a:r>
              <a:rPr lang="en-US" sz="2000" dirty="0">
                <a:latin typeface="Perpetua" panose="02020502060401020303" pitchFamily="18" charset="0"/>
              </a:rPr>
              <a:t>, French Economist, who applied the term entrepreneur to business for the first time. He is regarded by some as the founder of the term. He defined an entrepreneur as a person who buys factor services at certain prices with a view to sell them at uncertain prices in the future</a:t>
            </a:r>
          </a:p>
          <a:p>
            <a:pPr marL="0" indent="0" algn="just">
              <a:lnSpc>
                <a:spcPct val="150000"/>
              </a:lnSpc>
              <a:buNone/>
            </a:pPr>
            <a:r>
              <a:rPr lang="en-US" sz="2000" dirty="0" smtClean="0">
                <a:latin typeface="Perpetua" panose="02020502060401020303" pitchFamily="18" charset="0"/>
              </a:rPr>
              <a:t>     </a:t>
            </a:r>
            <a:r>
              <a:rPr lang="en-US" sz="2000" b="1" dirty="0" smtClean="0">
                <a:latin typeface="Perpetua" panose="02020502060401020303" pitchFamily="18" charset="0"/>
              </a:rPr>
              <a:t>19th </a:t>
            </a:r>
            <a:r>
              <a:rPr lang="en-US" sz="2000" b="1" dirty="0">
                <a:latin typeface="Perpetua" panose="02020502060401020303" pitchFamily="18" charset="0"/>
              </a:rPr>
              <a:t>CENTURY: </a:t>
            </a:r>
            <a:r>
              <a:rPr lang="en-US" sz="2000" dirty="0">
                <a:latin typeface="Perpetua" panose="02020502060401020303" pitchFamily="18" charset="0"/>
              </a:rPr>
              <a:t>The entrepreneurs were not distinguished from managers. They were viewed mostly from the economic perspective. He takes risk, contributes his own initiative and skills. He plans, organizes and leads his enterprise.</a:t>
            </a:r>
          </a:p>
          <a:p>
            <a:pPr marL="0" indent="0" algn="just">
              <a:buNone/>
            </a:pPr>
            <a:endParaRPr lang="en-US" sz="2000" dirty="0">
              <a:latin typeface="Perpetua" panose="02020502060401020303" pitchFamily="18" charset="0"/>
            </a:endParaRPr>
          </a:p>
        </p:txBody>
      </p:sp>
      <p:pic>
        <p:nvPicPr>
          <p:cNvPr id="4" name="Picture 3"/>
          <p:cNvPicPr>
            <a:picLocks noChangeAspect="1"/>
          </p:cNvPicPr>
          <p:nvPr/>
        </p:nvPicPr>
        <p:blipFill>
          <a:blip r:embed="rId2"/>
          <a:stretch>
            <a:fillRect/>
          </a:stretch>
        </p:blipFill>
        <p:spPr>
          <a:xfrm>
            <a:off x="1368536" y="1665678"/>
            <a:ext cx="433366" cy="234352"/>
          </a:xfrm>
          <a:prstGeom prst="rect">
            <a:avLst/>
          </a:prstGeom>
        </p:spPr>
      </p:pic>
      <p:pic>
        <p:nvPicPr>
          <p:cNvPr id="5" name="Picture 4"/>
          <p:cNvPicPr>
            <a:picLocks noChangeAspect="1"/>
          </p:cNvPicPr>
          <p:nvPr/>
        </p:nvPicPr>
        <p:blipFill>
          <a:blip r:embed="rId2"/>
          <a:stretch>
            <a:fillRect/>
          </a:stretch>
        </p:blipFill>
        <p:spPr>
          <a:xfrm>
            <a:off x="1368536" y="2713588"/>
            <a:ext cx="433366" cy="234352"/>
          </a:xfrm>
          <a:prstGeom prst="rect">
            <a:avLst/>
          </a:prstGeom>
        </p:spPr>
      </p:pic>
      <p:pic>
        <p:nvPicPr>
          <p:cNvPr id="6" name="Picture 5"/>
          <p:cNvPicPr>
            <a:picLocks noChangeAspect="1"/>
          </p:cNvPicPr>
          <p:nvPr/>
        </p:nvPicPr>
        <p:blipFill>
          <a:blip r:embed="rId2"/>
          <a:stretch>
            <a:fillRect/>
          </a:stretch>
        </p:blipFill>
        <p:spPr>
          <a:xfrm>
            <a:off x="1368536" y="4168812"/>
            <a:ext cx="433366" cy="234352"/>
          </a:xfrm>
          <a:prstGeom prst="rect">
            <a:avLst/>
          </a:prstGeom>
        </p:spPr>
      </p:pic>
      <p:pic>
        <p:nvPicPr>
          <p:cNvPr id="7" name="Picture 4" descr="Entrepenuership – Rawabi's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5747" y="5170318"/>
            <a:ext cx="4796253" cy="168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308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249072"/>
            <a:ext cx="10018713" cy="1752599"/>
          </a:xfrm>
        </p:spPr>
        <p:txBody>
          <a:bodyPr>
            <a:normAutofit/>
          </a:bodyPr>
          <a:lstStyle/>
          <a:p>
            <a:r>
              <a:rPr lang="en-US" sz="3200" dirty="0">
                <a:latin typeface="FrankRuehl" panose="020E0503060101010101" pitchFamily="34" charset="-79"/>
                <a:cs typeface="FrankRuehl" panose="020E0503060101010101" pitchFamily="34" charset="-79"/>
              </a:rPr>
              <a:t>EVOLUTION OF THE CONCEPT OF ENTREPRENEUR</a:t>
            </a:r>
            <a:endParaRPr lang="en-US" sz="3200" dirty="0"/>
          </a:p>
        </p:txBody>
      </p:sp>
      <p:sp>
        <p:nvSpPr>
          <p:cNvPr id="3" name="Content Placeholder 2"/>
          <p:cNvSpPr>
            <a:spLocks noGrp="1"/>
          </p:cNvSpPr>
          <p:nvPr>
            <p:ph idx="1"/>
          </p:nvPr>
        </p:nvSpPr>
        <p:spPr>
          <a:xfrm>
            <a:off x="1484311" y="1716258"/>
            <a:ext cx="9643234" cy="4149969"/>
          </a:xfrm>
        </p:spPr>
        <p:txBody>
          <a:bodyPr>
            <a:normAutofit fontScale="92500" lnSpcReduction="10000"/>
          </a:bodyPr>
          <a:lstStyle/>
          <a:p>
            <a:pPr marL="0" indent="0" algn="just">
              <a:lnSpc>
                <a:spcPct val="150000"/>
              </a:lnSpc>
              <a:buNone/>
            </a:pPr>
            <a:r>
              <a:rPr lang="en-US" sz="2000" b="1" dirty="0" smtClean="0">
                <a:latin typeface="Perpetua" panose="02020502060401020303" pitchFamily="18" charset="0"/>
              </a:rPr>
              <a:t>       </a:t>
            </a:r>
            <a:r>
              <a:rPr lang="en-US" b="1" dirty="0" smtClean="0">
                <a:latin typeface="Perpetua" panose="02020502060401020303" pitchFamily="18" charset="0"/>
              </a:rPr>
              <a:t>20th </a:t>
            </a:r>
            <a:r>
              <a:rPr lang="en-US" b="1" dirty="0">
                <a:latin typeface="Perpetua" panose="02020502060401020303" pitchFamily="18" charset="0"/>
              </a:rPr>
              <a:t>CENTURY: </a:t>
            </a:r>
            <a:r>
              <a:rPr lang="en-US" dirty="0">
                <a:latin typeface="Perpetua" panose="02020502060401020303" pitchFamily="18" charset="0"/>
              </a:rPr>
              <a:t>During the early 20th century Dewing equated the entrepreneur with business promoter and viewed the promoter as one who transformed ideas into a profitable business. It was </a:t>
            </a:r>
            <a:r>
              <a:rPr lang="en-US" dirty="0" smtClean="0">
                <a:latin typeface="Perpetua" panose="02020502060401020303" pitchFamily="18" charset="0"/>
              </a:rPr>
              <a:t>Joseph Schumpeter </a:t>
            </a:r>
            <a:r>
              <a:rPr lang="en-US" dirty="0">
                <a:latin typeface="Perpetua" panose="02020502060401020303" pitchFamily="18" charset="0"/>
              </a:rPr>
              <a:t>who described an entrepreneur as an innovator. According to him an entrepreneur is an innovator who develops untried technology.</a:t>
            </a:r>
          </a:p>
          <a:p>
            <a:pPr marL="0" indent="0" algn="just">
              <a:lnSpc>
                <a:spcPct val="150000"/>
              </a:lnSpc>
              <a:buNone/>
            </a:pPr>
            <a:r>
              <a:rPr lang="en-US" b="1" dirty="0" smtClean="0">
                <a:latin typeface="Perpetua" panose="02020502060401020303" pitchFamily="18" charset="0"/>
              </a:rPr>
              <a:t>        21th </a:t>
            </a:r>
            <a:r>
              <a:rPr lang="en-US" b="1" dirty="0">
                <a:latin typeface="Perpetua" panose="02020502060401020303" pitchFamily="18" charset="0"/>
              </a:rPr>
              <a:t>CENTURY</a:t>
            </a:r>
            <a:r>
              <a:rPr lang="en-US" dirty="0">
                <a:latin typeface="Perpetua" panose="02020502060401020303" pitchFamily="18" charset="0"/>
              </a:rPr>
              <a:t>: Research Scientists live De Bone pointed out that it is not always important that an individual comes up with an entirely new idea to be called an entrepreneur, but if he is adding incremental value to the current product or service, he can rightly be called an entrepreneur.</a:t>
            </a:r>
          </a:p>
          <a:p>
            <a:pPr marL="0" indent="0" algn="just">
              <a:lnSpc>
                <a:spcPct val="150000"/>
              </a:lnSpc>
              <a:buNone/>
            </a:pPr>
            <a:endParaRPr lang="en-US" sz="2000" dirty="0">
              <a:latin typeface="Perpetua" panose="02020502060401020303" pitchFamily="18" charset="0"/>
            </a:endParaRPr>
          </a:p>
        </p:txBody>
      </p:sp>
      <p:pic>
        <p:nvPicPr>
          <p:cNvPr id="4" name="Picture 3"/>
          <p:cNvPicPr>
            <a:picLocks noChangeAspect="1"/>
          </p:cNvPicPr>
          <p:nvPr/>
        </p:nvPicPr>
        <p:blipFill>
          <a:blip r:embed="rId2"/>
          <a:stretch>
            <a:fillRect/>
          </a:stretch>
        </p:blipFill>
        <p:spPr>
          <a:xfrm>
            <a:off x="1375161" y="3699597"/>
            <a:ext cx="433366" cy="234352"/>
          </a:xfrm>
          <a:prstGeom prst="rect">
            <a:avLst/>
          </a:prstGeom>
        </p:spPr>
      </p:pic>
      <p:pic>
        <p:nvPicPr>
          <p:cNvPr id="5" name="Picture 4"/>
          <p:cNvPicPr>
            <a:picLocks noChangeAspect="1"/>
          </p:cNvPicPr>
          <p:nvPr/>
        </p:nvPicPr>
        <p:blipFill>
          <a:blip r:embed="rId2"/>
          <a:stretch>
            <a:fillRect/>
          </a:stretch>
        </p:blipFill>
        <p:spPr>
          <a:xfrm>
            <a:off x="1375161" y="1767319"/>
            <a:ext cx="433366" cy="234352"/>
          </a:xfrm>
          <a:prstGeom prst="rect">
            <a:avLst/>
          </a:prstGeom>
        </p:spPr>
      </p:pic>
      <p:pic>
        <p:nvPicPr>
          <p:cNvPr id="8" name="Picture 4" descr="Entrepenuership – Rawabi's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5747" y="5128115"/>
            <a:ext cx="4796253" cy="168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21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775" y="0"/>
            <a:ext cx="10018713" cy="1752599"/>
          </a:xfrm>
        </p:spPr>
        <p:txBody>
          <a:bodyPr/>
          <a:lstStyle/>
          <a:p>
            <a:r>
              <a:rPr lang="en-US" dirty="0" smtClean="0">
                <a:latin typeface="FrankRuehl" panose="020E0503060101010101" pitchFamily="34" charset="-79"/>
                <a:cs typeface="FrankRuehl" panose="020E0503060101010101" pitchFamily="34" charset="-79"/>
              </a:rPr>
              <a:t>MEANING</a:t>
            </a:r>
            <a:endParaRPr lang="en-US" dirty="0">
              <a:latin typeface="FrankRuehl" panose="020E0503060101010101" pitchFamily="34" charset="-79"/>
              <a:cs typeface="FrankRuehl" panose="020E0503060101010101" pitchFamily="34" charset="-79"/>
            </a:endParaRPr>
          </a:p>
        </p:txBody>
      </p:sp>
      <p:sp>
        <p:nvSpPr>
          <p:cNvPr id="3" name="Content Placeholder 2"/>
          <p:cNvSpPr>
            <a:spLocks noGrp="1"/>
          </p:cNvSpPr>
          <p:nvPr>
            <p:ph idx="1"/>
          </p:nvPr>
        </p:nvSpPr>
        <p:spPr>
          <a:xfrm>
            <a:off x="2166699" y="1730989"/>
            <a:ext cx="8997170" cy="3907807"/>
          </a:xfrm>
        </p:spPr>
        <p:txBody>
          <a:bodyPr>
            <a:normAutofit/>
          </a:bodyPr>
          <a:lstStyle/>
          <a:p>
            <a:pPr marL="0" indent="0" algn="just">
              <a:lnSpc>
                <a:spcPct val="150000"/>
              </a:lnSpc>
              <a:buNone/>
            </a:pPr>
            <a:r>
              <a:rPr lang="en-US" dirty="0" smtClean="0">
                <a:latin typeface="Perpetua" panose="02020502060401020303" pitchFamily="18" charset="0"/>
              </a:rPr>
              <a:t>Entrepreneurs are individuals who collect means of production, organize an enterprise, innovate, create new things and bear the risk in the expectation of the reward in the form of profit.</a:t>
            </a:r>
          </a:p>
          <a:p>
            <a:pPr marL="0" indent="0" algn="just">
              <a:lnSpc>
                <a:spcPct val="150000"/>
              </a:lnSpc>
              <a:buNone/>
            </a:pPr>
            <a:r>
              <a:rPr lang="en-US" dirty="0" smtClean="0">
                <a:latin typeface="Perpetua" panose="02020502060401020303" pitchFamily="18" charset="0"/>
              </a:rPr>
              <a:t>An  </a:t>
            </a:r>
            <a:r>
              <a:rPr lang="en-US">
                <a:latin typeface="Perpetua" panose="02020502060401020303" pitchFamily="18" charset="0"/>
              </a:rPr>
              <a:t>entrepreneur</a:t>
            </a:r>
            <a:r>
              <a:rPr lang="en-US" b="1">
                <a:latin typeface="Perpetua" panose="02020502060401020303" pitchFamily="18" charset="0"/>
              </a:rPr>
              <a:t> </a:t>
            </a:r>
            <a:r>
              <a:rPr lang="en-US" dirty="0">
                <a:latin typeface="Perpetua" panose="02020502060401020303" pitchFamily="18" charset="0"/>
              </a:rPr>
              <a:t>i</a:t>
            </a:r>
            <a:r>
              <a:rPr lang="en-US" smtClean="0">
                <a:latin typeface="Perpetua" panose="02020502060401020303" pitchFamily="18" charset="0"/>
              </a:rPr>
              <a:t>s </a:t>
            </a:r>
            <a:r>
              <a:rPr lang="en-US" dirty="0">
                <a:latin typeface="Perpetua" panose="02020502060401020303" pitchFamily="18" charset="0"/>
              </a:rPr>
              <a:t>one who organizes, manages, and assumes the risks of a business or enterprise</a:t>
            </a:r>
          </a:p>
          <a:p>
            <a:pPr>
              <a:lnSpc>
                <a:spcPct val="150000"/>
              </a:lnSpc>
            </a:pPr>
            <a:endParaRPr lang="en-US" dirty="0">
              <a:latin typeface="Perpetua" panose="02020502060401020303" pitchFamily="18" charset="0"/>
            </a:endParaRPr>
          </a:p>
          <a:p>
            <a:pPr marL="0" indent="0" algn="just">
              <a:lnSpc>
                <a:spcPct val="150000"/>
              </a:lnSpc>
              <a:buNone/>
            </a:pPr>
            <a:endParaRPr lang="en-US" dirty="0">
              <a:latin typeface="Perpetua" panose="02020502060401020303" pitchFamily="18" charset="0"/>
            </a:endParaRPr>
          </a:p>
        </p:txBody>
      </p:sp>
      <p:pic>
        <p:nvPicPr>
          <p:cNvPr id="4" name="Picture 3"/>
          <p:cNvPicPr>
            <a:picLocks noChangeAspect="1"/>
          </p:cNvPicPr>
          <p:nvPr/>
        </p:nvPicPr>
        <p:blipFill>
          <a:blip r:embed="rId2"/>
          <a:stretch>
            <a:fillRect/>
          </a:stretch>
        </p:blipFill>
        <p:spPr>
          <a:xfrm>
            <a:off x="1550580" y="1752599"/>
            <a:ext cx="433366" cy="234352"/>
          </a:xfrm>
          <a:prstGeom prst="rect">
            <a:avLst/>
          </a:prstGeom>
        </p:spPr>
      </p:pic>
      <p:pic>
        <p:nvPicPr>
          <p:cNvPr id="5" name="Picture 4"/>
          <p:cNvPicPr>
            <a:picLocks noChangeAspect="1"/>
          </p:cNvPicPr>
          <p:nvPr/>
        </p:nvPicPr>
        <p:blipFill>
          <a:blip r:embed="rId2"/>
          <a:stretch>
            <a:fillRect/>
          </a:stretch>
        </p:blipFill>
        <p:spPr>
          <a:xfrm>
            <a:off x="1561054" y="3622374"/>
            <a:ext cx="433366" cy="234352"/>
          </a:xfrm>
          <a:prstGeom prst="rect">
            <a:avLst/>
          </a:prstGeom>
        </p:spPr>
      </p:pic>
      <p:pic>
        <p:nvPicPr>
          <p:cNvPr id="6" name="Picture 4" descr="Entrepenuership – Rawabi's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5747" y="5128115"/>
            <a:ext cx="4796253" cy="168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745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242" y="0"/>
            <a:ext cx="10018713" cy="1752599"/>
          </a:xfrm>
        </p:spPr>
        <p:txBody>
          <a:bodyPr/>
          <a:lstStyle/>
          <a:p>
            <a:r>
              <a:rPr lang="en-US" dirty="0" smtClean="0">
                <a:latin typeface="FrankRuehl" panose="020E0503060101010101" pitchFamily="34" charset="-79"/>
                <a:cs typeface="FrankRuehl" panose="020E0503060101010101" pitchFamily="34" charset="-79"/>
              </a:rPr>
              <a:t>DEFINITION</a:t>
            </a:r>
            <a:endParaRPr lang="en-US" dirty="0">
              <a:latin typeface="FrankRuehl" panose="020E0503060101010101" pitchFamily="34" charset="-79"/>
              <a:cs typeface="FrankRuehl" panose="020E0503060101010101" pitchFamily="34" charset="-79"/>
            </a:endParaRPr>
          </a:p>
        </p:txBody>
      </p:sp>
      <p:sp>
        <p:nvSpPr>
          <p:cNvPr id="3" name="Content Placeholder 2"/>
          <p:cNvSpPr>
            <a:spLocks noGrp="1"/>
          </p:cNvSpPr>
          <p:nvPr>
            <p:ph idx="1"/>
          </p:nvPr>
        </p:nvSpPr>
        <p:spPr>
          <a:xfrm>
            <a:off x="1293242" y="1323831"/>
            <a:ext cx="8601385" cy="4899547"/>
          </a:xfrm>
        </p:spPr>
        <p:txBody>
          <a:bodyPr>
            <a:normAutofit fontScale="85000" lnSpcReduction="10000"/>
          </a:bodyPr>
          <a:lstStyle/>
          <a:p>
            <a:pPr marL="0" indent="0" algn="just">
              <a:lnSpc>
                <a:spcPct val="170000"/>
              </a:lnSpc>
              <a:buNone/>
            </a:pPr>
            <a:r>
              <a:rPr lang="en-US" dirty="0" smtClean="0">
                <a:latin typeface="Perpetua" panose="02020502060401020303" pitchFamily="18" charset="0"/>
              </a:rPr>
              <a:t>             Richard </a:t>
            </a:r>
            <a:r>
              <a:rPr lang="en-US" dirty="0" err="1">
                <a:latin typeface="Perpetua" panose="02020502060401020303" pitchFamily="18" charset="0"/>
              </a:rPr>
              <a:t>Cantillon</a:t>
            </a:r>
            <a:r>
              <a:rPr lang="en-US" dirty="0">
                <a:latin typeface="Perpetua" panose="02020502060401020303" pitchFamily="18" charset="0"/>
              </a:rPr>
              <a:t> : “An entrepreneur is an agent who buys factors </a:t>
            </a:r>
            <a:r>
              <a:rPr lang="en-US" dirty="0" smtClean="0">
                <a:latin typeface="Perpetua" panose="02020502060401020303" pitchFamily="18" charset="0"/>
              </a:rPr>
              <a:t>of production </a:t>
            </a:r>
            <a:r>
              <a:rPr lang="en-US" dirty="0">
                <a:latin typeface="Perpetua" panose="02020502060401020303" pitchFamily="18" charset="0"/>
              </a:rPr>
              <a:t>at certain prices in order to combine them into a product with a view </a:t>
            </a:r>
            <a:r>
              <a:rPr lang="en-US" dirty="0" smtClean="0">
                <a:latin typeface="Perpetua" panose="02020502060401020303" pitchFamily="18" charset="0"/>
              </a:rPr>
              <a:t>to selling </a:t>
            </a:r>
            <a:r>
              <a:rPr lang="en-US" dirty="0">
                <a:latin typeface="Perpetua" panose="02020502060401020303" pitchFamily="18" charset="0"/>
              </a:rPr>
              <a:t>it at uncertain prices in future.”</a:t>
            </a:r>
          </a:p>
          <a:p>
            <a:pPr marL="0" indent="0" algn="just">
              <a:lnSpc>
                <a:spcPct val="170000"/>
              </a:lnSpc>
              <a:buNone/>
            </a:pPr>
            <a:r>
              <a:rPr lang="en-US" dirty="0" smtClean="0">
                <a:latin typeface="Perpetua" panose="02020502060401020303" pitchFamily="18" charset="0"/>
              </a:rPr>
              <a:t>            J</a:t>
            </a:r>
            <a:r>
              <a:rPr lang="en-US" dirty="0">
                <a:latin typeface="Perpetua" panose="02020502060401020303" pitchFamily="18" charset="0"/>
              </a:rPr>
              <a:t>. B. Say : “An entrepreneur is the economic agent who unites all </a:t>
            </a:r>
            <a:r>
              <a:rPr lang="en-US" dirty="0" smtClean="0">
                <a:latin typeface="Perpetua" panose="02020502060401020303" pitchFamily="18" charset="0"/>
              </a:rPr>
              <a:t>means of </a:t>
            </a:r>
            <a:r>
              <a:rPr lang="en-US" dirty="0">
                <a:latin typeface="Perpetua" panose="02020502060401020303" pitchFamily="18" charset="0"/>
              </a:rPr>
              <a:t>production … the </a:t>
            </a:r>
            <a:r>
              <a:rPr lang="en-US" dirty="0" err="1">
                <a:latin typeface="Perpetua" panose="02020502060401020303" pitchFamily="18" charset="0"/>
              </a:rPr>
              <a:t>labour</a:t>
            </a:r>
            <a:r>
              <a:rPr lang="en-US" dirty="0">
                <a:latin typeface="Perpetua" panose="02020502060401020303" pitchFamily="18" charset="0"/>
              </a:rPr>
              <a:t> force of the one and the capital or land of the others </a:t>
            </a:r>
            <a:r>
              <a:rPr lang="en-US" dirty="0" err="1" smtClean="0">
                <a:latin typeface="Perpetua" panose="02020502060401020303" pitchFamily="18" charset="0"/>
              </a:rPr>
              <a:t>andwho</a:t>
            </a:r>
            <a:r>
              <a:rPr lang="en-US" dirty="0" smtClean="0">
                <a:latin typeface="Perpetua" panose="02020502060401020303" pitchFamily="18" charset="0"/>
              </a:rPr>
              <a:t> </a:t>
            </a:r>
            <a:r>
              <a:rPr lang="en-US" dirty="0">
                <a:latin typeface="Perpetua" panose="02020502060401020303" pitchFamily="18" charset="0"/>
              </a:rPr>
              <a:t>finds in the value of products his results from their employment, </a:t>
            </a:r>
            <a:r>
              <a:rPr lang="en-US" dirty="0" smtClean="0">
                <a:latin typeface="Perpetua" panose="02020502060401020303" pitchFamily="18" charset="0"/>
              </a:rPr>
              <a:t>reconstitution of </a:t>
            </a:r>
            <a:r>
              <a:rPr lang="en-US" dirty="0">
                <a:latin typeface="Perpetua" panose="02020502060401020303" pitchFamily="18" charset="0"/>
              </a:rPr>
              <a:t>the entire capital that he utilizes and the value of the wages, the interest and </a:t>
            </a:r>
            <a:r>
              <a:rPr lang="en-US" dirty="0" smtClean="0">
                <a:latin typeface="Perpetua" panose="02020502060401020303" pitchFamily="18" charset="0"/>
              </a:rPr>
              <a:t>the rent </a:t>
            </a:r>
            <a:r>
              <a:rPr lang="en-US" dirty="0">
                <a:latin typeface="Perpetua" panose="02020502060401020303" pitchFamily="18" charset="0"/>
              </a:rPr>
              <a:t>which he pays as well as profits belonging to himself.”</a:t>
            </a:r>
          </a:p>
          <a:p>
            <a:pPr marL="0" indent="0" algn="just">
              <a:lnSpc>
                <a:spcPct val="170000"/>
              </a:lnSpc>
              <a:buNone/>
            </a:pPr>
            <a:r>
              <a:rPr lang="en-US" dirty="0" smtClean="0">
                <a:latin typeface="Perpetua" panose="02020502060401020303" pitchFamily="18" charset="0"/>
              </a:rPr>
              <a:t> </a:t>
            </a:r>
            <a:endParaRPr lang="en-US" dirty="0"/>
          </a:p>
        </p:txBody>
      </p:sp>
      <p:pic>
        <p:nvPicPr>
          <p:cNvPr id="4" name="Picture 3"/>
          <p:cNvPicPr>
            <a:picLocks noChangeAspect="1"/>
          </p:cNvPicPr>
          <p:nvPr/>
        </p:nvPicPr>
        <p:blipFill>
          <a:blip r:embed="rId2"/>
          <a:stretch>
            <a:fillRect/>
          </a:stretch>
        </p:blipFill>
        <p:spPr>
          <a:xfrm>
            <a:off x="1473992" y="1635423"/>
            <a:ext cx="433366" cy="234352"/>
          </a:xfrm>
          <a:prstGeom prst="rect">
            <a:avLst/>
          </a:prstGeom>
        </p:spPr>
      </p:pic>
      <p:pic>
        <p:nvPicPr>
          <p:cNvPr id="5" name="Picture 4"/>
          <p:cNvPicPr>
            <a:picLocks noChangeAspect="1"/>
          </p:cNvPicPr>
          <p:nvPr/>
        </p:nvPicPr>
        <p:blipFill>
          <a:blip r:embed="rId2"/>
          <a:stretch>
            <a:fillRect/>
          </a:stretch>
        </p:blipFill>
        <p:spPr>
          <a:xfrm>
            <a:off x="1473992" y="3268999"/>
            <a:ext cx="433366" cy="234352"/>
          </a:xfrm>
          <a:prstGeom prst="rect">
            <a:avLst/>
          </a:prstGeom>
        </p:spPr>
      </p:pic>
      <p:pic>
        <p:nvPicPr>
          <p:cNvPr id="6" name="Picture 5"/>
          <p:cNvPicPr>
            <a:picLocks noChangeAspect="1"/>
          </p:cNvPicPr>
          <p:nvPr/>
        </p:nvPicPr>
        <p:blipFill>
          <a:blip r:embed="rId3"/>
          <a:stretch>
            <a:fillRect/>
          </a:stretch>
        </p:blipFill>
        <p:spPr>
          <a:xfrm rot="5400000">
            <a:off x="7704686" y="2370689"/>
            <a:ext cx="6858001" cy="2116623"/>
          </a:xfrm>
          <a:prstGeom prst="rect">
            <a:avLst/>
          </a:prstGeom>
        </p:spPr>
      </p:pic>
    </p:spTree>
    <p:extLst>
      <p:ext uri="{BB962C8B-B14F-4D97-AF65-F5344CB8AC3E}">
        <p14:creationId xmlns:p14="http://schemas.microsoft.com/office/powerpoint/2010/main" val="1028614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latin typeface="FrankRuehl" panose="020E0503060101010101" pitchFamily="34" charset="-79"/>
                <a:cs typeface="FrankRuehl" panose="020E0503060101010101" pitchFamily="34" charset="-79"/>
              </a:rPr>
              <a:t>DEFINITION</a:t>
            </a:r>
            <a:endParaRPr lang="en-US" dirty="0"/>
          </a:p>
        </p:txBody>
      </p:sp>
      <p:sp>
        <p:nvSpPr>
          <p:cNvPr id="3" name="Content Placeholder 2"/>
          <p:cNvSpPr>
            <a:spLocks noGrp="1"/>
          </p:cNvSpPr>
          <p:nvPr>
            <p:ph idx="1"/>
          </p:nvPr>
        </p:nvSpPr>
        <p:spPr>
          <a:xfrm>
            <a:off x="1842448" y="1501253"/>
            <a:ext cx="8366077" cy="4380931"/>
          </a:xfrm>
        </p:spPr>
        <p:txBody>
          <a:bodyPr>
            <a:normAutofit/>
          </a:bodyPr>
          <a:lstStyle/>
          <a:p>
            <a:pPr marL="0" indent="0" algn="just">
              <a:lnSpc>
                <a:spcPct val="170000"/>
              </a:lnSpc>
              <a:buNone/>
            </a:pPr>
            <a:r>
              <a:rPr lang="en-US" dirty="0">
                <a:latin typeface="Perpetua" panose="02020502060401020303" pitchFamily="18" charset="0"/>
              </a:rPr>
              <a:t>Joseph Schumpeter : “Entrepreneur is an individual who carries out new combines of means of production by which there occurs disequilibrium.”</a:t>
            </a:r>
          </a:p>
          <a:p>
            <a:pPr marL="0" indent="0" algn="just">
              <a:lnSpc>
                <a:spcPct val="170000"/>
              </a:lnSpc>
              <a:buNone/>
            </a:pPr>
            <a:r>
              <a:rPr lang="en-US" dirty="0">
                <a:latin typeface="Perpetua" panose="02020502060401020303" pitchFamily="18" charset="0"/>
              </a:rPr>
              <a:t> Peter Drucker : “Entrepreneur is one who always searches for change, responds to it and exploits it as an opportunity. Innovation is a specific instrument of entrepreneurship. It is an act that endows resources with a new capacity to create wealth; innovation indeed creates a resource.</a:t>
            </a:r>
            <a:r>
              <a:rPr lang="en-US" dirty="0"/>
              <a:t>”</a:t>
            </a:r>
          </a:p>
          <a:p>
            <a:pPr marL="0" indent="0">
              <a:buNone/>
            </a:pPr>
            <a:endParaRPr lang="en-US" dirty="0"/>
          </a:p>
        </p:txBody>
      </p:sp>
      <p:pic>
        <p:nvPicPr>
          <p:cNvPr id="4" name="Picture 3"/>
          <p:cNvPicPr>
            <a:picLocks noChangeAspect="1"/>
          </p:cNvPicPr>
          <p:nvPr/>
        </p:nvPicPr>
        <p:blipFill>
          <a:blip r:embed="rId2"/>
          <a:stretch>
            <a:fillRect/>
          </a:stretch>
        </p:blipFill>
        <p:spPr>
          <a:xfrm>
            <a:off x="1267627" y="1752599"/>
            <a:ext cx="433366" cy="234352"/>
          </a:xfrm>
          <a:prstGeom prst="rect">
            <a:avLst/>
          </a:prstGeom>
        </p:spPr>
      </p:pic>
      <p:pic>
        <p:nvPicPr>
          <p:cNvPr id="5" name="Picture 4"/>
          <p:cNvPicPr>
            <a:picLocks noChangeAspect="1"/>
          </p:cNvPicPr>
          <p:nvPr/>
        </p:nvPicPr>
        <p:blipFill>
          <a:blip r:embed="rId2"/>
          <a:stretch>
            <a:fillRect/>
          </a:stretch>
        </p:blipFill>
        <p:spPr>
          <a:xfrm>
            <a:off x="1267627" y="3175375"/>
            <a:ext cx="433366" cy="234352"/>
          </a:xfrm>
          <a:prstGeom prst="rect">
            <a:avLst/>
          </a:prstGeom>
        </p:spPr>
      </p:pic>
      <p:pic>
        <p:nvPicPr>
          <p:cNvPr id="6" name="Picture 5"/>
          <p:cNvPicPr>
            <a:picLocks noChangeAspect="1"/>
          </p:cNvPicPr>
          <p:nvPr/>
        </p:nvPicPr>
        <p:blipFill>
          <a:blip r:embed="rId3"/>
          <a:stretch>
            <a:fillRect/>
          </a:stretch>
        </p:blipFill>
        <p:spPr>
          <a:xfrm rot="5400000">
            <a:off x="7771260" y="2437264"/>
            <a:ext cx="6858001" cy="1983473"/>
          </a:xfrm>
          <a:prstGeom prst="rect">
            <a:avLst/>
          </a:prstGeom>
        </p:spPr>
      </p:pic>
    </p:spTree>
    <p:extLst>
      <p:ext uri="{BB962C8B-B14F-4D97-AF65-F5344CB8AC3E}">
        <p14:creationId xmlns:p14="http://schemas.microsoft.com/office/powerpoint/2010/main" val="3858152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661" y="112594"/>
            <a:ext cx="10018713" cy="979227"/>
          </a:xfrm>
        </p:spPr>
        <p:txBody>
          <a:bodyPr/>
          <a:lstStyle/>
          <a:p>
            <a:r>
              <a:rPr lang="en-US" dirty="0" smtClean="0">
                <a:latin typeface="FrankRuehl" panose="020E0503060101010101" pitchFamily="34" charset="-79"/>
                <a:cs typeface="FrankRuehl" panose="020E0503060101010101" pitchFamily="34" charset="-79"/>
              </a:rPr>
              <a:t>ENTREPRENEURIAL TRAITS</a:t>
            </a:r>
            <a:endParaRPr lang="en-US" dirty="0">
              <a:latin typeface="FrankRuehl" panose="020E0503060101010101" pitchFamily="34" charset="-79"/>
              <a:cs typeface="FrankRuehl" panose="020E0503060101010101" pitchFamily="34" charset="-79"/>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48455246"/>
              </p:ext>
            </p:extLst>
          </p:nvPr>
        </p:nvGraphicFramePr>
        <p:xfrm>
          <a:off x="1484313" y="1378424"/>
          <a:ext cx="10005061" cy="5254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0798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TM03457496[[fn=Parallax]]</Template>
  <TotalTime>223</TotalTime>
  <Words>1028</Words>
  <Application>Microsoft Office PowerPoint</Application>
  <PresentationFormat>Widescreen</PresentationFormat>
  <Paragraphs>109</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Adobe Caslon Pro</vt:lpstr>
      <vt:lpstr>Agency FB</vt:lpstr>
      <vt:lpstr>Algerian</vt:lpstr>
      <vt:lpstr>AngsanaUPC</vt:lpstr>
      <vt:lpstr>Arial</vt:lpstr>
      <vt:lpstr>Corbel</vt:lpstr>
      <vt:lpstr>FrankRuehl</vt:lpstr>
      <vt:lpstr>Perpetua</vt:lpstr>
      <vt:lpstr>Parallax</vt:lpstr>
      <vt:lpstr>ENTREPRENEURIAL DEVELOPMENT  -An Introduction</vt:lpstr>
      <vt:lpstr>CONCEPT OF ENTREPRENEUR</vt:lpstr>
      <vt:lpstr>EVOLUTION OF THE CONCEPT OF ENTREPRENEUR</vt:lpstr>
      <vt:lpstr>EVOLUTION OF THE CONCEPT OF ENTREPRENEUR</vt:lpstr>
      <vt:lpstr>EVOLUTION OF THE CONCEPT OF ENTREPRENEUR</vt:lpstr>
      <vt:lpstr>MEANING</vt:lpstr>
      <vt:lpstr>DEFINITION</vt:lpstr>
      <vt:lpstr>DEFINITION</vt:lpstr>
      <vt:lpstr>ENTREPRENEURIAL TRAITS</vt:lpstr>
      <vt:lpstr>Entrepreneurship &amp; its development are the results of a combination of three needs of individuals</vt:lpstr>
      <vt:lpstr>Sociological Traits  </vt:lpstr>
      <vt:lpstr>Economic Factors  </vt:lpstr>
      <vt:lpstr>QUALITIES OF ENTREPRENEUR</vt:lpstr>
      <vt:lpstr>QUALITIES OF ENTREPRENEUR</vt:lpstr>
      <vt:lpstr>FUNCTIONS OF ENTREPRENEUR</vt:lpstr>
      <vt:lpstr>CLASSIFICATION OF ENTREPRENEURS</vt:lpstr>
      <vt:lpstr>CLASSIFICATION ACCORDING TO TYPES OF BUSINESS</vt:lpstr>
      <vt:lpstr>CLASSIFICATION ACCORDING TO STAGES OF DEVELOPMENT</vt:lpstr>
      <vt:lpstr>SIGNIFICANCE OF ENTREPRENEURS FOR THE ECONOMY</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ENTREPRENEURIAL DEVELOPMENT  -An Introduction</dc:title>
  <dc:creator>user</dc:creator>
  <cp:lastModifiedBy>user</cp:lastModifiedBy>
  <cp:revision>29</cp:revision>
  <dcterms:created xsi:type="dcterms:W3CDTF">2020-02-16T06:43:31Z</dcterms:created>
  <dcterms:modified xsi:type="dcterms:W3CDTF">2020-05-25T08:13:19Z</dcterms:modified>
</cp:coreProperties>
</file>