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59" r:id="rId2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9202"/>
    <a:srgbClr val="58004E"/>
    <a:srgbClr val="FFC901"/>
    <a:srgbClr val="6C1A00"/>
    <a:srgbClr val="800080"/>
    <a:srgbClr val="CC0099"/>
    <a:srgbClr val="1D3A00"/>
    <a:srgbClr val="5EEC3C"/>
    <a:srgbClr val="990099"/>
    <a:srgbClr val="007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EAD3D7-1791-4CA4-BAA0-4762396AFC28}" type="doc">
      <dgm:prSet loTypeId="urn:microsoft.com/office/officeart/2005/8/layout/list1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0E721BD-550A-4559-8CAF-DBB2C82FA88C}">
      <dgm:prSet custT="1"/>
      <dgm:spPr/>
      <dgm:t>
        <a:bodyPr/>
        <a:lstStyle/>
        <a:p>
          <a:r>
            <a:rPr lang="en-US" sz="1200" b="1" smtClean="0">
              <a:solidFill>
                <a:srgbClr val="002060"/>
              </a:solidFill>
              <a:latin typeface="Perpetua" panose="02020502060401020303" pitchFamily="18" charset="0"/>
            </a:rPr>
            <a:t>The project begins with precise and clear objectives</a:t>
          </a:r>
          <a:endParaRPr lang="en-US" sz="1200" b="1" dirty="0">
            <a:solidFill>
              <a:srgbClr val="002060"/>
            </a:solidFill>
          </a:endParaRPr>
        </a:p>
      </dgm:t>
    </dgm:pt>
    <dgm:pt modelId="{D42F4ABE-A8D9-440D-8836-7B52F137AB50}" type="parTrans" cxnId="{2B287169-CD68-4158-88CA-DCC173F1B363}">
      <dgm:prSet/>
      <dgm:spPr/>
      <dgm:t>
        <a:bodyPr/>
        <a:lstStyle/>
        <a:p>
          <a:endParaRPr lang="en-US"/>
        </a:p>
      </dgm:t>
    </dgm:pt>
    <dgm:pt modelId="{619BF848-8ED8-47E4-B8C4-45BCDDE82C05}" type="sibTrans" cxnId="{2B287169-CD68-4158-88CA-DCC173F1B363}">
      <dgm:prSet/>
      <dgm:spPr/>
      <dgm:t>
        <a:bodyPr/>
        <a:lstStyle/>
        <a:p>
          <a:endParaRPr lang="en-US"/>
        </a:p>
      </dgm:t>
    </dgm:pt>
    <dgm:pt modelId="{776F25D0-A467-4243-9B78-7C9E6CD5AD9B}">
      <dgm:prSet custT="1"/>
      <dgm:spPr/>
      <dgm:t>
        <a:bodyPr/>
        <a:lstStyle/>
        <a:p>
          <a:r>
            <a:rPr lang="en-US" sz="1200" b="1" smtClean="0">
              <a:solidFill>
                <a:srgbClr val="002060"/>
              </a:solidFill>
              <a:latin typeface="Perpetua" panose="02020502060401020303" pitchFamily="18" charset="0"/>
            </a:rPr>
            <a:t>The project determines the direction of future actions of an entrepreneur</a:t>
          </a:r>
          <a:endParaRPr lang="en-US" sz="1200" b="1" dirty="0">
            <a:solidFill>
              <a:srgbClr val="002060"/>
            </a:solidFill>
          </a:endParaRPr>
        </a:p>
      </dgm:t>
    </dgm:pt>
    <dgm:pt modelId="{B55BC758-62E8-497E-B8A3-8D32D32B3844}" type="parTrans" cxnId="{EEAB388E-D5B5-4860-A713-C1AF40FF7B48}">
      <dgm:prSet/>
      <dgm:spPr/>
      <dgm:t>
        <a:bodyPr/>
        <a:lstStyle/>
        <a:p>
          <a:endParaRPr lang="en-US"/>
        </a:p>
      </dgm:t>
    </dgm:pt>
    <dgm:pt modelId="{81E7D459-8182-4E79-B3A6-84C1C5ADA62A}" type="sibTrans" cxnId="{EEAB388E-D5B5-4860-A713-C1AF40FF7B48}">
      <dgm:prSet/>
      <dgm:spPr/>
      <dgm:t>
        <a:bodyPr/>
        <a:lstStyle/>
        <a:p>
          <a:endParaRPr lang="en-US"/>
        </a:p>
      </dgm:t>
    </dgm:pt>
    <dgm:pt modelId="{AA4FBA45-3EF4-47EC-B171-6FFA65E1A50F}">
      <dgm:prSet custT="1"/>
      <dgm:spPr/>
      <dgm:t>
        <a:bodyPr/>
        <a:lstStyle/>
        <a:p>
          <a:r>
            <a:rPr lang="en-US" sz="1200" b="1" dirty="0" smtClean="0">
              <a:solidFill>
                <a:srgbClr val="002060"/>
              </a:solidFill>
              <a:latin typeface="Perpetua" panose="02020502060401020303" pitchFamily="18" charset="0"/>
            </a:rPr>
            <a:t>It outlines the allocation of resources</a:t>
          </a:r>
          <a:endParaRPr lang="en-US" sz="1200" b="1" dirty="0">
            <a:solidFill>
              <a:srgbClr val="002060"/>
            </a:solidFill>
          </a:endParaRPr>
        </a:p>
      </dgm:t>
    </dgm:pt>
    <dgm:pt modelId="{18258314-5001-4203-AC6D-481F71E97E5A}" type="parTrans" cxnId="{E81C41DF-D8BC-4C5C-827F-14930128623F}">
      <dgm:prSet/>
      <dgm:spPr/>
      <dgm:t>
        <a:bodyPr/>
        <a:lstStyle/>
        <a:p>
          <a:endParaRPr lang="en-US"/>
        </a:p>
      </dgm:t>
    </dgm:pt>
    <dgm:pt modelId="{66A1E97B-9B0B-4748-ACAF-4DC3345FCCE5}" type="sibTrans" cxnId="{E81C41DF-D8BC-4C5C-827F-14930128623F}">
      <dgm:prSet/>
      <dgm:spPr/>
      <dgm:t>
        <a:bodyPr/>
        <a:lstStyle/>
        <a:p>
          <a:endParaRPr lang="en-US"/>
        </a:p>
      </dgm:t>
    </dgm:pt>
    <dgm:pt modelId="{5316A15D-FD4E-4D68-A5CE-FEC1FE26420E}">
      <dgm:prSet custT="1"/>
      <dgm:spPr/>
      <dgm:t>
        <a:bodyPr/>
        <a:lstStyle/>
        <a:p>
          <a:r>
            <a:rPr lang="en-US" sz="1200" b="1" smtClean="0">
              <a:solidFill>
                <a:srgbClr val="002060"/>
              </a:solidFill>
              <a:latin typeface="Perpetua" panose="02020502060401020303" pitchFamily="18" charset="0"/>
            </a:rPr>
            <a:t>The project is essentially an investment plan</a:t>
          </a:r>
          <a:endParaRPr lang="en-US" sz="1200" b="1" dirty="0" smtClean="0">
            <a:solidFill>
              <a:srgbClr val="002060"/>
            </a:solidFill>
            <a:latin typeface="Perpetua" panose="02020502060401020303" pitchFamily="18" charset="0"/>
          </a:endParaRPr>
        </a:p>
      </dgm:t>
    </dgm:pt>
    <dgm:pt modelId="{DCC1FA44-BAD0-41A2-B5DD-80958FCB36A9}" type="parTrans" cxnId="{4AED06BA-ECE0-4434-BB79-C8B0E6891C0F}">
      <dgm:prSet/>
      <dgm:spPr/>
      <dgm:t>
        <a:bodyPr/>
        <a:lstStyle/>
        <a:p>
          <a:endParaRPr lang="en-US"/>
        </a:p>
      </dgm:t>
    </dgm:pt>
    <dgm:pt modelId="{8E08C06E-AC77-4B55-9C5A-96723CF37D09}" type="sibTrans" cxnId="{4AED06BA-ECE0-4434-BB79-C8B0E6891C0F}">
      <dgm:prSet/>
      <dgm:spPr/>
      <dgm:t>
        <a:bodyPr/>
        <a:lstStyle/>
        <a:p>
          <a:endParaRPr lang="en-US"/>
        </a:p>
      </dgm:t>
    </dgm:pt>
    <dgm:pt modelId="{89C6551B-F1B9-44B7-8753-C2955F97D607}" type="pres">
      <dgm:prSet presAssocID="{45EAD3D7-1791-4CA4-BAA0-4762396AFC2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5CF0615-0584-46B0-963B-B97B2600267F}" type="pres">
      <dgm:prSet presAssocID="{5316A15D-FD4E-4D68-A5CE-FEC1FE26420E}" presName="parentLin" presStyleCnt="0"/>
      <dgm:spPr/>
    </dgm:pt>
    <dgm:pt modelId="{5260C0D8-8DDE-4CF2-9CEA-0BE43DF30A20}" type="pres">
      <dgm:prSet presAssocID="{5316A15D-FD4E-4D68-A5CE-FEC1FE26420E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C7F13DA2-962C-4E9E-BAC8-598D280DD314}" type="pres">
      <dgm:prSet presAssocID="{5316A15D-FD4E-4D68-A5CE-FEC1FE26420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5C6988-BDE3-4556-9129-DD534309B0C9}" type="pres">
      <dgm:prSet presAssocID="{5316A15D-FD4E-4D68-A5CE-FEC1FE26420E}" presName="negativeSpace" presStyleCnt="0"/>
      <dgm:spPr/>
    </dgm:pt>
    <dgm:pt modelId="{1B875192-43C4-48E3-A7DF-FF4273937060}" type="pres">
      <dgm:prSet presAssocID="{5316A15D-FD4E-4D68-A5CE-FEC1FE26420E}" presName="childText" presStyleLbl="conFgAcc1" presStyleIdx="0" presStyleCnt="4">
        <dgm:presLayoutVars>
          <dgm:bulletEnabled val="1"/>
        </dgm:presLayoutVars>
      </dgm:prSet>
      <dgm:spPr/>
    </dgm:pt>
    <dgm:pt modelId="{4A95CBDB-11D1-4F6A-85D0-EE0BE170C669}" type="pres">
      <dgm:prSet presAssocID="{8E08C06E-AC77-4B55-9C5A-96723CF37D09}" presName="spaceBetweenRectangles" presStyleCnt="0"/>
      <dgm:spPr/>
    </dgm:pt>
    <dgm:pt modelId="{A42D6E29-A86D-4FE2-BEBD-1D10F33995B7}" type="pres">
      <dgm:prSet presAssocID="{70E721BD-550A-4559-8CAF-DBB2C82FA88C}" presName="parentLin" presStyleCnt="0"/>
      <dgm:spPr/>
    </dgm:pt>
    <dgm:pt modelId="{82254C40-CDD0-438C-B4ED-A2A93497CFAD}" type="pres">
      <dgm:prSet presAssocID="{70E721BD-550A-4559-8CAF-DBB2C82FA88C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783850A9-D994-4F89-8893-B9BDB03DC398}" type="pres">
      <dgm:prSet presAssocID="{70E721BD-550A-4559-8CAF-DBB2C82FA88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14B870-EEBC-402F-B42B-8C178E741EFA}" type="pres">
      <dgm:prSet presAssocID="{70E721BD-550A-4559-8CAF-DBB2C82FA88C}" presName="negativeSpace" presStyleCnt="0"/>
      <dgm:spPr/>
    </dgm:pt>
    <dgm:pt modelId="{0CF14B48-FD51-4D4A-A709-BF6570E8C393}" type="pres">
      <dgm:prSet presAssocID="{70E721BD-550A-4559-8CAF-DBB2C82FA88C}" presName="childText" presStyleLbl="conFgAcc1" presStyleIdx="1" presStyleCnt="4">
        <dgm:presLayoutVars>
          <dgm:bulletEnabled val="1"/>
        </dgm:presLayoutVars>
      </dgm:prSet>
      <dgm:spPr/>
    </dgm:pt>
    <dgm:pt modelId="{36884668-85E9-4B11-850D-658B645ACF23}" type="pres">
      <dgm:prSet presAssocID="{619BF848-8ED8-47E4-B8C4-45BCDDE82C05}" presName="spaceBetweenRectangles" presStyleCnt="0"/>
      <dgm:spPr/>
    </dgm:pt>
    <dgm:pt modelId="{94E1AA1A-6B5E-4752-9D70-A41FCEA58C51}" type="pres">
      <dgm:prSet presAssocID="{776F25D0-A467-4243-9B78-7C9E6CD5AD9B}" presName="parentLin" presStyleCnt="0"/>
      <dgm:spPr/>
    </dgm:pt>
    <dgm:pt modelId="{55A248A6-D532-43C5-A70A-190DAB4C7089}" type="pres">
      <dgm:prSet presAssocID="{776F25D0-A467-4243-9B78-7C9E6CD5AD9B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198BC4C8-D10E-4065-87EA-B39F05BD5F38}" type="pres">
      <dgm:prSet presAssocID="{776F25D0-A467-4243-9B78-7C9E6CD5AD9B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9DCE0E-2FDE-4BEC-956D-640BC2A4739D}" type="pres">
      <dgm:prSet presAssocID="{776F25D0-A467-4243-9B78-7C9E6CD5AD9B}" presName="negativeSpace" presStyleCnt="0"/>
      <dgm:spPr/>
    </dgm:pt>
    <dgm:pt modelId="{2E86BE5E-E389-47F0-ABCC-EBF94D85E04D}" type="pres">
      <dgm:prSet presAssocID="{776F25D0-A467-4243-9B78-7C9E6CD5AD9B}" presName="childText" presStyleLbl="conFgAcc1" presStyleIdx="2" presStyleCnt="4">
        <dgm:presLayoutVars>
          <dgm:bulletEnabled val="1"/>
        </dgm:presLayoutVars>
      </dgm:prSet>
      <dgm:spPr/>
    </dgm:pt>
    <dgm:pt modelId="{7F05E1B2-E64F-4C7F-968A-71A7F1E2D873}" type="pres">
      <dgm:prSet presAssocID="{81E7D459-8182-4E79-B3A6-84C1C5ADA62A}" presName="spaceBetweenRectangles" presStyleCnt="0"/>
      <dgm:spPr/>
    </dgm:pt>
    <dgm:pt modelId="{841C61C3-7621-4416-951C-3A598A45178E}" type="pres">
      <dgm:prSet presAssocID="{AA4FBA45-3EF4-47EC-B171-6FFA65E1A50F}" presName="parentLin" presStyleCnt="0"/>
      <dgm:spPr/>
    </dgm:pt>
    <dgm:pt modelId="{72F6A6E2-A0ED-4A14-B56C-A8F2A05F1D5D}" type="pres">
      <dgm:prSet presAssocID="{AA4FBA45-3EF4-47EC-B171-6FFA65E1A50F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18E7F59A-2C91-4715-9405-9F5049BAAD20}" type="pres">
      <dgm:prSet presAssocID="{AA4FBA45-3EF4-47EC-B171-6FFA65E1A50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CD1C34-6330-4F70-B314-E7B723E00BDA}" type="pres">
      <dgm:prSet presAssocID="{AA4FBA45-3EF4-47EC-B171-6FFA65E1A50F}" presName="negativeSpace" presStyleCnt="0"/>
      <dgm:spPr/>
    </dgm:pt>
    <dgm:pt modelId="{BE609EC0-A8DB-4D51-91E3-41DCB7F0F607}" type="pres">
      <dgm:prSet presAssocID="{AA4FBA45-3EF4-47EC-B171-6FFA65E1A50F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B84CC032-DF56-43CD-8CB0-323B2CBA18E5}" type="presOf" srcId="{776F25D0-A467-4243-9B78-7C9E6CD5AD9B}" destId="{55A248A6-D532-43C5-A70A-190DAB4C7089}" srcOrd="0" destOrd="0" presId="urn:microsoft.com/office/officeart/2005/8/layout/list1"/>
    <dgm:cxn modelId="{0EE95F12-3A40-43B3-A079-1719234C2049}" type="presOf" srcId="{70E721BD-550A-4559-8CAF-DBB2C82FA88C}" destId="{783850A9-D994-4F89-8893-B9BDB03DC398}" srcOrd="1" destOrd="0" presId="urn:microsoft.com/office/officeart/2005/8/layout/list1"/>
    <dgm:cxn modelId="{D56A2094-AD3D-4F64-840C-B93F6674516D}" type="presOf" srcId="{776F25D0-A467-4243-9B78-7C9E6CD5AD9B}" destId="{198BC4C8-D10E-4065-87EA-B39F05BD5F38}" srcOrd="1" destOrd="0" presId="urn:microsoft.com/office/officeart/2005/8/layout/list1"/>
    <dgm:cxn modelId="{31BB1930-2C22-4668-A4AA-67754BD5F14F}" type="presOf" srcId="{45EAD3D7-1791-4CA4-BAA0-4762396AFC28}" destId="{89C6551B-F1B9-44B7-8753-C2955F97D607}" srcOrd="0" destOrd="0" presId="urn:microsoft.com/office/officeart/2005/8/layout/list1"/>
    <dgm:cxn modelId="{34B444E9-3CF8-439A-A8F0-0AC58F564DED}" type="presOf" srcId="{AA4FBA45-3EF4-47EC-B171-6FFA65E1A50F}" destId="{72F6A6E2-A0ED-4A14-B56C-A8F2A05F1D5D}" srcOrd="0" destOrd="0" presId="urn:microsoft.com/office/officeart/2005/8/layout/list1"/>
    <dgm:cxn modelId="{EEAB388E-D5B5-4860-A713-C1AF40FF7B48}" srcId="{45EAD3D7-1791-4CA4-BAA0-4762396AFC28}" destId="{776F25D0-A467-4243-9B78-7C9E6CD5AD9B}" srcOrd="2" destOrd="0" parTransId="{B55BC758-62E8-497E-B8A3-8D32D32B3844}" sibTransId="{81E7D459-8182-4E79-B3A6-84C1C5ADA62A}"/>
    <dgm:cxn modelId="{4AED06BA-ECE0-4434-BB79-C8B0E6891C0F}" srcId="{45EAD3D7-1791-4CA4-BAA0-4762396AFC28}" destId="{5316A15D-FD4E-4D68-A5CE-FEC1FE26420E}" srcOrd="0" destOrd="0" parTransId="{DCC1FA44-BAD0-41A2-B5DD-80958FCB36A9}" sibTransId="{8E08C06E-AC77-4B55-9C5A-96723CF37D09}"/>
    <dgm:cxn modelId="{DE302887-DBEE-4D23-833E-4AD3BA4CA862}" type="presOf" srcId="{AA4FBA45-3EF4-47EC-B171-6FFA65E1A50F}" destId="{18E7F59A-2C91-4715-9405-9F5049BAAD20}" srcOrd="1" destOrd="0" presId="urn:microsoft.com/office/officeart/2005/8/layout/list1"/>
    <dgm:cxn modelId="{20D4DDAF-9DC4-4566-B291-35090D89A0E8}" type="presOf" srcId="{70E721BD-550A-4559-8CAF-DBB2C82FA88C}" destId="{82254C40-CDD0-438C-B4ED-A2A93497CFAD}" srcOrd="0" destOrd="0" presId="urn:microsoft.com/office/officeart/2005/8/layout/list1"/>
    <dgm:cxn modelId="{A0DFA5E2-30E3-4A08-B0B7-A383EAAFBE88}" type="presOf" srcId="{5316A15D-FD4E-4D68-A5CE-FEC1FE26420E}" destId="{C7F13DA2-962C-4E9E-BAC8-598D280DD314}" srcOrd="1" destOrd="0" presId="urn:microsoft.com/office/officeart/2005/8/layout/list1"/>
    <dgm:cxn modelId="{E81C41DF-D8BC-4C5C-827F-14930128623F}" srcId="{45EAD3D7-1791-4CA4-BAA0-4762396AFC28}" destId="{AA4FBA45-3EF4-47EC-B171-6FFA65E1A50F}" srcOrd="3" destOrd="0" parTransId="{18258314-5001-4203-AC6D-481F71E97E5A}" sibTransId="{66A1E97B-9B0B-4748-ACAF-4DC3345FCCE5}"/>
    <dgm:cxn modelId="{ED1A4D85-F868-4285-B026-D9C05BEEB0A2}" type="presOf" srcId="{5316A15D-FD4E-4D68-A5CE-FEC1FE26420E}" destId="{5260C0D8-8DDE-4CF2-9CEA-0BE43DF30A20}" srcOrd="0" destOrd="0" presId="urn:microsoft.com/office/officeart/2005/8/layout/list1"/>
    <dgm:cxn modelId="{2B287169-CD68-4158-88CA-DCC173F1B363}" srcId="{45EAD3D7-1791-4CA4-BAA0-4762396AFC28}" destId="{70E721BD-550A-4559-8CAF-DBB2C82FA88C}" srcOrd="1" destOrd="0" parTransId="{D42F4ABE-A8D9-440D-8836-7B52F137AB50}" sibTransId="{619BF848-8ED8-47E4-B8C4-45BCDDE82C05}"/>
    <dgm:cxn modelId="{47615E34-276F-44F6-859B-CA8A420012E3}" type="presParOf" srcId="{89C6551B-F1B9-44B7-8753-C2955F97D607}" destId="{85CF0615-0584-46B0-963B-B97B2600267F}" srcOrd="0" destOrd="0" presId="urn:microsoft.com/office/officeart/2005/8/layout/list1"/>
    <dgm:cxn modelId="{5EB03BD5-CEE4-483D-B04D-00F5A6E4BCEE}" type="presParOf" srcId="{85CF0615-0584-46B0-963B-B97B2600267F}" destId="{5260C0D8-8DDE-4CF2-9CEA-0BE43DF30A20}" srcOrd="0" destOrd="0" presId="urn:microsoft.com/office/officeart/2005/8/layout/list1"/>
    <dgm:cxn modelId="{74EA03C8-43CB-4737-B479-F6E547AB304D}" type="presParOf" srcId="{85CF0615-0584-46B0-963B-B97B2600267F}" destId="{C7F13DA2-962C-4E9E-BAC8-598D280DD314}" srcOrd="1" destOrd="0" presId="urn:microsoft.com/office/officeart/2005/8/layout/list1"/>
    <dgm:cxn modelId="{CBFE441D-54D4-4115-ADAC-676A27D068B2}" type="presParOf" srcId="{89C6551B-F1B9-44B7-8753-C2955F97D607}" destId="{E95C6988-BDE3-4556-9129-DD534309B0C9}" srcOrd="1" destOrd="0" presId="urn:microsoft.com/office/officeart/2005/8/layout/list1"/>
    <dgm:cxn modelId="{D2E24A23-D6B2-4892-A983-204141518F2E}" type="presParOf" srcId="{89C6551B-F1B9-44B7-8753-C2955F97D607}" destId="{1B875192-43C4-48E3-A7DF-FF4273937060}" srcOrd="2" destOrd="0" presId="urn:microsoft.com/office/officeart/2005/8/layout/list1"/>
    <dgm:cxn modelId="{B48DE1CF-A4CF-445D-8283-D787E2897F99}" type="presParOf" srcId="{89C6551B-F1B9-44B7-8753-C2955F97D607}" destId="{4A95CBDB-11D1-4F6A-85D0-EE0BE170C669}" srcOrd="3" destOrd="0" presId="urn:microsoft.com/office/officeart/2005/8/layout/list1"/>
    <dgm:cxn modelId="{43290A53-39F5-43E8-B640-29135388491F}" type="presParOf" srcId="{89C6551B-F1B9-44B7-8753-C2955F97D607}" destId="{A42D6E29-A86D-4FE2-BEBD-1D10F33995B7}" srcOrd="4" destOrd="0" presId="urn:microsoft.com/office/officeart/2005/8/layout/list1"/>
    <dgm:cxn modelId="{0792A12D-9AF9-4E51-836B-3CEAF81DC938}" type="presParOf" srcId="{A42D6E29-A86D-4FE2-BEBD-1D10F33995B7}" destId="{82254C40-CDD0-438C-B4ED-A2A93497CFAD}" srcOrd="0" destOrd="0" presId="urn:microsoft.com/office/officeart/2005/8/layout/list1"/>
    <dgm:cxn modelId="{3E1E2F26-5539-434C-9E05-E28C68D1505C}" type="presParOf" srcId="{A42D6E29-A86D-4FE2-BEBD-1D10F33995B7}" destId="{783850A9-D994-4F89-8893-B9BDB03DC398}" srcOrd="1" destOrd="0" presId="urn:microsoft.com/office/officeart/2005/8/layout/list1"/>
    <dgm:cxn modelId="{5E76996A-A48A-46F3-AD73-86C7674FABA4}" type="presParOf" srcId="{89C6551B-F1B9-44B7-8753-C2955F97D607}" destId="{3E14B870-EEBC-402F-B42B-8C178E741EFA}" srcOrd="5" destOrd="0" presId="urn:microsoft.com/office/officeart/2005/8/layout/list1"/>
    <dgm:cxn modelId="{24F80D14-FF72-41D5-B862-442E31178B4B}" type="presParOf" srcId="{89C6551B-F1B9-44B7-8753-C2955F97D607}" destId="{0CF14B48-FD51-4D4A-A709-BF6570E8C393}" srcOrd="6" destOrd="0" presId="urn:microsoft.com/office/officeart/2005/8/layout/list1"/>
    <dgm:cxn modelId="{0B446BC4-3F52-4839-861F-72BC5C475AB2}" type="presParOf" srcId="{89C6551B-F1B9-44B7-8753-C2955F97D607}" destId="{36884668-85E9-4B11-850D-658B645ACF23}" srcOrd="7" destOrd="0" presId="urn:microsoft.com/office/officeart/2005/8/layout/list1"/>
    <dgm:cxn modelId="{FB26E15E-1C4F-4E50-996A-FB3E7FFB7578}" type="presParOf" srcId="{89C6551B-F1B9-44B7-8753-C2955F97D607}" destId="{94E1AA1A-6B5E-4752-9D70-A41FCEA58C51}" srcOrd="8" destOrd="0" presId="urn:microsoft.com/office/officeart/2005/8/layout/list1"/>
    <dgm:cxn modelId="{82D6CAAF-FD0F-488F-BB08-F6779A08A1FE}" type="presParOf" srcId="{94E1AA1A-6B5E-4752-9D70-A41FCEA58C51}" destId="{55A248A6-D532-43C5-A70A-190DAB4C7089}" srcOrd="0" destOrd="0" presId="urn:microsoft.com/office/officeart/2005/8/layout/list1"/>
    <dgm:cxn modelId="{8244C008-A195-47B6-B411-6C6FAAFCE1B2}" type="presParOf" srcId="{94E1AA1A-6B5E-4752-9D70-A41FCEA58C51}" destId="{198BC4C8-D10E-4065-87EA-B39F05BD5F38}" srcOrd="1" destOrd="0" presId="urn:microsoft.com/office/officeart/2005/8/layout/list1"/>
    <dgm:cxn modelId="{C055741B-839A-4026-962C-FDAC6E97E53A}" type="presParOf" srcId="{89C6551B-F1B9-44B7-8753-C2955F97D607}" destId="{EF9DCE0E-2FDE-4BEC-956D-640BC2A4739D}" srcOrd="9" destOrd="0" presId="urn:microsoft.com/office/officeart/2005/8/layout/list1"/>
    <dgm:cxn modelId="{D13C74BA-9A34-44FC-BC7D-B13CFA8C61C8}" type="presParOf" srcId="{89C6551B-F1B9-44B7-8753-C2955F97D607}" destId="{2E86BE5E-E389-47F0-ABCC-EBF94D85E04D}" srcOrd="10" destOrd="0" presId="urn:microsoft.com/office/officeart/2005/8/layout/list1"/>
    <dgm:cxn modelId="{3F3A847D-449A-4218-92FB-57AA3F317C9A}" type="presParOf" srcId="{89C6551B-F1B9-44B7-8753-C2955F97D607}" destId="{7F05E1B2-E64F-4C7F-968A-71A7F1E2D873}" srcOrd="11" destOrd="0" presId="urn:microsoft.com/office/officeart/2005/8/layout/list1"/>
    <dgm:cxn modelId="{F4A2A7A2-E991-455B-9DA9-C4013ABA8B21}" type="presParOf" srcId="{89C6551B-F1B9-44B7-8753-C2955F97D607}" destId="{841C61C3-7621-4416-951C-3A598A45178E}" srcOrd="12" destOrd="0" presId="urn:microsoft.com/office/officeart/2005/8/layout/list1"/>
    <dgm:cxn modelId="{515EEF86-FE3F-4E3D-A1AC-6607855B8341}" type="presParOf" srcId="{841C61C3-7621-4416-951C-3A598A45178E}" destId="{72F6A6E2-A0ED-4A14-B56C-A8F2A05F1D5D}" srcOrd="0" destOrd="0" presId="urn:microsoft.com/office/officeart/2005/8/layout/list1"/>
    <dgm:cxn modelId="{6B04BE50-76CA-490F-813A-598B9F22FE7C}" type="presParOf" srcId="{841C61C3-7621-4416-951C-3A598A45178E}" destId="{18E7F59A-2C91-4715-9405-9F5049BAAD20}" srcOrd="1" destOrd="0" presId="urn:microsoft.com/office/officeart/2005/8/layout/list1"/>
    <dgm:cxn modelId="{03AB6190-2AA6-4DB9-B0DE-7B54A6643458}" type="presParOf" srcId="{89C6551B-F1B9-44B7-8753-C2955F97D607}" destId="{E0CD1C34-6330-4F70-B314-E7B723E00BDA}" srcOrd="13" destOrd="0" presId="urn:microsoft.com/office/officeart/2005/8/layout/list1"/>
    <dgm:cxn modelId="{16189C38-1D8E-4CDA-9462-B9E6CB1517C2}" type="presParOf" srcId="{89C6551B-F1B9-44B7-8753-C2955F97D607}" destId="{BE609EC0-A8DB-4D51-91E3-41DCB7F0F607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EAD3D7-1791-4CA4-BAA0-4762396AFC28}" type="doc">
      <dgm:prSet loTypeId="urn:microsoft.com/office/officeart/2005/8/layout/list1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0E721BD-550A-4559-8CAF-DBB2C82FA88C}">
      <dgm:prSet custT="1"/>
      <dgm:spPr/>
      <dgm:t>
        <a:bodyPr/>
        <a:lstStyle/>
        <a:p>
          <a:r>
            <a:rPr lang="en-US" sz="1200" b="1" dirty="0" smtClean="0">
              <a:solidFill>
                <a:srgbClr val="002060"/>
              </a:solidFill>
              <a:latin typeface="Perpetua" panose="02020502060401020303" pitchFamily="18" charset="0"/>
            </a:rPr>
            <a:t>The scientific and reasonable analysis and appraisal is done in the project with respect to financial and technical aspects.</a:t>
          </a:r>
          <a:endParaRPr lang="en-US" sz="1200" b="1" dirty="0">
            <a:solidFill>
              <a:srgbClr val="002060"/>
            </a:solidFill>
          </a:endParaRPr>
        </a:p>
      </dgm:t>
    </dgm:pt>
    <dgm:pt modelId="{D42F4ABE-A8D9-440D-8836-7B52F137AB50}" type="parTrans" cxnId="{2B287169-CD68-4158-88CA-DCC173F1B363}">
      <dgm:prSet/>
      <dgm:spPr/>
      <dgm:t>
        <a:bodyPr/>
        <a:lstStyle/>
        <a:p>
          <a:endParaRPr lang="en-US"/>
        </a:p>
      </dgm:t>
    </dgm:pt>
    <dgm:pt modelId="{619BF848-8ED8-47E4-B8C4-45BCDDE82C05}" type="sibTrans" cxnId="{2B287169-CD68-4158-88CA-DCC173F1B363}">
      <dgm:prSet/>
      <dgm:spPr/>
      <dgm:t>
        <a:bodyPr/>
        <a:lstStyle/>
        <a:p>
          <a:endParaRPr lang="en-US"/>
        </a:p>
      </dgm:t>
    </dgm:pt>
    <dgm:pt modelId="{776F25D0-A467-4243-9B78-7C9E6CD5AD9B}">
      <dgm:prSet custT="1"/>
      <dgm:spPr/>
      <dgm:t>
        <a:bodyPr/>
        <a:lstStyle/>
        <a:p>
          <a:r>
            <a:rPr lang="en-US" sz="1200" b="1" dirty="0" smtClean="0">
              <a:solidFill>
                <a:srgbClr val="002060"/>
              </a:solidFill>
              <a:latin typeface="Perpetua" panose="02020502060401020303" pitchFamily="18" charset="0"/>
            </a:rPr>
            <a:t>The project has specific beginning and terminating points</a:t>
          </a:r>
          <a:endParaRPr lang="en-US" sz="1200" b="1" dirty="0">
            <a:solidFill>
              <a:srgbClr val="002060"/>
            </a:solidFill>
          </a:endParaRPr>
        </a:p>
      </dgm:t>
    </dgm:pt>
    <dgm:pt modelId="{B55BC758-62E8-497E-B8A3-8D32D32B3844}" type="parTrans" cxnId="{EEAB388E-D5B5-4860-A713-C1AF40FF7B48}">
      <dgm:prSet/>
      <dgm:spPr/>
      <dgm:t>
        <a:bodyPr/>
        <a:lstStyle/>
        <a:p>
          <a:endParaRPr lang="en-US"/>
        </a:p>
      </dgm:t>
    </dgm:pt>
    <dgm:pt modelId="{81E7D459-8182-4E79-B3A6-84C1C5ADA62A}" type="sibTrans" cxnId="{EEAB388E-D5B5-4860-A713-C1AF40FF7B48}">
      <dgm:prSet/>
      <dgm:spPr/>
      <dgm:t>
        <a:bodyPr/>
        <a:lstStyle/>
        <a:p>
          <a:endParaRPr lang="en-US"/>
        </a:p>
      </dgm:t>
    </dgm:pt>
    <dgm:pt modelId="{AA4FBA45-3EF4-47EC-B171-6FFA65E1A50F}">
      <dgm:prSet custT="1"/>
      <dgm:spPr/>
      <dgm:t>
        <a:bodyPr/>
        <a:lstStyle/>
        <a:p>
          <a:r>
            <a:rPr lang="en-US" sz="1200" b="1" dirty="0" smtClean="0">
              <a:solidFill>
                <a:srgbClr val="002060"/>
              </a:solidFill>
              <a:latin typeface="Perpetua" panose="02020502060401020303" pitchFamily="18" charset="0"/>
            </a:rPr>
            <a:t>Commercial viability is the soul of the project</a:t>
          </a:r>
          <a:endParaRPr lang="en-US" sz="1200" b="1" dirty="0">
            <a:solidFill>
              <a:srgbClr val="002060"/>
            </a:solidFill>
          </a:endParaRPr>
        </a:p>
      </dgm:t>
    </dgm:pt>
    <dgm:pt modelId="{18258314-5001-4203-AC6D-481F71E97E5A}" type="parTrans" cxnId="{E81C41DF-D8BC-4C5C-827F-14930128623F}">
      <dgm:prSet/>
      <dgm:spPr/>
      <dgm:t>
        <a:bodyPr/>
        <a:lstStyle/>
        <a:p>
          <a:endParaRPr lang="en-US"/>
        </a:p>
      </dgm:t>
    </dgm:pt>
    <dgm:pt modelId="{66A1E97B-9B0B-4748-ACAF-4DC3345FCCE5}" type="sibTrans" cxnId="{E81C41DF-D8BC-4C5C-827F-14930128623F}">
      <dgm:prSet/>
      <dgm:spPr/>
      <dgm:t>
        <a:bodyPr/>
        <a:lstStyle/>
        <a:p>
          <a:endParaRPr lang="en-US"/>
        </a:p>
      </dgm:t>
    </dgm:pt>
    <dgm:pt modelId="{5316A15D-FD4E-4D68-A5CE-FEC1FE26420E}">
      <dgm:prSet custT="1"/>
      <dgm:spPr/>
      <dgm:t>
        <a:bodyPr/>
        <a:lstStyle/>
        <a:p>
          <a:r>
            <a:rPr lang="en-US" sz="1200" b="1" smtClean="0">
              <a:solidFill>
                <a:srgbClr val="002060"/>
              </a:solidFill>
              <a:latin typeface="Perpetua" panose="02020502060401020303" pitchFamily="18" charset="0"/>
            </a:rPr>
            <a:t>The project has a specific geographic location</a:t>
          </a:r>
          <a:endParaRPr lang="en-US" sz="1200" b="1" dirty="0" smtClean="0">
            <a:solidFill>
              <a:srgbClr val="002060"/>
            </a:solidFill>
            <a:latin typeface="Perpetua" panose="02020502060401020303" pitchFamily="18" charset="0"/>
          </a:endParaRPr>
        </a:p>
      </dgm:t>
    </dgm:pt>
    <dgm:pt modelId="{DCC1FA44-BAD0-41A2-B5DD-80958FCB36A9}" type="parTrans" cxnId="{4AED06BA-ECE0-4434-BB79-C8B0E6891C0F}">
      <dgm:prSet/>
      <dgm:spPr/>
      <dgm:t>
        <a:bodyPr/>
        <a:lstStyle/>
        <a:p>
          <a:endParaRPr lang="en-US"/>
        </a:p>
      </dgm:t>
    </dgm:pt>
    <dgm:pt modelId="{8E08C06E-AC77-4B55-9C5A-96723CF37D09}" type="sibTrans" cxnId="{4AED06BA-ECE0-4434-BB79-C8B0E6891C0F}">
      <dgm:prSet/>
      <dgm:spPr/>
      <dgm:t>
        <a:bodyPr/>
        <a:lstStyle/>
        <a:p>
          <a:endParaRPr lang="en-US"/>
        </a:p>
      </dgm:t>
    </dgm:pt>
    <dgm:pt modelId="{89C6551B-F1B9-44B7-8753-C2955F97D607}" type="pres">
      <dgm:prSet presAssocID="{45EAD3D7-1791-4CA4-BAA0-4762396AFC2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5CF0615-0584-46B0-963B-B97B2600267F}" type="pres">
      <dgm:prSet presAssocID="{5316A15D-FD4E-4D68-A5CE-FEC1FE26420E}" presName="parentLin" presStyleCnt="0"/>
      <dgm:spPr/>
    </dgm:pt>
    <dgm:pt modelId="{5260C0D8-8DDE-4CF2-9CEA-0BE43DF30A20}" type="pres">
      <dgm:prSet presAssocID="{5316A15D-FD4E-4D68-A5CE-FEC1FE26420E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C7F13DA2-962C-4E9E-BAC8-598D280DD314}" type="pres">
      <dgm:prSet presAssocID="{5316A15D-FD4E-4D68-A5CE-FEC1FE26420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5C6988-BDE3-4556-9129-DD534309B0C9}" type="pres">
      <dgm:prSet presAssocID="{5316A15D-FD4E-4D68-A5CE-FEC1FE26420E}" presName="negativeSpace" presStyleCnt="0"/>
      <dgm:spPr/>
    </dgm:pt>
    <dgm:pt modelId="{1B875192-43C4-48E3-A7DF-FF4273937060}" type="pres">
      <dgm:prSet presAssocID="{5316A15D-FD4E-4D68-A5CE-FEC1FE26420E}" presName="childText" presStyleLbl="conFgAcc1" presStyleIdx="0" presStyleCnt="4">
        <dgm:presLayoutVars>
          <dgm:bulletEnabled val="1"/>
        </dgm:presLayoutVars>
      </dgm:prSet>
      <dgm:spPr/>
    </dgm:pt>
    <dgm:pt modelId="{4A95CBDB-11D1-4F6A-85D0-EE0BE170C669}" type="pres">
      <dgm:prSet presAssocID="{8E08C06E-AC77-4B55-9C5A-96723CF37D09}" presName="spaceBetweenRectangles" presStyleCnt="0"/>
      <dgm:spPr/>
    </dgm:pt>
    <dgm:pt modelId="{A42D6E29-A86D-4FE2-BEBD-1D10F33995B7}" type="pres">
      <dgm:prSet presAssocID="{70E721BD-550A-4559-8CAF-DBB2C82FA88C}" presName="parentLin" presStyleCnt="0"/>
      <dgm:spPr/>
    </dgm:pt>
    <dgm:pt modelId="{82254C40-CDD0-438C-B4ED-A2A93497CFAD}" type="pres">
      <dgm:prSet presAssocID="{70E721BD-550A-4559-8CAF-DBB2C82FA88C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783850A9-D994-4F89-8893-B9BDB03DC398}" type="pres">
      <dgm:prSet presAssocID="{70E721BD-550A-4559-8CAF-DBB2C82FA88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14B870-EEBC-402F-B42B-8C178E741EFA}" type="pres">
      <dgm:prSet presAssocID="{70E721BD-550A-4559-8CAF-DBB2C82FA88C}" presName="negativeSpace" presStyleCnt="0"/>
      <dgm:spPr/>
    </dgm:pt>
    <dgm:pt modelId="{0CF14B48-FD51-4D4A-A709-BF6570E8C393}" type="pres">
      <dgm:prSet presAssocID="{70E721BD-550A-4559-8CAF-DBB2C82FA88C}" presName="childText" presStyleLbl="conFgAcc1" presStyleIdx="1" presStyleCnt="4">
        <dgm:presLayoutVars>
          <dgm:bulletEnabled val="1"/>
        </dgm:presLayoutVars>
      </dgm:prSet>
      <dgm:spPr/>
    </dgm:pt>
    <dgm:pt modelId="{36884668-85E9-4B11-850D-658B645ACF23}" type="pres">
      <dgm:prSet presAssocID="{619BF848-8ED8-47E4-B8C4-45BCDDE82C05}" presName="spaceBetweenRectangles" presStyleCnt="0"/>
      <dgm:spPr/>
    </dgm:pt>
    <dgm:pt modelId="{94E1AA1A-6B5E-4752-9D70-A41FCEA58C51}" type="pres">
      <dgm:prSet presAssocID="{776F25D0-A467-4243-9B78-7C9E6CD5AD9B}" presName="parentLin" presStyleCnt="0"/>
      <dgm:spPr/>
    </dgm:pt>
    <dgm:pt modelId="{55A248A6-D532-43C5-A70A-190DAB4C7089}" type="pres">
      <dgm:prSet presAssocID="{776F25D0-A467-4243-9B78-7C9E6CD5AD9B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198BC4C8-D10E-4065-87EA-B39F05BD5F38}" type="pres">
      <dgm:prSet presAssocID="{776F25D0-A467-4243-9B78-7C9E6CD5AD9B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9DCE0E-2FDE-4BEC-956D-640BC2A4739D}" type="pres">
      <dgm:prSet presAssocID="{776F25D0-A467-4243-9B78-7C9E6CD5AD9B}" presName="negativeSpace" presStyleCnt="0"/>
      <dgm:spPr/>
    </dgm:pt>
    <dgm:pt modelId="{2E86BE5E-E389-47F0-ABCC-EBF94D85E04D}" type="pres">
      <dgm:prSet presAssocID="{776F25D0-A467-4243-9B78-7C9E6CD5AD9B}" presName="childText" presStyleLbl="conFgAcc1" presStyleIdx="2" presStyleCnt="4">
        <dgm:presLayoutVars>
          <dgm:bulletEnabled val="1"/>
        </dgm:presLayoutVars>
      </dgm:prSet>
      <dgm:spPr/>
    </dgm:pt>
    <dgm:pt modelId="{7F05E1B2-E64F-4C7F-968A-71A7F1E2D873}" type="pres">
      <dgm:prSet presAssocID="{81E7D459-8182-4E79-B3A6-84C1C5ADA62A}" presName="spaceBetweenRectangles" presStyleCnt="0"/>
      <dgm:spPr/>
    </dgm:pt>
    <dgm:pt modelId="{841C61C3-7621-4416-951C-3A598A45178E}" type="pres">
      <dgm:prSet presAssocID="{AA4FBA45-3EF4-47EC-B171-6FFA65E1A50F}" presName="parentLin" presStyleCnt="0"/>
      <dgm:spPr/>
    </dgm:pt>
    <dgm:pt modelId="{72F6A6E2-A0ED-4A14-B56C-A8F2A05F1D5D}" type="pres">
      <dgm:prSet presAssocID="{AA4FBA45-3EF4-47EC-B171-6FFA65E1A50F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18E7F59A-2C91-4715-9405-9F5049BAAD20}" type="pres">
      <dgm:prSet presAssocID="{AA4FBA45-3EF4-47EC-B171-6FFA65E1A50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CD1C34-6330-4F70-B314-E7B723E00BDA}" type="pres">
      <dgm:prSet presAssocID="{AA4FBA45-3EF4-47EC-B171-6FFA65E1A50F}" presName="negativeSpace" presStyleCnt="0"/>
      <dgm:spPr/>
    </dgm:pt>
    <dgm:pt modelId="{BE609EC0-A8DB-4D51-91E3-41DCB7F0F607}" type="pres">
      <dgm:prSet presAssocID="{AA4FBA45-3EF4-47EC-B171-6FFA65E1A50F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0AAEC82-E3A5-449A-B95F-C5B302A9EE13}" type="presOf" srcId="{AA4FBA45-3EF4-47EC-B171-6FFA65E1A50F}" destId="{18E7F59A-2C91-4715-9405-9F5049BAAD20}" srcOrd="1" destOrd="0" presId="urn:microsoft.com/office/officeart/2005/8/layout/list1"/>
    <dgm:cxn modelId="{3B93DB9C-1297-491D-9A72-32FE9434A7B5}" type="presOf" srcId="{5316A15D-FD4E-4D68-A5CE-FEC1FE26420E}" destId="{C7F13DA2-962C-4E9E-BAC8-598D280DD314}" srcOrd="1" destOrd="0" presId="urn:microsoft.com/office/officeart/2005/8/layout/list1"/>
    <dgm:cxn modelId="{6DB48B0C-7A80-4AFA-BCC4-B77B59D5936A}" type="presOf" srcId="{AA4FBA45-3EF4-47EC-B171-6FFA65E1A50F}" destId="{72F6A6E2-A0ED-4A14-B56C-A8F2A05F1D5D}" srcOrd="0" destOrd="0" presId="urn:microsoft.com/office/officeart/2005/8/layout/list1"/>
    <dgm:cxn modelId="{4AED06BA-ECE0-4434-BB79-C8B0E6891C0F}" srcId="{45EAD3D7-1791-4CA4-BAA0-4762396AFC28}" destId="{5316A15D-FD4E-4D68-A5CE-FEC1FE26420E}" srcOrd="0" destOrd="0" parTransId="{DCC1FA44-BAD0-41A2-B5DD-80958FCB36A9}" sibTransId="{8E08C06E-AC77-4B55-9C5A-96723CF37D09}"/>
    <dgm:cxn modelId="{EEAB388E-D5B5-4860-A713-C1AF40FF7B48}" srcId="{45EAD3D7-1791-4CA4-BAA0-4762396AFC28}" destId="{776F25D0-A467-4243-9B78-7C9E6CD5AD9B}" srcOrd="2" destOrd="0" parTransId="{B55BC758-62E8-497E-B8A3-8D32D32B3844}" sibTransId="{81E7D459-8182-4E79-B3A6-84C1C5ADA62A}"/>
    <dgm:cxn modelId="{488BC85D-4501-4A8C-BCD8-472EF3DD61C2}" type="presOf" srcId="{5316A15D-FD4E-4D68-A5CE-FEC1FE26420E}" destId="{5260C0D8-8DDE-4CF2-9CEA-0BE43DF30A20}" srcOrd="0" destOrd="0" presId="urn:microsoft.com/office/officeart/2005/8/layout/list1"/>
    <dgm:cxn modelId="{98C3AB1B-08AB-493E-95DB-13149E5EBCC9}" type="presOf" srcId="{70E721BD-550A-4559-8CAF-DBB2C82FA88C}" destId="{783850A9-D994-4F89-8893-B9BDB03DC398}" srcOrd="1" destOrd="0" presId="urn:microsoft.com/office/officeart/2005/8/layout/list1"/>
    <dgm:cxn modelId="{E81C41DF-D8BC-4C5C-827F-14930128623F}" srcId="{45EAD3D7-1791-4CA4-BAA0-4762396AFC28}" destId="{AA4FBA45-3EF4-47EC-B171-6FFA65E1A50F}" srcOrd="3" destOrd="0" parTransId="{18258314-5001-4203-AC6D-481F71E97E5A}" sibTransId="{66A1E97B-9B0B-4748-ACAF-4DC3345FCCE5}"/>
    <dgm:cxn modelId="{F4405B6A-B743-4785-8EF5-18B66AD18F43}" type="presOf" srcId="{70E721BD-550A-4559-8CAF-DBB2C82FA88C}" destId="{82254C40-CDD0-438C-B4ED-A2A93497CFAD}" srcOrd="0" destOrd="0" presId="urn:microsoft.com/office/officeart/2005/8/layout/list1"/>
    <dgm:cxn modelId="{624F5EDB-CDE4-4EC8-B21C-B55381BF713E}" type="presOf" srcId="{776F25D0-A467-4243-9B78-7C9E6CD5AD9B}" destId="{55A248A6-D532-43C5-A70A-190DAB4C7089}" srcOrd="0" destOrd="0" presId="urn:microsoft.com/office/officeart/2005/8/layout/list1"/>
    <dgm:cxn modelId="{2B287169-CD68-4158-88CA-DCC173F1B363}" srcId="{45EAD3D7-1791-4CA4-BAA0-4762396AFC28}" destId="{70E721BD-550A-4559-8CAF-DBB2C82FA88C}" srcOrd="1" destOrd="0" parTransId="{D42F4ABE-A8D9-440D-8836-7B52F137AB50}" sibTransId="{619BF848-8ED8-47E4-B8C4-45BCDDE82C05}"/>
    <dgm:cxn modelId="{BFD9ADE4-8C12-4D5D-952F-676AF61CCF01}" type="presOf" srcId="{45EAD3D7-1791-4CA4-BAA0-4762396AFC28}" destId="{89C6551B-F1B9-44B7-8753-C2955F97D607}" srcOrd="0" destOrd="0" presId="urn:microsoft.com/office/officeart/2005/8/layout/list1"/>
    <dgm:cxn modelId="{68155C72-BB1F-4518-BFDE-7D3DC6B039AB}" type="presOf" srcId="{776F25D0-A467-4243-9B78-7C9E6CD5AD9B}" destId="{198BC4C8-D10E-4065-87EA-B39F05BD5F38}" srcOrd="1" destOrd="0" presId="urn:microsoft.com/office/officeart/2005/8/layout/list1"/>
    <dgm:cxn modelId="{FDB0D430-1605-4963-82A3-97CBE913C2B3}" type="presParOf" srcId="{89C6551B-F1B9-44B7-8753-C2955F97D607}" destId="{85CF0615-0584-46B0-963B-B97B2600267F}" srcOrd="0" destOrd="0" presId="urn:microsoft.com/office/officeart/2005/8/layout/list1"/>
    <dgm:cxn modelId="{26C85FDD-3EE0-4AD8-8FC5-989D6D835667}" type="presParOf" srcId="{85CF0615-0584-46B0-963B-B97B2600267F}" destId="{5260C0D8-8DDE-4CF2-9CEA-0BE43DF30A20}" srcOrd="0" destOrd="0" presId="urn:microsoft.com/office/officeart/2005/8/layout/list1"/>
    <dgm:cxn modelId="{6F493992-18E5-4DFA-B4BE-778FA045C4DA}" type="presParOf" srcId="{85CF0615-0584-46B0-963B-B97B2600267F}" destId="{C7F13DA2-962C-4E9E-BAC8-598D280DD314}" srcOrd="1" destOrd="0" presId="urn:microsoft.com/office/officeart/2005/8/layout/list1"/>
    <dgm:cxn modelId="{24E5DB55-BDA1-4040-A0B1-D7FE62C60CD4}" type="presParOf" srcId="{89C6551B-F1B9-44B7-8753-C2955F97D607}" destId="{E95C6988-BDE3-4556-9129-DD534309B0C9}" srcOrd="1" destOrd="0" presId="urn:microsoft.com/office/officeart/2005/8/layout/list1"/>
    <dgm:cxn modelId="{8FD62EB9-EF76-4E69-A7B8-88579E935AB6}" type="presParOf" srcId="{89C6551B-F1B9-44B7-8753-C2955F97D607}" destId="{1B875192-43C4-48E3-A7DF-FF4273937060}" srcOrd="2" destOrd="0" presId="urn:microsoft.com/office/officeart/2005/8/layout/list1"/>
    <dgm:cxn modelId="{EDEE22C5-A8F7-4342-9A1B-E3DF0905C491}" type="presParOf" srcId="{89C6551B-F1B9-44B7-8753-C2955F97D607}" destId="{4A95CBDB-11D1-4F6A-85D0-EE0BE170C669}" srcOrd="3" destOrd="0" presId="urn:microsoft.com/office/officeart/2005/8/layout/list1"/>
    <dgm:cxn modelId="{5868A281-0876-4EFF-BC06-99B27B31F5BA}" type="presParOf" srcId="{89C6551B-F1B9-44B7-8753-C2955F97D607}" destId="{A42D6E29-A86D-4FE2-BEBD-1D10F33995B7}" srcOrd="4" destOrd="0" presId="urn:microsoft.com/office/officeart/2005/8/layout/list1"/>
    <dgm:cxn modelId="{10646FCA-D60D-42C9-A15C-91F96A55D00A}" type="presParOf" srcId="{A42D6E29-A86D-4FE2-BEBD-1D10F33995B7}" destId="{82254C40-CDD0-438C-B4ED-A2A93497CFAD}" srcOrd="0" destOrd="0" presId="urn:microsoft.com/office/officeart/2005/8/layout/list1"/>
    <dgm:cxn modelId="{68EC4CD1-060F-4F02-887A-A39B665C4734}" type="presParOf" srcId="{A42D6E29-A86D-4FE2-BEBD-1D10F33995B7}" destId="{783850A9-D994-4F89-8893-B9BDB03DC398}" srcOrd="1" destOrd="0" presId="urn:microsoft.com/office/officeart/2005/8/layout/list1"/>
    <dgm:cxn modelId="{22A0D237-2EE5-495B-AD06-05E3CAD745EC}" type="presParOf" srcId="{89C6551B-F1B9-44B7-8753-C2955F97D607}" destId="{3E14B870-EEBC-402F-B42B-8C178E741EFA}" srcOrd="5" destOrd="0" presId="urn:microsoft.com/office/officeart/2005/8/layout/list1"/>
    <dgm:cxn modelId="{39369763-9B2C-482B-8DA5-7FC66751F71B}" type="presParOf" srcId="{89C6551B-F1B9-44B7-8753-C2955F97D607}" destId="{0CF14B48-FD51-4D4A-A709-BF6570E8C393}" srcOrd="6" destOrd="0" presId="urn:microsoft.com/office/officeart/2005/8/layout/list1"/>
    <dgm:cxn modelId="{68A30945-A837-4DE1-B92F-89A83D9AF631}" type="presParOf" srcId="{89C6551B-F1B9-44B7-8753-C2955F97D607}" destId="{36884668-85E9-4B11-850D-658B645ACF23}" srcOrd="7" destOrd="0" presId="urn:microsoft.com/office/officeart/2005/8/layout/list1"/>
    <dgm:cxn modelId="{180EB63D-54A7-4A52-8698-0357AD99E7F8}" type="presParOf" srcId="{89C6551B-F1B9-44B7-8753-C2955F97D607}" destId="{94E1AA1A-6B5E-4752-9D70-A41FCEA58C51}" srcOrd="8" destOrd="0" presId="urn:microsoft.com/office/officeart/2005/8/layout/list1"/>
    <dgm:cxn modelId="{3B138529-2FF9-4F6A-BDCB-544229009057}" type="presParOf" srcId="{94E1AA1A-6B5E-4752-9D70-A41FCEA58C51}" destId="{55A248A6-D532-43C5-A70A-190DAB4C7089}" srcOrd="0" destOrd="0" presId="urn:microsoft.com/office/officeart/2005/8/layout/list1"/>
    <dgm:cxn modelId="{A6552416-1EAC-4348-8A42-CBCED6D4E2DF}" type="presParOf" srcId="{94E1AA1A-6B5E-4752-9D70-A41FCEA58C51}" destId="{198BC4C8-D10E-4065-87EA-B39F05BD5F38}" srcOrd="1" destOrd="0" presId="urn:microsoft.com/office/officeart/2005/8/layout/list1"/>
    <dgm:cxn modelId="{CF89B867-DCFB-4024-AC48-29E39BDD46CF}" type="presParOf" srcId="{89C6551B-F1B9-44B7-8753-C2955F97D607}" destId="{EF9DCE0E-2FDE-4BEC-956D-640BC2A4739D}" srcOrd="9" destOrd="0" presId="urn:microsoft.com/office/officeart/2005/8/layout/list1"/>
    <dgm:cxn modelId="{C6151477-6EB4-467F-A68A-CA97D960C873}" type="presParOf" srcId="{89C6551B-F1B9-44B7-8753-C2955F97D607}" destId="{2E86BE5E-E389-47F0-ABCC-EBF94D85E04D}" srcOrd="10" destOrd="0" presId="urn:microsoft.com/office/officeart/2005/8/layout/list1"/>
    <dgm:cxn modelId="{51713B11-E26D-4B3F-8778-0CA030F8321F}" type="presParOf" srcId="{89C6551B-F1B9-44B7-8753-C2955F97D607}" destId="{7F05E1B2-E64F-4C7F-968A-71A7F1E2D873}" srcOrd="11" destOrd="0" presId="urn:microsoft.com/office/officeart/2005/8/layout/list1"/>
    <dgm:cxn modelId="{36A90523-38B2-4530-9DE0-7414EA8C377B}" type="presParOf" srcId="{89C6551B-F1B9-44B7-8753-C2955F97D607}" destId="{841C61C3-7621-4416-951C-3A598A45178E}" srcOrd="12" destOrd="0" presId="urn:microsoft.com/office/officeart/2005/8/layout/list1"/>
    <dgm:cxn modelId="{A20EF481-A825-435D-9688-32E60A251D7F}" type="presParOf" srcId="{841C61C3-7621-4416-951C-3A598A45178E}" destId="{72F6A6E2-A0ED-4A14-B56C-A8F2A05F1D5D}" srcOrd="0" destOrd="0" presId="urn:microsoft.com/office/officeart/2005/8/layout/list1"/>
    <dgm:cxn modelId="{7437E64B-4639-4CD5-9F82-B9709C69653C}" type="presParOf" srcId="{841C61C3-7621-4416-951C-3A598A45178E}" destId="{18E7F59A-2C91-4715-9405-9F5049BAAD20}" srcOrd="1" destOrd="0" presId="urn:microsoft.com/office/officeart/2005/8/layout/list1"/>
    <dgm:cxn modelId="{1D957610-DBE1-443D-B9BF-4226E34762E8}" type="presParOf" srcId="{89C6551B-F1B9-44B7-8753-C2955F97D607}" destId="{E0CD1C34-6330-4F70-B314-E7B723E00BDA}" srcOrd="13" destOrd="0" presId="urn:microsoft.com/office/officeart/2005/8/layout/list1"/>
    <dgm:cxn modelId="{85F74D35-951D-42FA-9B68-B6AE70075824}" type="presParOf" srcId="{89C6551B-F1B9-44B7-8753-C2955F97D607}" destId="{BE609EC0-A8DB-4D51-91E3-41DCB7F0F607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AE84B4-7FA7-4555-8DF1-8B2E5315FBEC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154CBE5-DCEC-4861-AB27-C54CDBA7B301}">
      <dgm:prSet phldrT="[Text]"/>
      <dgm:spPr/>
      <dgm:t>
        <a:bodyPr/>
        <a:lstStyle/>
        <a:p>
          <a:r>
            <a:rPr lang="en-US" dirty="0" smtClean="0"/>
            <a:t>Project classification</a:t>
          </a:r>
          <a:endParaRPr lang="en-US" dirty="0"/>
        </a:p>
      </dgm:t>
    </dgm:pt>
    <dgm:pt modelId="{66C84650-1058-4DE3-AE3F-B1FCFC0E1229}" type="parTrans" cxnId="{F4F37949-C52B-4A47-99B8-119B1075FEEC}">
      <dgm:prSet/>
      <dgm:spPr/>
      <dgm:t>
        <a:bodyPr/>
        <a:lstStyle/>
        <a:p>
          <a:endParaRPr lang="en-US"/>
        </a:p>
      </dgm:t>
    </dgm:pt>
    <dgm:pt modelId="{4531E0FF-C95C-4673-9B38-C032BED79F7B}" type="sibTrans" cxnId="{F4F37949-C52B-4A47-99B8-119B1075FEEC}">
      <dgm:prSet/>
      <dgm:spPr/>
      <dgm:t>
        <a:bodyPr/>
        <a:lstStyle/>
        <a:p>
          <a:endParaRPr lang="en-US"/>
        </a:p>
      </dgm:t>
    </dgm:pt>
    <dgm:pt modelId="{86A3881A-4B76-4D36-B318-2FBA69853DC3}">
      <dgm:prSet phldrT="[Text]"/>
      <dgm:spPr/>
      <dgm:t>
        <a:bodyPr/>
        <a:lstStyle/>
        <a:p>
          <a:r>
            <a:rPr lang="en-US" dirty="0" smtClean="0"/>
            <a:t>Little and </a:t>
          </a:r>
          <a:r>
            <a:rPr lang="en-US" dirty="0" err="1" smtClean="0"/>
            <a:t>Mirrles’s</a:t>
          </a:r>
          <a:r>
            <a:rPr lang="en-US" dirty="0" smtClean="0"/>
            <a:t> classification</a:t>
          </a:r>
          <a:endParaRPr lang="en-US" dirty="0"/>
        </a:p>
      </dgm:t>
    </dgm:pt>
    <dgm:pt modelId="{318838CD-5430-4A6A-81BC-1F91722AA7E4}" type="parTrans" cxnId="{D782A8C0-D8F0-4A13-BFE1-8736CCDA327A}">
      <dgm:prSet/>
      <dgm:spPr/>
      <dgm:t>
        <a:bodyPr/>
        <a:lstStyle/>
        <a:p>
          <a:endParaRPr lang="en-US"/>
        </a:p>
      </dgm:t>
    </dgm:pt>
    <dgm:pt modelId="{E19496CC-BAD3-4639-9B9E-FE3FEA9B3C74}" type="sibTrans" cxnId="{D782A8C0-D8F0-4A13-BFE1-8736CCDA327A}">
      <dgm:prSet/>
      <dgm:spPr/>
      <dgm:t>
        <a:bodyPr/>
        <a:lstStyle/>
        <a:p>
          <a:endParaRPr lang="en-US"/>
        </a:p>
      </dgm:t>
    </dgm:pt>
    <dgm:pt modelId="{A4C9B8BA-BC10-4E7F-A4FD-522A48B427C2}">
      <dgm:prSet phldrT="[Text]"/>
      <dgm:spPr/>
      <dgm:t>
        <a:bodyPr/>
        <a:lstStyle/>
        <a:p>
          <a:r>
            <a:rPr lang="en-US" dirty="0" smtClean="0"/>
            <a:t>Sector- wise classification </a:t>
          </a:r>
          <a:endParaRPr lang="en-US" dirty="0"/>
        </a:p>
      </dgm:t>
    </dgm:pt>
    <dgm:pt modelId="{9807B2C7-C226-4AD9-A57A-0D5A75F920CB}" type="parTrans" cxnId="{8A764902-93F8-493B-9843-9FC02993EA3F}">
      <dgm:prSet/>
      <dgm:spPr/>
      <dgm:t>
        <a:bodyPr/>
        <a:lstStyle/>
        <a:p>
          <a:endParaRPr lang="en-US"/>
        </a:p>
      </dgm:t>
    </dgm:pt>
    <dgm:pt modelId="{F41313BE-AF6F-480F-9723-2EF19C1872C1}" type="sibTrans" cxnId="{8A764902-93F8-493B-9843-9FC02993EA3F}">
      <dgm:prSet/>
      <dgm:spPr/>
      <dgm:t>
        <a:bodyPr/>
        <a:lstStyle/>
        <a:p>
          <a:endParaRPr lang="en-US"/>
        </a:p>
      </dgm:t>
    </dgm:pt>
    <dgm:pt modelId="{2423FBB2-CD29-4B82-8D0C-7614592C85F5}">
      <dgm:prSet phldrT="[Text]"/>
      <dgm:spPr/>
      <dgm:t>
        <a:bodyPr/>
        <a:lstStyle/>
        <a:p>
          <a:r>
            <a:rPr lang="en-US" dirty="0" smtClean="0"/>
            <a:t>Techno-economic classification</a:t>
          </a:r>
          <a:endParaRPr lang="en-US" dirty="0"/>
        </a:p>
      </dgm:t>
    </dgm:pt>
    <dgm:pt modelId="{22BB7DFB-CB4C-4E64-915F-590DB28796FA}" type="parTrans" cxnId="{2C87A0F4-300B-41F8-839E-5823FEC70C80}">
      <dgm:prSet/>
      <dgm:spPr/>
      <dgm:t>
        <a:bodyPr/>
        <a:lstStyle/>
        <a:p>
          <a:endParaRPr lang="en-US"/>
        </a:p>
      </dgm:t>
    </dgm:pt>
    <dgm:pt modelId="{54A2551E-7B13-4FB4-90D0-06769D4EF1FA}" type="sibTrans" cxnId="{2C87A0F4-300B-41F8-839E-5823FEC70C80}">
      <dgm:prSet/>
      <dgm:spPr/>
      <dgm:t>
        <a:bodyPr/>
        <a:lstStyle/>
        <a:p>
          <a:endParaRPr lang="en-US"/>
        </a:p>
      </dgm:t>
    </dgm:pt>
    <dgm:pt modelId="{887F24F4-9AA8-4876-945C-5DFFC6A83EA6}">
      <dgm:prSet/>
      <dgm:spPr/>
      <dgm:t>
        <a:bodyPr/>
        <a:lstStyle/>
        <a:p>
          <a:r>
            <a:rPr lang="en-US" dirty="0" smtClean="0"/>
            <a:t>Other classification</a:t>
          </a:r>
          <a:endParaRPr lang="en-US" dirty="0"/>
        </a:p>
      </dgm:t>
    </dgm:pt>
    <dgm:pt modelId="{2CA56DC8-D194-474E-BDFA-5552802A77B2}" type="parTrans" cxnId="{B878F0AB-ADB5-4B49-AF01-8F1389FD6283}">
      <dgm:prSet/>
      <dgm:spPr/>
      <dgm:t>
        <a:bodyPr/>
        <a:lstStyle/>
        <a:p>
          <a:endParaRPr lang="en-US"/>
        </a:p>
      </dgm:t>
    </dgm:pt>
    <dgm:pt modelId="{81C8189E-86D5-49BC-B43D-4678077E8548}" type="sibTrans" cxnId="{B878F0AB-ADB5-4B49-AF01-8F1389FD6283}">
      <dgm:prSet/>
      <dgm:spPr/>
      <dgm:t>
        <a:bodyPr/>
        <a:lstStyle/>
        <a:p>
          <a:endParaRPr lang="en-US"/>
        </a:p>
      </dgm:t>
    </dgm:pt>
    <dgm:pt modelId="{DD953AC0-6320-4BA1-A2D5-DAB99A6A0755}" type="pres">
      <dgm:prSet presAssocID="{5EAE84B4-7FA7-4555-8DF1-8B2E5315FB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5D7658-82D9-452C-B0E4-8C55D03F61A8}" type="pres">
      <dgm:prSet presAssocID="{1154CBE5-DCEC-4861-AB27-C54CDBA7B301}" presName="root1" presStyleCnt="0"/>
      <dgm:spPr/>
    </dgm:pt>
    <dgm:pt modelId="{835DE1D3-4804-4B10-A113-D3CD509EE46A}" type="pres">
      <dgm:prSet presAssocID="{1154CBE5-DCEC-4861-AB27-C54CDBA7B30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43F8D0-57C7-4258-BE79-42911BA64689}" type="pres">
      <dgm:prSet presAssocID="{1154CBE5-DCEC-4861-AB27-C54CDBA7B301}" presName="level2hierChild" presStyleCnt="0"/>
      <dgm:spPr/>
    </dgm:pt>
    <dgm:pt modelId="{B9E427D4-94B9-4FB4-82FB-18534D45DE14}" type="pres">
      <dgm:prSet presAssocID="{318838CD-5430-4A6A-81BC-1F91722AA7E4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EA77C674-64D8-4942-BFE9-DC747460B5EF}" type="pres">
      <dgm:prSet presAssocID="{318838CD-5430-4A6A-81BC-1F91722AA7E4}" presName="connTx" presStyleLbl="parChTrans1D2" presStyleIdx="0" presStyleCnt="4"/>
      <dgm:spPr/>
      <dgm:t>
        <a:bodyPr/>
        <a:lstStyle/>
        <a:p>
          <a:endParaRPr lang="en-US"/>
        </a:p>
      </dgm:t>
    </dgm:pt>
    <dgm:pt modelId="{75E93E86-61A6-4459-BCE5-F21BCED2B52A}" type="pres">
      <dgm:prSet presAssocID="{86A3881A-4B76-4D36-B318-2FBA69853DC3}" presName="root2" presStyleCnt="0"/>
      <dgm:spPr/>
    </dgm:pt>
    <dgm:pt modelId="{6870A002-6A2A-4504-ADDE-56EBAD4D76FA}" type="pres">
      <dgm:prSet presAssocID="{86A3881A-4B76-4D36-B318-2FBA69853DC3}" presName="LevelTwoTextNode" presStyleLbl="node2" presStyleIdx="0" presStyleCnt="4" custScaleX="165272" custScaleY="6677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75F181-9D4B-4BFC-9C45-46E53C0878BD}" type="pres">
      <dgm:prSet presAssocID="{86A3881A-4B76-4D36-B318-2FBA69853DC3}" presName="level3hierChild" presStyleCnt="0"/>
      <dgm:spPr/>
    </dgm:pt>
    <dgm:pt modelId="{0AB7B35A-7282-4F06-8E63-39F46D832A30}" type="pres">
      <dgm:prSet presAssocID="{9807B2C7-C226-4AD9-A57A-0D5A75F920CB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5FB2654C-1B52-40E4-85D8-EDE764C6E3A2}" type="pres">
      <dgm:prSet presAssocID="{9807B2C7-C226-4AD9-A57A-0D5A75F920CB}" presName="connTx" presStyleLbl="parChTrans1D2" presStyleIdx="1" presStyleCnt="4"/>
      <dgm:spPr/>
      <dgm:t>
        <a:bodyPr/>
        <a:lstStyle/>
        <a:p>
          <a:endParaRPr lang="en-US"/>
        </a:p>
      </dgm:t>
    </dgm:pt>
    <dgm:pt modelId="{04DDB50A-F952-4674-8898-DA0E563A5A9B}" type="pres">
      <dgm:prSet presAssocID="{A4C9B8BA-BC10-4E7F-A4FD-522A48B427C2}" presName="root2" presStyleCnt="0"/>
      <dgm:spPr/>
    </dgm:pt>
    <dgm:pt modelId="{7D6CBA54-8B96-4A81-9C6C-51E8674B00D0}" type="pres">
      <dgm:prSet presAssocID="{A4C9B8BA-BC10-4E7F-A4FD-522A48B427C2}" presName="LevelTwoTextNode" presStyleLbl="node2" presStyleIdx="1" presStyleCnt="4" custScaleX="181894" custScaleY="6808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E7CBA60-3CCF-41A7-A52A-8CE18F1F97E5}" type="pres">
      <dgm:prSet presAssocID="{A4C9B8BA-BC10-4E7F-A4FD-522A48B427C2}" presName="level3hierChild" presStyleCnt="0"/>
      <dgm:spPr/>
    </dgm:pt>
    <dgm:pt modelId="{7A7E2157-7ECF-4FAB-A829-4ECB82A808E8}" type="pres">
      <dgm:prSet presAssocID="{22BB7DFB-CB4C-4E64-915F-590DB28796FA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F16090D4-DC5F-4427-96D7-60278C889733}" type="pres">
      <dgm:prSet presAssocID="{22BB7DFB-CB4C-4E64-915F-590DB28796FA}" presName="connTx" presStyleLbl="parChTrans1D2" presStyleIdx="2" presStyleCnt="4"/>
      <dgm:spPr/>
      <dgm:t>
        <a:bodyPr/>
        <a:lstStyle/>
        <a:p>
          <a:endParaRPr lang="en-US"/>
        </a:p>
      </dgm:t>
    </dgm:pt>
    <dgm:pt modelId="{088A84AC-CD24-4261-9997-0B8F9DF6AE39}" type="pres">
      <dgm:prSet presAssocID="{2423FBB2-CD29-4B82-8D0C-7614592C85F5}" presName="root2" presStyleCnt="0"/>
      <dgm:spPr/>
    </dgm:pt>
    <dgm:pt modelId="{0DB15D2A-872E-4965-9F51-EAEC2297C585}" type="pres">
      <dgm:prSet presAssocID="{2423FBB2-CD29-4B82-8D0C-7614592C85F5}" presName="LevelTwoTextNode" presStyleLbl="node2" presStyleIdx="2" presStyleCnt="4" custScaleX="198517" custScaleY="680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1AF55F-B0D7-4D0D-B2EB-98539954400A}" type="pres">
      <dgm:prSet presAssocID="{2423FBB2-CD29-4B82-8D0C-7614592C85F5}" presName="level3hierChild" presStyleCnt="0"/>
      <dgm:spPr/>
    </dgm:pt>
    <dgm:pt modelId="{1366FC9F-89D9-4F27-8AA9-8617401B479C}" type="pres">
      <dgm:prSet presAssocID="{2CA56DC8-D194-474E-BDFA-5552802A77B2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F86587A3-36E6-4FF1-8C76-FC19BEC8E595}" type="pres">
      <dgm:prSet presAssocID="{2CA56DC8-D194-474E-BDFA-5552802A77B2}" presName="connTx" presStyleLbl="parChTrans1D2" presStyleIdx="3" presStyleCnt="4"/>
      <dgm:spPr/>
      <dgm:t>
        <a:bodyPr/>
        <a:lstStyle/>
        <a:p>
          <a:endParaRPr lang="en-US"/>
        </a:p>
      </dgm:t>
    </dgm:pt>
    <dgm:pt modelId="{54BD3D71-7BC9-4AF7-BCC5-5D316E980671}" type="pres">
      <dgm:prSet presAssocID="{887F24F4-9AA8-4876-945C-5DFFC6A83EA6}" presName="root2" presStyleCnt="0"/>
      <dgm:spPr/>
    </dgm:pt>
    <dgm:pt modelId="{28C36AC9-E052-404B-AF76-29E6E6B56EB7}" type="pres">
      <dgm:prSet presAssocID="{887F24F4-9AA8-4876-945C-5DFFC6A83EA6}" presName="LevelTwoTextNode" presStyleLbl="node2" presStyleIdx="3" presStyleCnt="4" custScaleX="213922" custScaleY="6808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11894F-6860-4131-98F6-9CBA6B38A2FA}" type="pres">
      <dgm:prSet presAssocID="{887F24F4-9AA8-4876-945C-5DFFC6A83EA6}" presName="level3hierChild" presStyleCnt="0"/>
      <dgm:spPr/>
    </dgm:pt>
  </dgm:ptLst>
  <dgm:cxnLst>
    <dgm:cxn modelId="{3F3A5691-7A3E-4519-83F9-20BA8E5FE1C1}" type="presOf" srcId="{318838CD-5430-4A6A-81BC-1F91722AA7E4}" destId="{EA77C674-64D8-4942-BFE9-DC747460B5EF}" srcOrd="1" destOrd="0" presId="urn:microsoft.com/office/officeart/2008/layout/HorizontalMultiLevelHierarchy"/>
    <dgm:cxn modelId="{CB7540B5-893C-4FEB-8F1E-4EB8F200AAF2}" type="presOf" srcId="{887F24F4-9AA8-4876-945C-5DFFC6A83EA6}" destId="{28C36AC9-E052-404B-AF76-29E6E6B56EB7}" srcOrd="0" destOrd="0" presId="urn:microsoft.com/office/officeart/2008/layout/HorizontalMultiLevelHierarchy"/>
    <dgm:cxn modelId="{B878F0AB-ADB5-4B49-AF01-8F1389FD6283}" srcId="{1154CBE5-DCEC-4861-AB27-C54CDBA7B301}" destId="{887F24F4-9AA8-4876-945C-5DFFC6A83EA6}" srcOrd="3" destOrd="0" parTransId="{2CA56DC8-D194-474E-BDFA-5552802A77B2}" sibTransId="{81C8189E-86D5-49BC-B43D-4678077E8548}"/>
    <dgm:cxn modelId="{4D9D4B9D-501D-441D-8500-3A30CA487032}" type="presOf" srcId="{86A3881A-4B76-4D36-B318-2FBA69853DC3}" destId="{6870A002-6A2A-4504-ADDE-56EBAD4D76FA}" srcOrd="0" destOrd="0" presId="urn:microsoft.com/office/officeart/2008/layout/HorizontalMultiLevelHierarchy"/>
    <dgm:cxn modelId="{E428E3CD-7919-4D73-B8F5-D56F3F602937}" type="presOf" srcId="{2CA56DC8-D194-474E-BDFA-5552802A77B2}" destId="{F86587A3-36E6-4FF1-8C76-FC19BEC8E595}" srcOrd="1" destOrd="0" presId="urn:microsoft.com/office/officeart/2008/layout/HorizontalMultiLevelHierarchy"/>
    <dgm:cxn modelId="{ACC28E75-58C8-4565-8617-49AD4F4F6C1A}" type="presOf" srcId="{22BB7DFB-CB4C-4E64-915F-590DB28796FA}" destId="{7A7E2157-7ECF-4FAB-A829-4ECB82A808E8}" srcOrd="0" destOrd="0" presId="urn:microsoft.com/office/officeart/2008/layout/HorizontalMultiLevelHierarchy"/>
    <dgm:cxn modelId="{2298B5FB-9535-491A-AF82-CB49B512A921}" type="presOf" srcId="{1154CBE5-DCEC-4861-AB27-C54CDBA7B301}" destId="{835DE1D3-4804-4B10-A113-D3CD509EE46A}" srcOrd="0" destOrd="0" presId="urn:microsoft.com/office/officeart/2008/layout/HorizontalMultiLevelHierarchy"/>
    <dgm:cxn modelId="{546023FD-DCD5-4C8E-88BE-6CB6CFC2BDA0}" type="presOf" srcId="{318838CD-5430-4A6A-81BC-1F91722AA7E4}" destId="{B9E427D4-94B9-4FB4-82FB-18534D45DE14}" srcOrd="0" destOrd="0" presId="urn:microsoft.com/office/officeart/2008/layout/HorizontalMultiLevelHierarchy"/>
    <dgm:cxn modelId="{A8D235E6-2963-4E86-9BE0-E9177A1325E3}" type="presOf" srcId="{9807B2C7-C226-4AD9-A57A-0D5A75F920CB}" destId="{0AB7B35A-7282-4F06-8E63-39F46D832A30}" srcOrd="0" destOrd="0" presId="urn:microsoft.com/office/officeart/2008/layout/HorizontalMultiLevelHierarchy"/>
    <dgm:cxn modelId="{D782A8C0-D8F0-4A13-BFE1-8736CCDA327A}" srcId="{1154CBE5-DCEC-4861-AB27-C54CDBA7B301}" destId="{86A3881A-4B76-4D36-B318-2FBA69853DC3}" srcOrd="0" destOrd="0" parTransId="{318838CD-5430-4A6A-81BC-1F91722AA7E4}" sibTransId="{E19496CC-BAD3-4639-9B9E-FE3FEA9B3C74}"/>
    <dgm:cxn modelId="{65D68830-A620-4924-90AC-3E72CDCED132}" type="presOf" srcId="{2CA56DC8-D194-474E-BDFA-5552802A77B2}" destId="{1366FC9F-89D9-4F27-8AA9-8617401B479C}" srcOrd="0" destOrd="0" presId="urn:microsoft.com/office/officeart/2008/layout/HorizontalMultiLevelHierarchy"/>
    <dgm:cxn modelId="{11C08DE8-DD30-491F-A9D4-E630D031B86F}" type="presOf" srcId="{5EAE84B4-7FA7-4555-8DF1-8B2E5315FBEC}" destId="{DD953AC0-6320-4BA1-A2D5-DAB99A6A0755}" srcOrd="0" destOrd="0" presId="urn:microsoft.com/office/officeart/2008/layout/HorizontalMultiLevelHierarchy"/>
    <dgm:cxn modelId="{C767E1B6-D863-4956-9AD5-F73C0C2B18A0}" type="presOf" srcId="{22BB7DFB-CB4C-4E64-915F-590DB28796FA}" destId="{F16090D4-DC5F-4427-96D7-60278C889733}" srcOrd="1" destOrd="0" presId="urn:microsoft.com/office/officeart/2008/layout/HorizontalMultiLevelHierarchy"/>
    <dgm:cxn modelId="{EB74E31E-985A-4F2A-BCDD-410B2FCDD69D}" type="presOf" srcId="{2423FBB2-CD29-4B82-8D0C-7614592C85F5}" destId="{0DB15D2A-872E-4965-9F51-EAEC2297C585}" srcOrd="0" destOrd="0" presId="urn:microsoft.com/office/officeart/2008/layout/HorizontalMultiLevelHierarchy"/>
    <dgm:cxn modelId="{1AF0F620-FEA9-4B7C-BBEF-7363B1F9B67A}" type="presOf" srcId="{A4C9B8BA-BC10-4E7F-A4FD-522A48B427C2}" destId="{7D6CBA54-8B96-4A81-9C6C-51E8674B00D0}" srcOrd="0" destOrd="0" presId="urn:microsoft.com/office/officeart/2008/layout/HorizontalMultiLevelHierarchy"/>
    <dgm:cxn modelId="{F1456584-5565-4F3F-A603-242FF3FED2B4}" type="presOf" srcId="{9807B2C7-C226-4AD9-A57A-0D5A75F920CB}" destId="{5FB2654C-1B52-40E4-85D8-EDE764C6E3A2}" srcOrd="1" destOrd="0" presId="urn:microsoft.com/office/officeart/2008/layout/HorizontalMultiLevelHierarchy"/>
    <dgm:cxn modelId="{F4F37949-C52B-4A47-99B8-119B1075FEEC}" srcId="{5EAE84B4-7FA7-4555-8DF1-8B2E5315FBEC}" destId="{1154CBE5-DCEC-4861-AB27-C54CDBA7B301}" srcOrd="0" destOrd="0" parTransId="{66C84650-1058-4DE3-AE3F-B1FCFC0E1229}" sibTransId="{4531E0FF-C95C-4673-9B38-C032BED79F7B}"/>
    <dgm:cxn modelId="{8A764902-93F8-493B-9843-9FC02993EA3F}" srcId="{1154CBE5-DCEC-4861-AB27-C54CDBA7B301}" destId="{A4C9B8BA-BC10-4E7F-A4FD-522A48B427C2}" srcOrd="1" destOrd="0" parTransId="{9807B2C7-C226-4AD9-A57A-0D5A75F920CB}" sibTransId="{F41313BE-AF6F-480F-9723-2EF19C1872C1}"/>
    <dgm:cxn modelId="{2C87A0F4-300B-41F8-839E-5823FEC70C80}" srcId="{1154CBE5-DCEC-4861-AB27-C54CDBA7B301}" destId="{2423FBB2-CD29-4B82-8D0C-7614592C85F5}" srcOrd="2" destOrd="0" parTransId="{22BB7DFB-CB4C-4E64-915F-590DB28796FA}" sibTransId="{54A2551E-7B13-4FB4-90D0-06769D4EF1FA}"/>
    <dgm:cxn modelId="{CDFC3D37-9640-4FD5-A164-C14B62BB29C2}" type="presParOf" srcId="{DD953AC0-6320-4BA1-A2D5-DAB99A6A0755}" destId="{AF5D7658-82D9-452C-B0E4-8C55D03F61A8}" srcOrd="0" destOrd="0" presId="urn:microsoft.com/office/officeart/2008/layout/HorizontalMultiLevelHierarchy"/>
    <dgm:cxn modelId="{1A32AFAB-494E-4B9B-A1F5-CFD305C3D4DB}" type="presParOf" srcId="{AF5D7658-82D9-452C-B0E4-8C55D03F61A8}" destId="{835DE1D3-4804-4B10-A113-D3CD509EE46A}" srcOrd="0" destOrd="0" presId="urn:microsoft.com/office/officeart/2008/layout/HorizontalMultiLevelHierarchy"/>
    <dgm:cxn modelId="{575DDCFA-847E-495B-B74E-D06C263D8190}" type="presParOf" srcId="{AF5D7658-82D9-452C-B0E4-8C55D03F61A8}" destId="{5243F8D0-57C7-4258-BE79-42911BA64689}" srcOrd="1" destOrd="0" presId="urn:microsoft.com/office/officeart/2008/layout/HorizontalMultiLevelHierarchy"/>
    <dgm:cxn modelId="{BFC74FF7-2BC0-410D-BBAE-7C923D3A4015}" type="presParOf" srcId="{5243F8D0-57C7-4258-BE79-42911BA64689}" destId="{B9E427D4-94B9-4FB4-82FB-18534D45DE14}" srcOrd="0" destOrd="0" presId="urn:microsoft.com/office/officeart/2008/layout/HorizontalMultiLevelHierarchy"/>
    <dgm:cxn modelId="{92141458-DCBF-4485-8668-1AE968655BCB}" type="presParOf" srcId="{B9E427D4-94B9-4FB4-82FB-18534D45DE14}" destId="{EA77C674-64D8-4942-BFE9-DC747460B5EF}" srcOrd="0" destOrd="0" presId="urn:microsoft.com/office/officeart/2008/layout/HorizontalMultiLevelHierarchy"/>
    <dgm:cxn modelId="{97F283EF-10D2-45E9-B4A2-74FD38C36B05}" type="presParOf" srcId="{5243F8D0-57C7-4258-BE79-42911BA64689}" destId="{75E93E86-61A6-4459-BCE5-F21BCED2B52A}" srcOrd="1" destOrd="0" presId="urn:microsoft.com/office/officeart/2008/layout/HorizontalMultiLevelHierarchy"/>
    <dgm:cxn modelId="{7F3CA910-8412-4E9A-B8B8-0609985E8D70}" type="presParOf" srcId="{75E93E86-61A6-4459-BCE5-F21BCED2B52A}" destId="{6870A002-6A2A-4504-ADDE-56EBAD4D76FA}" srcOrd="0" destOrd="0" presId="urn:microsoft.com/office/officeart/2008/layout/HorizontalMultiLevelHierarchy"/>
    <dgm:cxn modelId="{DB0A3002-8CD3-4444-9DAD-2B1B0E2003FF}" type="presParOf" srcId="{75E93E86-61A6-4459-BCE5-F21BCED2B52A}" destId="{FD75F181-9D4B-4BFC-9C45-46E53C0878BD}" srcOrd="1" destOrd="0" presId="urn:microsoft.com/office/officeart/2008/layout/HorizontalMultiLevelHierarchy"/>
    <dgm:cxn modelId="{0B500758-543C-4832-ACD0-A1E4C219DF1B}" type="presParOf" srcId="{5243F8D0-57C7-4258-BE79-42911BA64689}" destId="{0AB7B35A-7282-4F06-8E63-39F46D832A30}" srcOrd="2" destOrd="0" presId="urn:microsoft.com/office/officeart/2008/layout/HorizontalMultiLevelHierarchy"/>
    <dgm:cxn modelId="{EEEA3A0D-877E-4550-8B1D-6C8F349E2956}" type="presParOf" srcId="{0AB7B35A-7282-4F06-8E63-39F46D832A30}" destId="{5FB2654C-1B52-40E4-85D8-EDE764C6E3A2}" srcOrd="0" destOrd="0" presId="urn:microsoft.com/office/officeart/2008/layout/HorizontalMultiLevelHierarchy"/>
    <dgm:cxn modelId="{D396E989-9DB6-46A6-8A54-A24F4EB8F5B2}" type="presParOf" srcId="{5243F8D0-57C7-4258-BE79-42911BA64689}" destId="{04DDB50A-F952-4674-8898-DA0E563A5A9B}" srcOrd="3" destOrd="0" presId="urn:microsoft.com/office/officeart/2008/layout/HorizontalMultiLevelHierarchy"/>
    <dgm:cxn modelId="{734D19A8-5493-4B35-85D9-7DC2AF673FE4}" type="presParOf" srcId="{04DDB50A-F952-4674-8898-DA0E563A5A9B}" destId="{7D6CBA54-8B96-4A81-9C6C-51E8674B00D0}" srcOrd="0" destOrd="0" presId="urn:microsoft.com/office/officeart/2008/layout/HorizontalMultiLevelHierarchy"/>
    <dgm:cxn modelId="{F6F4B465-7B69-4797-BB53-6915854B2645}" type="presParOf" srcId="{04DDB50A-F952-4674-8898-DA0E563A5A9B}" destId="{2E7CBA60-3CCF-41A7-A52A-8CE18F1F97E5}" srcOrd="1" destOrd="0" presId="urn:microsoft.com/office/officeart/2008/layout/HorizontalMultiLevelHierarchy"/>
    <dgm:cxn modelId="{D9D9AAC9-97B0-46A2-9C21-EBAB7A1E4509}" type="presParOf" srcId="{5243F8D0-57C7-4258-BE79-42911BA64689}" destId="{7A7E2157-7ECF-4FAB-A829-4ECB82A808E8}" srcOrd="4" destOrd="0" presId="urn:microsoft.com/office/officeart/2008/layout/HorizontalMultiLevelHierarchy"/>
    <dgm:cxn modelId="{819C5241-73B4-49EA-879B-5F0698576E3E}" type="presParOf" srcId="{7A7E2157-7ECF-4FAB-A829-4ECB82A808E8}" destId="{F16090D4-DC5F-4427-96D7-60278C889733}" srcOrd="0" destOrd="0" presId="urn:microsoft.com/office/officeart/2008/layout/HorizontalMultiLevelHierarchy"/>
    <dgm:cxn modelId="{47B891B9-8882-4769-B028-09BD9B43EA4C}" type="presParOf" srcId="{5243F8D0-57C7-4258-BE79-42911BA64689}" destId="{088A84AC-CD24-4261-9997-0B8F9DF6AE39}" srcOrd="5" destOrd="0" presId="urn:microsoft.com/office/officeart/2008/layout/HorizontalMultiLevelHierarchy"/>
    <dgm:cxn modelId="{946E8BA1-E8E6-4C3A-8ECF-CDEE9B0B2554}" type="presParOf" srcId="{088A84AC-CD24-4261-9997-0B8F9DF6AE39}" destId="{0DB15D2A-872E-4965-9F51-EAEC2297C585}" srcOrd="0" destOrd="0" presId="urn:microsoft.com/office/officeart/2008/layout/HorizontalMultiLevelHierarchy"/>
    <dgm:cxn modelId="{5D937B87-CEEB-4189-8BA3-1AB4D2D91A3D}" type="presParOf" srcId="{088A84AC-CD24-4261-9997-0B8F9DF6AE39}" destId="{851AF55F-B0D7-4D0D-B2EB-98539954400A}" srcOrd="1" destOrd="0" presId="urn:microsoft.com/office/officeart/2008/layout/HorizontalMultiLevelHierarchy"/>
    <dgm:cxn modelId="{AAC7A7FF-B948-41F8-801C-89BB86DA553C}" type="presParOf" srcId="{5243F8D0-57C7-4258-BE79-42911BA64689}" destId="{1366FC9F-89D9-4F27-8AA9-8617401B479C}" srcOrd="6" destOrd="0" presId="urn:microsoft.com/office/officeart/2008/layout/HorizontalMultiLevelHierarchy"/>
    <dgm:cxn modelId="{2A27A406-8CCF-43AF-88B7-5E8127EC8DBD}" type="presParOf" srcId="{1366FC9F-89D9-4F27-8AA9-8617401B479C}" destId="{F86587A3-36E6-4FF1-8C76-FC19BEC8E595}" srcOrd="0" destOrd="0" presId="urn:microsoft.com/office/officeart/2008/layout/HorizontalMultiLevelHierarchy"/>
    <dgm:cxn modelId="{30A249C6-C479-4922-8260-CD952F1FF313}" type="presParOf" srcId="{5243F8D0-57C7-4258-BE79-42911BA64689}" destId="{54BD3D71-7BC9-4AF7-BCC5-5D316E980671}" srcOrd="7" destOrd="0" presId="urn:microsoft.com/office/officeart/2008/layout/HorizontalMultiLevelHierarchy"/>
    <dgm:cxn modelId="{63A5DB65-D428-49C8-B566-0E7D50171070}" type="presParOf" srcId="{54BD3D71-7BC9-4AF7-BCC5-5D316E980671}" destId="{28C36AC9-E052-404B-AF76-29E6E6B56EB7}" srcOrd="0" destOrd="0" presId="urn:microsoft.com/office/officeart/2008/layout/HorizontalMultiLevelHierarchy"/>
    <dgm:cxn modelId="{5D75F688-0F54-4B0B-BEC5-5C848907D071}" type="presParOf" srcId="{54BD3D71-7BC9-4AF7-BCC5-5D316E980671}" destId="{1511894F-6860-4131-98F6-9CBA6B38A2F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5EE5FD8-72A3-4713-AF6B-997518E83E62}" type="doc">
      <dgm:prSet loTypeId="urn:microsoft.com/office/officeart/2005/8/layout/cycle7" loCatId="cycle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84C66B9-3305-4B87-BB50-E734A526048D}">
      <dgm:prSet phldrT="[Text]"/>
      <dgm:spPr/>
      <dgm:t>
        <a:bodyPr/>
        <a:lstStyle/>
        <a:p>
          <a:pPr algn="ctr"/>
          <a:r>
            <a:rPr lang="en-US" dirty="0" smtClean="0"/>
            <a:t>Little and </a:t>
          </a:r>
          <a:r>
            <a:rPr lang="en-US" dirty="0" err="1" smtClean="0"/>
            <a:t>Mirrles’s</a:t>
          </a:r>
          <a:r>
            <a:rPr lang="en-US" dirty="0" smtClean="0"/>
            <a:t> classification</a:t>
          </a:r>
          <a:endParaRPr lang="en-US" dirty="0"/>
        </a:p>
      </dgm:t>
    </dgm:pt>
    <dgm:pt modelId="{5803CDFD-7A6E-47D8-B1CC-743C3511DB63}" type="parTrans" cxnId="{7CDE176A-2E47-498D-A77C-5E8B1D26F567}">
      <dgm:prSet/>
      <dgm:spPr/>
      <dgm:t>
        <a:bodyPr/>
        <a:lstStyle/>
        <a:p>
          <a:pPr algn="ctr"/>
          <a:endParaRPr lang="en-US"/>
        </a:p>
      </dgm:t>
    </dgm:pt>
    <dgm:pt modelId="{33A5EE26-DB05-436E-9365-6351D137446C}" type="sibTrans" cxnId="{7CDE176A-2E47-498D-A77C-5E8B1D26F567}">
      <dgm:prSet/>
      <dgm:spPr/>
      <dgm:t>
        <a:bodyPr/>
        <a:lstStyle/>
        <a:p>
          <a:pPr algn="ctr"/>
          <a:endParaRPr lang="en-US"/>
        </a:p>
      </dgm:t>
    </dgm:pt>
    <dgm:pt modelId="{9D045CC6-FE35-4E91-B66E-BE4F271C5A41}">
      <dgm:prSet phldrT="[Text]"/>
      <dgm:spPr/>
      <dgm:t>
        <a:bodyPr/>
        <a:lstStyle/>
        <a:p>
          <a:pPr algn="ctr"/>
          <a:r>
            <a:rPr lang="en-US" dirty="0" smtClean="0"/>
            <a:t>Non-quantifiable projects</a:t>
          </a:r>
          <a:endParaRPr lang="en-US" dirty="0"/>
        </a:p>
      </dgm:t>
    </dgm:pt>
    <dgm:pt modelId="{A711FCEC-E273-42F6-BB92-79D25CE1DDAD}" type="parTrans" cxnId="{B96240CA-572A-4EA1-9B2F-51FB737F2258}">
      <dgm:prSet/>
      <dgm:spPr/>
      <dgm:t>
        <a:bodyPr/>
        <a:lstStyle/>
        <a:p>
          <a:pPr algn="ctr"/>
          <a:endParaRPr lang="en-US"/>
        </a:p>
      </dgm:t>
    </dgm:pt>
    <dgm:pt modelId="{082C794B-6059-4626-AEB1-B195BA865C68}" type="sibTrans" cxnId="{B96240CA-572A-4EA1-9B2F-51FB737F2258}">
      <dgm:prSet/>
      <dgm:spPr/>
      <dgm:t>
        <a:bodyPr/>
        <a:lstStyle/>
        <a:p>
          <a:pPr algn="ctr"/>
          <a:endParaRPr lang="en-US"/>
        </a:p>
      </dgm:t>
    </dgm:pt>
    <dgm:pt modelId="{8D2B0660-8658-4883-B520-CB5DB1CFF28C}">
      <dgm:prSet phldrT="[Text]"/>
      <dgm:spPr/>
      <dgm:t>
        <a:bodyPr/>
        <a:lstStyle/>
        <a:p>
          <a:pPr algn="ctr"/>
          <a:r>
            <a:rPr lang="en-US" dirty="0" smtClean="0"/>
            <a:t>Quantifiable projects</a:t>
          </a:r>
          <a:endParaRPr lang="en-US" dirty="0"/>
        </a:p>
      </dgm:t>
    </dgm:pt>
    <dgm:pt modelId="{20B552E0-B35A-4800-9EB2-94181A7F8D45}" type="parTrans" cxnId="{8D6A2D1A-ADB9-4D58-A150-BA9D66BA2AA5}">
      <dgm:prSet/>
      <dgm:spPr/>
      <dgm:t>
        <a:bodyPr/>
        <a:lstStyle/>
        <a:p>
          <a:pPr algn="ctr"/>
          <a:endParaRPr lang="en-US"/>
        </a:p>
      </dgm:t>
    </dgm:pt>
    <dgm:pt modelId="{156A4347-6883-4FEB-9304-AAA8FACEDE5F}" type="sibTrans" cxnId="{8D6A2D1A-ADB9-4D58-A150-BA9D66BA2AA5}">
      <dgm:prSet/>
      <dgm:spPr/>
      <dgm:t>
        <a:bodyPr/>
        <a:lstStyle/>
        <a:p>
          <a:pPr algn="ctr"/>
          <a:endParaRPr lang="en-US"/>
        </a:p>
      </dgm:t>
    </dgm:pt>
    <dgm:pt modelId="{0A4C0BB5-2E14-4626-B46C-CF9F55A3FE68}" type="pres">
      <dgm:prSet presAssocID="{A5EE5FD8-72A3-4713-AF6B-997518E83E6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9E2D17-D67A-44E7-BACF-48039BB1F553}" type="pres">
      <dgm:prSet presAssocID="{084C66B9-3305-4B87-BB50-E734A526048D}" presName="node" presStyleLbl="node1" presStyleIdx="0" presStyleCnt="3" custScaleX="165272" custScaleY="667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AB7B6A-875A-49F8-A98F-8A74E4E79A18}" type="pres">
      <dgm:prSet presAssocID="{33A5EE26-DB05-436E-9365-6351D137446C}" presName="sibTrans" presStyleLbl="sibTrans2D1" presStyleIdx="0" presStyleCnt="3"/>
      <dgm:spPr/>
      <dgm:t>
        <a:bodyPr/>
        <a:lstStyle/>
        <a:p>
          <a:endParaRPr lang="en-US"/>
        </a:p>
      </dgm:t>
    </dgm:pt>
    <dgm:pt modelId="{5E3F36DA-0C28-41F3-BFA1-29752FA0D11E}" type="pres">
      <dgm:prSet presAssocID="{33A5EE26-DB05-436E-9365-6351D137446C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F342E38A-1193-4F43-872A-E7731A4B77AB}" type="pres">
      <dgm:prSet presAssocID="{9D045CC6-FE35-4E91-B66E-BE4F271C5A4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CFC070-B865-4475-B436-F7B9976D1715}" type="pres">
      <dgm:prSet presAssocID="{082C794B-6059-4626-AEB1-B195BA865C68}" presName="sibTrans" presStyleLbl="sibTrans2D1" presStyleIdx="1" presStyleCnt="3"/>
      <dgm:spPr/>
      <dgm:t>
        <a:bodyPr/>
        <a:lstStyle/>
        <a:p>
          <a:endParaRPr lang="en-US"/>
        </a:p>
      </dgm:t>
    </dgm:pt>
    <dgm:pt modelId="{B3A943ED-D23D-4D7F-9655-0DEAB5B98238}" type="pres">
      <dgm:prSet presAssocID="{082C794B-6059-4626-AEB1-B195BA865C68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1E9A83DA-D212-445F-BB3D-585E266324BB}" type="pres">
      <dgm:prSet presAssocID="{8D2B0660-8658-4883-B520-CB5DB1CFF28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47BF58-0871-48B6-8DB8-3861036EEABE}" type="pres">
      <dgm:prSet presAssocID="{156A4347-6883-4FEB-9304-AAA8FACEDE5F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1CE4C4F-6BDB-4D70-A04F-7E0CA0F4CB7A}" type="pres">
      <dgm:prSet presAssocID="{156A4347-6883-4FEB-9304-AAA8FACEDE5F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5F746310-7F5E-408C-81B3-3A733C0E68B8}" type="presOf" srcId="{156A4347-6883-4FEB-9304-AAA8FACEDE5F}" destId="{6E47BF58-0871-48B6-8DB8-3861036EEABE}" srcOrd="0" destOrd="0" presId="urn:microsoft.com/office/officeart/2005/8/layout/cycle7"/>
    <dgm:cxn modelId="{B96240CA-572A-4EA1-9B2F-51FB737F2258}" srcId="{A5EE5FD8-72A3-4713-AF6B-997518E83E62}" destId="{9D045CC6-FE35-4E91-B66E-BE4F271C5A41}" srcOrd="1" destOrd="0" parTransId="{A711FCEC-E273-42F6-BB92-79D25CE1DDAD}" sibTransId="{082C794B-6059-4626-AEB1-B195BA865C68}"/>
    <dgm:cxn modelId="{119EF5F2-4453-49D8-B39C-0EE9D4974E2C}" type="presOf" srcId="{156A4347-6883-4FEB-9304-AAA8FACEDE5F}" destId="{81CE4C4F-6BDB-4D70-A04F-7E0CA0F4CB7A}" srcOrd="1" destOrd="0" presId="urn:microsoft.com/office/officeart/2005/8/layout/cycle7"/>
    <dgm:cxn modelId="{50986833-7B31-44CE-8CB9-7EE401042A85}" type="presOf" srcId="{084C66B9-3305-4B87-BB50-E734A526048D}" destId="{419E2D17-D67A-44E7-BACF-48039BB1F553}" srcOrd="0" destOrd="0" presId="urn:microsoft.com/office/officeart/2005/8/layout/cycle7"/>
    <dgm:cxn modelId="{CEB4133C-2B5B-47FB-99F4-13C87BB6657B}" type="presOf" srcId="{9D045CC6-FE35-4E91-B66E-BE4F271C5A41}" destId="{F342E38A-1193-4F43-872A-E7731A4B77AB}" srcOrd="0" destOrd="0" presId="urn:microsoft.com/office/officeart/2005/8/layout/cycle7"/>
    <dgm:cxn modelId="{D545E2C7-1B73-45C6-B5C7-E44C26CD2624}" type="presOf" srcId="{082C794B-6059-4626-AEB1-B195BA865C68}" destId="{2ECFC070-B865-4475-B436-F7B9976D1715}" srcOrd="0" destOrd="0" presId="urn:microsoft.com/office/officeart/2005/8/layout/cycle7"/>
    <dgm:cxn modelId="{16FFB78F-76BA-497C-9062-9F1161E23349}" type="presOf" srcId="{33A5EE26-DB05-436E-9365-6351D137446C}" destId="{5E3F36DA-0C28-41F3-BFA1-29752FA0D11E}" srcOrd="1" destOrd="0" presId="urn:microsoft.com/office/officeart/2005/8/layout/cycle7"/>
    <dgm:cxn modelId="{517E4827-05A7-434D-BDF9-40B54734B7A1}" type="presOf" srcId="{A5EE5FD8-72A3-4713-AF6B-997518E83E62}" destId="{0A4C0BB5-2E14-4626-B46C-CF9F55A3FE68}" srcOrd="0" destOrd="0" presId="urn:microsoft.com/office/officeart/2005/8/layout/cycle7"/>
    <dgm:cxn modelId="{AFFF4EBC-4813-4AE0-BA38-5A163BDD0EDD}" type="presOf" srcId="{33A5EE26-DB05-436E-9365-6351D137446C}" destId="{FBAB7B6A-875A-49F8-A98F-8A74E4E79A18}" srcOrd="0" destOrd="0" presId="urn:microsoft.com/office/officeart/2005/8/layout/cycle7"/>
    <dgm:cxn modelId="{7CDE176A-2E47-498D-A77C-5E8B1D26F567}" srcId="{A5EE5FD8-72A3-4713-AF6B-997518E83E62}" destId="{084C66B9-3305-4B87-BB50-E734A526048D}" srcOrd="0" destOrd="0" parTransId="{5803CDFD-7A6E-47D8-B1CC-743C3511DB63}" sibTransId="{33A5EE26-DB05-436E-9365-6351D137446C}"/>
    <dgm:cxn modelId="{FE3913BE-42D2-45FC-9AE2-E88D76D04D91}" type="presOf" srcId="{082C794B-6059-4626-AEB1-B195BA865C68}" destId="{B3A943ED-D23D-4D7F-9655-0DEAB5B98238}" srcOrd="1" destOrd="0" presId="urn:microsoft.com/office/officeart/2005/8/layout/cycle7"/>
    <dgm:cxn modelId="{118990C1-C89D-448C-8DDC-4034049CACC1}" type="presOf" srcId="{8D2B0660-8658-4883-B520-CB5DB1CFF28C}" destId="{1E9A83DA-D212-445F-BB3D-585E266324BB}" srcOrd="0" destOrd="0" presId="urn:microsoft.com/office/officeart/2005/8/layout/cycle7"/>
    <dgm:cxn modelId="{8D6A2D1A-ADB9-4D58-A150-BA9D66BA2AA5}" srcId="{A5EE5FD8-72A3-4713-AF6B-997518E83E62}" destId="{8D2B0660-8658-4883-B520-CB5DB1CFF28C}" srcOrd="2" destOrd="0" parTransId="{20B552E0-B35A-4800-9EB2-94181A7F8D45}" sibTransId="{156A4347-6883-4FEB-9304-AAA8FACEDE5F}"/>
    <dgm:cxn modelId="{5DE8D3A6-9367-44F8-8913-A6B1E5AD4E84}" type="presParOf" srcId="{0A4C0BB5-2E14-4626-B46C-CF9F55A3FE68}" destId="{419E2D17-D67A-44E7-BACF-48039BB1F553}" srcOrd="0" destOrd="0" presId="urn:microsoft.com/office/officeart/2005/8/layout/cycle7"/>
    <dgm:cxn modelId="{9D4C30B8-9FB8-4CEB-A2A5-61EFA9F237D2}" type="presParOf" srcId="{0A4C0BB5-2E14-4626-B46C-CF9F55A3FE68}" destId="{FBAB7B6A-875A-49F8-A98F-8A74E4E79A18}" srcOrd="1" destOrd="0" presId="urn:microsoft.com/office/officeart/2005/8/layout/cycle7"/>
    <dgm:cxn modelId="{58F02FBC-A8E3-4910-8AD9-4CC2443CA95D}" type="presParOf" srcId="{FBAB7B6A-875A-49F8-A98F-8A74E4E79A18}" destId="{5E3F36DA-0C28-41F3-BFA1-29752FA0D11E}" srcOrd="0" destOrd="0" presId="urn:microsoft.com/office/officeart/2005/8/layout/cycle7"/>
    <dgm:cxn modelId="{34F50BD9-257D-4B79-8026-79F4615C051A}" type="presParOf" srcId="{0A4C0BB5-2E14-4626-B46C-CF9F55A3FE68}" destId="{F342E38A-1193-4F43-872A-E7731A4B77AB}" srcOrd="2" destOrd="0" presId="urn:microsoft.com/office/officeart/2005/8/layout/cycle7"/>
    <dgm:cxn modelId="{E1A96218-65D9-4CE2-A406-EA6ABB05F587}" type="presParOf" srcId="{0A4C0BB5-2E14-4626-B46C-CF9F55A3FE68}" destId="{2ECFC070-B865-4475-B436-F7B9976D1715}" srcOrd="3" destOrd="0" presId="urn:microsoft.com/office/officeart/2005/8/layout/cycle7"/>
    <dgm:cxn modelId="{171F3F2C-6B79-48A3-89A7-5C50F9670046}" type="presParOf" srcId="{2ECFC070-B865-4475-B436-F7B9976D1715}" destId="{B3A943ED-D23D-4D7F-9655-0DEAB5B98238}" srcOrd="0" destOrd="0" presId="urn:microsoft.com/office/officeart/2005/8/layout/cycle7"/>
    <dgm:cxn modelId="{A6AEC33E-CBEC-465A-A53C-6EBA78952D1D}" type="presParOf" srcId="{0A4C0BB5-2E14-4626-B46C-CF9F55A3FE68}" destId="{1E9A83DA-D212-445F-BB3D-585E266324BB}" srcOrd="4" destOrd="0" presId="urn:microsoft.com/office/officeart/2005/8/layout/cycle7"/>
    <dgm:cxn modelId="{B7C03029-FC1A-4DBB-90B2-921A158E5B56}" type="presParOf" srcId="{0A4C0BB5-2E14-4626-B46C-CF9F55A3FE68}" destId="{6E47BF58-0871-48B6-8DB8-3861036EEABE}" srcOrd="5" destOrd="0" presId="urn:microsoft.com/office/officeart/2005/8/layout/cycle7"/>
    <dgm:cxn modelId="{C67E9B93-0A52-4953-A89F-6BA9B7E0213C}" type="presParOf" srcId="{6E47BF58-0871-48B6-8DB8-3861036EEABE}" destId="{81CE4C4F-6BDB-4D70-A04F-7E0CA0F4CB7A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40A5546-BFE8-4693-85CC-796F9FFA961B}" type="doc">
      <dgm:prSet loTypeId="urn:microsoft.com/office/officeart/2011/layout/HexagonRadial" loCatId="cycle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A987CF2C-3979-4C2E-A95A-B0A5207BB6B6}">
      <dgm:prSet phldrT="[Text]"/>
      <dgm:spPr/>
      <dgm:t>
        <a:bodyPr/>
        <a:lstStyle/>
        <a:p>
          <a:r>
            <a:rPr lang="en-US" dirty="0" smtClean="0"/>
            <a:t>Sector-wise classification </a:t>
          </a:r>
          <a:endParaRPr lang="en-US" dirty="0"/>
        </a:p>
      </dgm:t>
    </dgm:pt>
    <dgm:pt modelId="{3EE75BFB-E52F-43C3-BF43-AFB4E6BC044B}" type="parTrans" cxnId="{5ABD344B-ABD7-4895-B62B-ECDA01F80F98}">
      <dgm:prSet/>
      <dgm:spPr/>
      <dgm:t>
        <a:bodyPr/>
        <a:lstStyle/>
        <a:p>
          <a:endParaRPr lang="en-US"/>
        </a:p>
      </dgm:t>
    </dgm:pt>
    <dgm:pt modelId="{391DA6EB-F40A-4249-B47C-9A46D95C3EE0}" type="sibTrans" cxnId="{5ABD344B-ABD7-4895-B62B-ECDA01F80F98}">
      <dgm:prSet/>
      <dgm:spPr/>
      <dgm:t>
        <a:bodyPr/>
        <a:lstStyle/>
        <a:p>
          <a:endParaRPr lang="en-US"/>
        </a:p>
      </dgm:t>
    </dgm:pt>
    <dgm:pt modelId="{3F739279-DCFF-4DF9-B314-D5658065AC5C}">
      <dgm:prSet phldrT="[Text]"/>
      <dgm:spPr/>
      <dgm:t>
        <a:bodyPr/>
        <a:lstStyle/>
        <a:p>
          <a:r>
            <a:rPr lang="en-US" dirty="0" smtClean="0"/>
            <a:t>Agriculture and Allied Sector</a:t>
          </a:r>
          <a:endParaRPr lang="en-US" dirty="0"/>
        </a:p>
      </dgm:t>
    </dgm:pt>
    <dgm:pt modelId="{999C3111-CDE4-4181-982E-9F5BA49DC443}" type="parTrans" cxnId="{AE56869C-FB3D-4AA3-B7E3-74FE686A4BDB}">
      <dgm:prSet/>
      <dgm:spPr/>
      <dgm:t>
        <a:bodyPr/>
        <a:lstStyle/>
        <a:p>
          <a:endParaRPr lang="en-US"/>
        </a:p>
      </dgm:t>
    </dgm:pt>
    <dgm:pt modelId="{C612EF3C-C809-46CD-9CF3-3BDFFECE4A06}" type="sibTrans" cxnId="{AE56869C-FB3D-4AA3-B7E3-74FE686A4BDB}">
      <dgm:prSet/>
      <dgm:spPr/>
      <dgm:t>
        <a:bodyPr/>
        <a:lstStyle/>
        <a:p>
          <a:endParaRPr lang="en-US"/>
        </a:p>
      </dgm:t>
    </dgm:pt>
    <dgm:pt modelId="{B8A53176-9161-41A1-99E5-1EB729210C6F}">
      <dgm:prSet phldrT="[Text]"/>
      <dgm:spPr/>
      <dgm:t>
        <a:bodyPr/>
        <a:lstStyle/>
        <a:p>
          <a:r>
            <a:rPr lang="en-US" dirty="0" smtClean="0"/>
            <a:t>Irrigation and Power Sector</a:t>
          </a:r>
          <a:endParaRPr lang="en-US" dirty="0"/>
        </a:p>
      </dgm:t>
    </dgm:pt>
    <dgm:pt modelId="{DEE20339-F3EA-4531-9523-5E8D5CB38307}" type="parTrans" cxnId="{E4A66AC4-D799-41D5-9CF1-0399930DE95A}">
      <dgm:prSet/>
      <dgm:spPr/>
      <dgm:t>
        <a:bodyPr/>
        <a:lstStyle/>
        <a:p>
          <a:endParaRPr lang="en-US"/>
        </a:p>
      </dgm:t>
    </dgm:pt>
    <dgm:pt modelId="{13A20943-F132-4185-80AD-9A31273FF02D}" type="sibTrans" cxnId="{E4A66AC4-D799-41D5-9CF1-0399930DE95A}">
      <dgm:prSet/>
      <dgm:spPr/>
      <dgm:t>
        <a:bodyPr/>
        <a:lstStyle/>
        <a:p>
          <a:endParaRPr lang="en-US"/>
        </a:p>
      </dgm:t>
    </dgm:pt>
    <dgm:pt modelId="{F3245780-34B4-4F12-A246-DBF733E6447A}">
      <dgm:prSet phldrT="[Text]"/>
      <dgm:spPr/>
      <dgm:t>
        <a:bodyPr/>
        <a:lstStyle/>
        <a:p>
          <a:r>
            <a:rPr lang="en-US" dirty="0" smtClean="0"/>
            <a:t>Industry and Mining Sector</a:t>
          </a:r>
          <a:endParaRPr lang="en-US" dirty="0"/>
        </a:p>
      </dgm:t>
    </dgm:pt>
    <dgm:pt modelId="{C4DA7372-E8E4-40E5-A93A-6510A3BBDCCD}" type="parTrans" cxnId="{B2DEDB42-2E1A-41BC-994A-5D82A61D298D}">
      <dgm:prSet/>
      <dgm:spPr/>
      <dgm:t>
        <a:bodyPr/>
        <a:lstStyle/>
        <a:p>
          <a:endParaRPr lang="en-US"/>
        </a:p>
      </dgm:t>
    </dgm:pt>
    <dgm:pt modelId="{E2E2C77E-F542-42AB-B62C-7D92ACB7383A}" type="sibTrans" cxnId="{B2DEDB42-2E1A-41BC-994A-5D82A61D298D}">
      <dgm:prSet/>
      <dgm:spPr/>
      <dgm:t>
        <a:bodyPr/>
        <a:lstStyle/>
        <a:p>
          <a:endParaRPr lang="en-US"/>
        </a:p>
      </dgm:t>
    </dgm:pt>
    <dgm:pt modelId="{B1078C50-8368-4ED4-A082-05F94C0207B4}">
      <dgm:prSet phldrT="[Text]"/>
      <dgm:spPr/>
      <dgm:t>
        <a:bodyPr/>
        <a:lstStyle/>
        <a:p>
          <a:r>
            <a:rPr lang="en-US" dirty="0" smtClean="0"/>
            <a:t>Transport and Communication Sector</a:t>
          </a:r>
          <a:endParaRPr lang="en-US" dirty="0"/>
        </a:p>
      </dgm:t>
    </dgm:pt>
    <dgm:pt modelId="{B9CEF5CE-19AB-4F7E-84D1-73CD7667003E}" type="parTrans" cxnId="{6E18FE4E-E1D9-40E6-A52C-FAD7B19CC962}">
      <dgm:prSet/>
      <dgm:spPr/>
      <dgm:t>
        <a:bodyPr/>
        <a:lstStyle/>
        <a:p>
          <a:endParaRPr lang="en-US"/>
        </a:p>
      </dgm:t>
    </dgm:pt>
    <dgm:pt modelId="{CA0A70D2-E032-4762-943A-646BF4C91260}" type="sibTrans" cxnId="{6E18FE4E-E1D9-40E6-A52C-FAD7B19CC962}">
      <dgm:prSet/>
      <dgm:spPr/>
      <dgm:t>
        <a:bodyPr/>
        <a:lstStyle/>
        <a:p>
          <a:endParaRPr lang="en-US"/>
        </a:p>
      </dgm:t>
    </dgm:pt>
    <dgm:pt modelId="{3A3D01D0-DD3B-4C3E-BD0C-B6339E334676}">
      <dgm:prSet phldrT="[Text]"/>
      <dgm:spPr/>
      <dgm:t>
        <a:bodyPr/>
        <a:lstStyle/>
        <a:p>
          <a:r>
            <a:rPr lang="en-US" dirty="0" smtClean="0"/>
            <a:t>Social Services Sector</a:t>
          </a:r>
          <a:endParaRPr lang="en-US" dirty="0"/>
        </a:p>
      </dgm:t>
    </dgm:pt>
    <dgm:pt modelId="{B4C20AC9-68A4-4E43-B7B0-02E969BE3D30}" type="parTrans" cxnId="{54B5C500-19E1-41EB-ADE5-5E172861EBCB}">
      <dgm:prSet/>
      <dgm:spPr/>
      <dgm:t>
        <a:bodyPr/>
        <a:lstStyle/>
        <a:p>
          <a:endParaRPr lang="en-US"/>
        </a:p>
      </dgm:t>
    </dgm:pt>
    <dgm:pt modelId="{140B17EE-462A-4867-9F2A-548A1C798556}" type="sibTrans" cxnId="{54B5C500-19E1-41EB-ADE5-5E172861EBCB}">
      <dgm:prSet/>
      <dgm:spPr/>
      <dgm:t>
        <a:bodyPr/>
        <a:lstStyle/>
        <a:p>
          <a:endParaRPr lang="en-US"/>
        </a:p>
      </dgm:t>
    </dgm:pt>
    <dgm:pt modelId="{C85A42B9-3D24-4E52-95A3-DEAB324D022E}">
      <dgm:prSet phldrT="[Text]"/>
      <dgm:spPr/>
      <dgm:t>
        <a:bodyPr/>
        <a:lstStyle/>
        <a:p>
          <a:r>
            <a:rPr lang="en-US" dirty="0" smtClean="0"/>
            <a:t>Miscellaneous Sector</a:t>
          </a:r>
          <a:endParaRPr lang="en-US" dirty="0"/>
        </a:p>
      </dgm:t>
    </dgm:pt>
    <dgm:pt modelId="{420DEDCF-7419-45F5-AE4A-9D58113059B4}" type="parTrans" cxnId="{E56ED503-7E29-457B-B102-E1906FB8CC0E}">
      <dgm:prSet/>
      <dgm:spPr/>
      <dgm:t>
        <a:bodyPr/>
        <a:lstStyle/>
        <a:p>
          <a:endParaRPr lang="en-US"/>
        </a:p>
      </dgm:t>
    </dgm:pt>
    <dgm:pt modelId="{EEB21607-4707-48E9-A341-BB09E24446BC}" type="sibTrans" cxnId="{E56ED503-7E29-457B-B102-E1906FB8CC0E}">
      <dgm:prSet/>
      <dgm:spPr/>
      <dgm:t>
        <a:bodyPr/>
        <a:lstStyle/>
        <a:p>
          <a:endParaRPr lang="en-US"/>
        </a:p>
      </dgm:t>
    </dgm:pt>
    <dgm:pt modelId="{61E11C15-7B22-4BC5-86FB-68C26351F930}" type="pres">
      <dgm:prSet presAssocID="{740A5546-BFE8-4693-85CC-796F9FFA961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06A73C0-CF61-4025-8E41-350CE2BB303C}" type="pres">
      <dgm:prSet presAssocID="{A987CF2C-3979-4C2E-A95A-B0A5207BB6B6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DA2E198A-C9AC-43E6-BE36-F77832005E9F}" type="pres">
      <dgm:prSet presAssocID="{3F739279-DCFF-4DF9-B314-D5658065AC5C}" presName="Accent1" presStyleCnt="0"/>
      <dgm:spPr/>
    </dgm:pt>
    <dgm:pt modelId="{AB3345C2-0251-44FA-A89C-5F68BE4E2666}" type="pres">
      <dgm:prSet presAssocID="{3F739279-DCFF-4DF9-B314-D5658065AC5C}" presName="Accent" presStyleLbl="bgShp" presStyleIdx="0" presStyleCnt="6"/>
      <dgm:spPr/>
    </dgm:pt>
    <dgm:pt modelId="{FA918F27-4AB7-47EB-8555-C6BC0FCE8D63}" type="pres">
      <dgm:prSet presAssocID="{3F739279-DCFF-4DF9-B314-D5658065AC5C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8EE1BA-3AB0-44C4-BBF6-FD3523330B3D}" type="pres">
      <dgm:prSet presAssocID="{B8A53176-9161-41A1-99E5-1EB729210C6F}" presName="Accent2" presStyleCnt="0"/>
      <dgm:spPr/>
    </dgm:pt>
    <dgm:pt modelId="{51003E5B-3F9E-4D4A-ADDC-555401A73056}" type="pres">
      <dgm:prSet presAssocID="{B8A53176-9161-41A1-99E5-1EB729210C6F}" presName="Accent" presStyleLbl="bgShp" presStyleIdx="1" presStyleCnt="6"/>
      <dgm:spPr/>
    </dgm:pt>
    <dgm:pt modelId="{C49B5DFC-07C0-4BE8-859A-3A5EC5DCA413}" type="pres">
      <dgm:prSet presAssocID="{B8A53176-9161-41A1-99E5-1EB729210C6F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A05ED7-15FE-4650-BB43-C91DBC9FE5A9}" type="pres">
      <dgm:prSet presAssocID="{F3245780-34B4-4F12-A246-DBF733E6447A}" presName="Accent3" presStyleCnt="0"/>
      <dgm:spPr/>
    </dgm:pt>
    <dgm:pt modelId="{B31829E5-56C2-4A2C-B180-2433E8B2A752}" type="pres">
      <dgm:prSet presAssocID="{F3245780-34B4-4F12-A246-DBF733E6447A}" presName="Accent" presStyleLbl="bgShp" presStyleIdx="2" presStyleCnt="6"/>
      <dgm:spPr/>
    </dgm:pt>
    <dgm:pt modelId="{0D904480-1A25-4F9C-A05A-E7F1540E971C}" type="pres">
      <dgm:prSet presAssocID="{F3245780-34B4-4F12-A246-DBF733E6447A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07466-B1A8-40C4-A9C1-2F0676373121}" type="pres">
      <dgm:prSet presAssocID="{B1078C50-8368-4ED4-A082-05F94C0207B4}" presName="Accent4" presStyleCnt="0"/>
      <dgm:spPr/>
    </dgm:pt>
    <dgm:pt modelId="{1594F1CA-20AC-433E-B5E5-15C15D86BFCE}" type="pres">
      <dgm:prSet presAssocID="{B1078C50-8368-4ED4-A082-05F94C0207B4}" presName="Accent" presStyleLbl="bgShp" presStyleIdx="3" presStyleCnt="6"/>
      <dgm:spPr/>
    </dgm:pt>
    <dgm:pt modelId="{BB070788-57C5-4206-9405-BA38664526E4}" type="pres">
      <dgm:prSet presAssocID="{B1078C50-8368-4ED4-A082-05F94C0207B4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CE24BB-599D-4A0C-B709-2452AD5488EF}" type="pres">
      <dgm:prSet presAssocID="{3A3D01D0-DD3B-4C3E-BD0C-B6339E334676}" presName="Accent5" presStyleCnt="0"/>
      <dgm:spPr/>
    </dgm:pt>
    <dgm:pt modelId="{A1A9ABE0-151E-4C1F-898A-B66FFEB3B2EA}" type="pres">
      <dgm:prSet presAssocID="{3A3D01D0-DD3B-4C3E-BD0C-B6339E334676}" presName="Accent" presStyleLbl="bgShp" presStyleIdx="4" presStyleCnt="6"/>
      <dgm:spPr/>
    </dgm:pt>
    <dgm:pt modelId="{8A9C503C-47A1-42D5-AD44-61CFDA8E9DF2}" type="pres">
      <dgm:prSet presAssocID="{3A3D01D0-DD3B-4C3E-BD0C-B6339E334676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6316C4-F120-4AE4-8991-B9303C1DABBA}" type="pres">
      <dgm:prSet presAssocID="{C85A42B9-3D24-4E52-95A3-DEAB324D022E}" presName="Accent6" presStyleCnt="0"/>
      <dgm:spPr/>
    </dgm:pt>
    <dgm:pt modelId="{F63A6B0B-319E-4705-8253-E057267B3C18}" type="pres">
      <dgm:prSet presAssocID="{C85A42B9-3D24-4E52-95A3-DEAB324D022E}" presName="Accent" presStyleLbl="bgShp" presStyleIdx="5" presStyleCnt="6"/>
      <dgm:spPr/>
    </dgm:pt>
    <dgm:pt modelId="{A7BAA2CE-262A-4285-B785-68409F48A60F}" type="pres">
      <dgm:prSet presAssocID="{C85A42B9-3D24-4E52-95A3-DEAB324D022E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E56869C-FB3D-4AA3-B7E3-74FE686A4BDB}" srcId="{A987CF2C-3979-4C2E-A95A-B0A5207BB6B6}" destId="{3F739279-DCFF-4DF9-B314-D5658065AC5C}" srcOrd="0" destOrd="0" parTransId="{999C3111-CDE4-4181-982E-9F5BA49DC443}" sibTransId="{C612EF3C-C809-46CD-9CF3-3BDFFECE4A06}"/>
    <dgm:cxn modelId="{54B5C500-19E1-41EB-ADE5-5E172861EBCB}" srcId="{A987CF2C-3979-4C2E-A95A-B0A5207BB6B6}" destId="{3A3D01D0-DD3B-4C3E-BD0C-B6339E334676}" srcOrd="4" destOrd="0" parTransId="{B4C20AC9-68A4-4E43-B7B0-02E969BE3D30}" sibTransId="{140B17EE-462A-4867-9F2A-548A1C798556}"/>
    <dgm:cxn modelId="{9FA80C45-C5F2-4EC1-B97F-1932C41FB215}" type="presOf" srcId="{740A5546-BFE8-4693-85CC-796F9FFA961B}" destId="{61E11C15-7B22-4BC5-86FB-68C26351F930}" srcOrd="0" destOrd="0" presId="urn:microsoft.com/office/officeart/2011/layout/HexagonRadial"/>
    <dgm:cxn modelId="{5ABD344B-ABD7-4895-B62B-ECDA01F80F98}" srcId="{740A5546-BFE8-4693-85CC-796F9FFA961B}" destId="{A987CF2C-3979-4C2E-A95A-B0A5207BB6B6}" srcOrd="0" destOrd="0" parTransId="{3EE75BFB-E52F-43C3-BF43-AFB4E6BC044B}" sibTransId="{391DA6EB-F40A-4249-B47C-9A46D95C3EE0}"/>
    <dgm:cxn modelId="{C832A3BA-CC18-4CB9-8001-51FAFF2A3227}" type="presOf" srcId="{3F739279-DCFF-4DF9-B314-D5658065AC5C}" destId="{FA918F27-4AB7-47EB-8555-C6BC0FCE8D63}" srcOrd="0" destOrd="0" presId="urn:microsoft.com/office/officeart/2011/layout/HexagonRadial"/>
    <dgm:cxn modelId="{B6E0B623-CE1C-4EF9-8253-A1EFF53C452A}" type="presOf" srcId="{C85A42B9-3D24-4E52-95A3-DEAB324D022E}" destId="{A7BAA2CE-262A-4285-B785-68409F48A60F}" srcOrd="0" destOrd="0" presId="urn:microsoft.com/office/officeart/2011/layout/HexagonRadial"/>
    <dgm:cxn modelId="{C85D0BBD-FFB3-465B-B043-FD033CBB9897}" type="presOf" srcId="{B1078C50-8368-4ED4-A082-05F94C0207B4}" destId="{BB070788-57C5-4206-9405-BA38664526E4}" srcOrd="0" destOrd="0" presId="urn:microsoft.com/office/officeart/2011/layout/HexagonRadial"/>
    <dgm:cxn modelId="{15F1157D-85A0-4314-8CAE-9E6059BD6BD3}" type="presOf" srcId="{F3245780-34B4-4F12-A246-DBF733E6447A}" destId="{0D904480-1A25-4F9C-A05A-E7F1540E971C}" srcOrd="0" destOrd="0" presId="urn:microsoft.com/office/officeart/2011/layout/HexagonRadial"/>
    <dgm:cxn modelId="{E803C1C0-ED90-417E-A05C-FD98A63C702D}" type="presOf" srcId="{B8A53176-9161-41A1-99E5-1EB729210C6F}" destId="{C49B5DFC-07C0-4BE8-859A-3A5EC5DCA413}" srcOrd="0" destOrd="0" presId="urn:microsoft.com/office/officeart/2011/layout/HexagonRadial"/>
    <dgm:cxn modelId="{E4A66AC4-D799-41D5-9CF1-0399930DE95A}" srcId="{A987CF2C-3979-4C2E-A95A-B0A5207BB6B6}" destId="{B8A53176-9161-41A1-99E5-1EB729210C6F}" srcOrd="1" destOrd="0" parTransId="{DEE20339-F3EA-4531-9523-5E8D5CB38307}" sibTransId="{13A20943-F132-4185-80AD-9A31273FF02D}"/>
    <dgm:cxn modelId="{6E18FE4E-E1D9-40E6-A52C-FAD7B19CC962}" srcId="{A987CF2C-3979-4C2E-A95A-B0A5207BB6B6}" destId="{B1078C50-8368-4ED4-A082-05F94C0207B4}" srcOrd="3" destOrd="0" parTransId="{B9CEF5CE-19AB-4F7E-84D1-73CD7667003E}" sibTransId="{CA0A70D2-E032-4762-943A-646BF4C91260}"/>
    <dgm:cxn modelId="{E56ED503-7E29-457B-B102-E1906FB8CC0E}" srcId="{A987CF2C-3979-4C2E-A95A-B0A5207BB6B6}" destId="{C85A42B9-3D24-4E52-95A3-DEAB324D022E}" srcOrd="5" destOrd="0" parTransId="{420DEDCF-7419-45F5-AE4A-9D58113059B4}" sibTransId="{EEB21607-4707-48E9-A341-BB09E24446BC}"/>
    <dgm:cxn modelId="{B2DEDB42-2E1A-41BC-994A-5D82A61D298D}" srcId="{A987CF2C-3979-4C2E-A95A-B0A5207BB6B6}" destId="{F3245780-34B4-4F12-A246-DBF733E6447A}" srcOrd="2" destOrd="0" parTransId="{C4DA7372-E8E4-40E5-A93A-6510A3BBDCCD}" sibTransId="{E2E2C77E-F542-42AB-B62C-7D92ACB7383A}"/>
    <dgm:cxn modelId="{DB9AF0ED-4D00-48E8-A6E1-2E128E9A2D75}" type="presOf" srcId="{3A3D01D0-DD3B-4C3E-BD0C-B6339E334676}" destId="{8A9C503C-47A1-42D5-AD44-61CFDA8E9DF2}" srcOrd="0" destOrd="0" presId="urn:microsoft.com/office/officeart/2011/layout/HexagonRadial"/>
    <dgm:cxn modelId="{A63ABA85-6503-4CBA-947E-E175B1C56F3E}" type="presOf" srcId="{A987CF2C-3979-4C2E-A95A-B0A5207BB6B6}" destId="{206A73C0-CF61-4025-8E41-350CE2BB303C}" srcOrd="0" destOrd="0" presId="urn:microsoft.com/office/officeart/2011/layout/HexagonRadial"/>
    <dgm:cxn modelId="{BB0FFEFF-D316-4192-B137-6363573DF80E}" type="presParOf" srcId="{61E11C15-7B22-4BC5-86FB-68C26351F930}" destId="{206A73C0-CF61-4025-8E41-350CE2BB303C}" srcOrd="0" destOrd="0" presId="urn:microsoft.com/office/officeart/2011/layout/HexagonRadial"/>
    <dgm:cxn modelId="{92B4D332-02EC-48D7-8E74-AC69DC605090}" type="presParOf" srcId="{61E11C15-7B22-4BC5-86FB-68C26351F930}" destId="{DA2E198A-C9AC-43E6-BE36-F77832005E9F}" srcOrd="1" destOrd="0" presId="urn:microsoft.com/office/officeart/2011/layout/HexagonRadial"/>
    <dgm:cxn modelId="{DFCA755A-2760-4E47-825A-8EF14240D9BF}" type="presParOf" srcId="{DA2E198A-C9AC-43E6-BE36-F77832005E9F}" destId="{AB3345C2-0251-44FA-A89C-5F68BE4E2666}" srcOrd="0" destOrd="0" presId="urn:microsoft.com/office/officeart/2011/layout/HexagonRadial"/>
    <dgm:cxn modelId="{3819F434-9D12-4FE2-B147-4D3DCBCFDECD}" type="presParOf" srcId="{61E11C15-7B22-4BC5-86FB-68C26351F930}" destId="{FA918F27-4AB7-47EB-8555-C6BC0FCE8D63}" srcOrd="2" destOrd="0" presId="urn:microsoft.com/office/officeart/2011/layout/HexagonRadial"/>
    <dgm:cxn modelId="{DBED46D8-9001-40AB-B835-B497D9FC89B6}" type="presParOf" srcId="{61E11C15-7B22-4BC5-86FB-68C26351F930}" destId="{7F8EE1BA-3AB0-44C4-BBF6-FD3523330B3D}" srcOrd="3" destOrd="0" presId="urn:microsoft.com/office/officeart/2011/layout/HexagonRadial"/>
    <dgm:cxn modelId="{779C6945-B350-4F15-8155-F0FD48BDBE4C}" type="presParOf" srcId="{7F8EE1BA-3AB0-44C4-BBF6-FD3523330B3D}" destId="{51003E5B-3F9E-4D4A-ADDC-555401A73056}" srcOrd="0" destOrd="0" presId="urn:microsoft.com/office/officeart/2011/layout/HexagonRadial"/>
    <dgm:cxn modelId="{55BF92D4-EA5C-471F-9362-6B18EF59D11D}" type="presParOf" srcId="{61E11C15-7B22-4BC5-86FB-68C26351F930}" destId="{C49B5DFC-07C0-4BE8-859A-3A5EC5DCA413}" srcOrd="4" destOrd="0" presId="urn:microsoft.com/office/officeart/2011/layout/HexagonRadial"/>
    <dgm:cxn modelId="{B982382E-BECF-468C-A749-B2462E858500}" type="presParOf" srcId="{61E11C15-7B22-4BC5-86FB-68C26351F930}" destId="{39A05ED7-15FE-4650-BB43-C91DBC9FE5A9}" srcOrd="5" destOrd="0" presId="urn:microsoft.com/office/officeart/2011/layout/HexagonRadial"/>
    <dgm:cxn modelId="{0A1E141B-6FB6-4032-A857-3686E81E977E}" type="presParOf" srcId="{39A05ED7-15FE-4650-BB43-C91DBC9FE5A9}" destId="{B31829E5-56C2-4A2C-B180-2433E8B2A752}" srcOrd="0" destOrd="0" presId="urn:microsoft.com/office/officeart/2011/layout/HexagonRadial"/>
    <dgm:cxn modelId="{FFE1C060-3DA2-46F5-8B59-2F9CF220C449}" type="presParOf" srcId="{61E11C15-7B22-4BC5-86FB-68C26351F930}" destId="{0D904480-1A25-4F9C-A05A-E7F1540E971C}" srcOrd="6" destOrd="0" presId="urn:microsoft.com/office/officeart/2011/layout/HexagonRadial"/>
    <dgm:cxn modelId="{0B32FB15-ADC4-48FA-8B35-707336FB7E1A}" type="presParOf" srcId="{61E11C15-7B22-4BC5-86FB-68C26351F930}" destId="{36907466-B1A8-40C4-A9C1-2F0676373121}" srcOrd="7" destOrd="0" presId="urn:microsoft.com/office/officeart/2011/layout/HexagonRadial"/>
    <dgm:cxn modelId="{20364EBC-EAC9-4406-9434-1D90695D3DA1}" type="presParOf" srcId="{36907466-B1A8-40C4-A9C1-2F0676373121}" destId="{1594F1CA-20AC-433E-B5E5-15C15D86BFCE}" srcOrd="0" destOrd="0" presId="urn:microsoft.com/office/officeart/2011/layout/HexagonRadial"/>
    <dgm:cxn modelId="{1409EE7E-667D-4089-8E5D-C9A838769496}" type="presParOf" srcId="{61E11C15-7B22-4BC5-86FB-68C26351F930}" destId="{BB070788-57C5-4206-9405-BA38664526E4}" srcOrd="8" destOrd="0" presId="urn:microsoft.com/office/officeart/2011/layout/HexagonRadial"/>
    <dgm:cxn modelId="{1A2DF4F7-6237-44E9-B7DF-2D2017D8EF3A}" type="presParOf" srcId="{61E11C15-7B22-4BC5-86FB-68C26351F930}" destId="{03CE24BB-599D-4A0C-B709-2452AD5488EF}" srcOrd="9" destOrd="0" presId="urn:microsoft.com/office/officeart/2011/layout/HexagonRadial"/>
    <dgm:cxn modelId="{51170450-4920-4EBE-ADEA-887995887153}" type="presParOf" srcId="{03CE24BB-599D-4A0C-B709-2452AD5488EF}" destId="{A1A9ABE0-151E-4C1F-898A-B66FFEB3B2EA}" srcOrd="0" destOrd="0" presId="urn:microsoft.com/office/officeart/2011/layout/HexagonRadial"/>
    <dgm:cxn modelId="{9CB84FBD-AD36-4B5F-84EE-6A26B302586F}" type="presParOf" srcId="{61E11C15-7B22-4BC5-86FB-68C26351F930}" destId="{8A9C503C-47A1-42D5-AD44-61CFDA8E9DF2}" srcOrd="10" destOrd="0" presId="urn:microsoft.com/office/officeart/2011/layout/HexagonRadial"/>
    <dgm:cxn modelId="{9B87D214-FC71-4358-BC25-ECFBD1EEC664}" type="presParOf" srcId="{61E11C15-7B22-4BC5-86FB-68C26351F930}" destId="{1B6316C4-F120-4AE4-8991-B9303C1DABBA}" srcOrd="11" destOrd="0" presId="urn:microsoft.com/office/officeart/2011/layout/HexagonRadial"/>
    <dgm:cxn modelId="{6B0430A1-992C-48F3-B2EC-CF0EAB2EEA0D}" type="presParOf" srcId="{1B6316C4-F120-4AE4-8991-B9303C1DABBA}" destId="{F63A6B0B-319E-4705-8253-E057267B3C18}" srcOrd="0" destOrd="0" presId="urn:microsoft.com/office/officeart/2011/layout/HexagonRadial"/>
    <dgm:cxn modelId="{EAF545F9-28A5-4F1D-B674-8E26FC9B1462}" type="presParOf" srcId="{61E11C15-7B22-4BC5-86FB-68C26351F930}" destId="{A7BAA2CE-262A-4285-B785-68409F48A60F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AFCA6E2-23DC-4C58-B3CD-EFDF93C1C148}" type="doc">
      <dgm:prSet loTypeId="urn:microsoft.com/office/officeart/2005/8/layout/hierarchy1" loCatId="hierarchy" qsTypeId="urn:microsoft.com/office/officeart/2009/2/quickstyle/3d8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DD553ADD-B9BC-4C91-AFD1-BE389FEDE9B4}">
      <dgm:prSet phldrT="[Text]"/>
      <dgm:spPr/>
      <dgm:t>
        <a:bodyPr/>
        <a:lstStyle/>
        <a:p>
          <a:r>
            <a:rPr lang="en-US" dirty="0" smtClean="0"/>
            <a:t>Techno-economic projects</a:t>
          </a:r>
          <a:endParaRPr lang="en-US" dirty="0"/>
        </a:p>
      </dgm:t>
    </dgm:pt>
    <dgm:pt modelId="{D6CFD8F1-90AD-411C-8909-3B86A2018894}" type="parTrans" cxnId="{00C6BF7B-DD60-4059-9898-F8E0368F7D6D}">
      <dgm:prSet/>
      <dgm:spPr/>
      <dgm:t>
        <a:bodyPr/>
        <a:lstStyle/>
        <a:p>
          <a:endParaRPr lang="en-US"/>
        </a:p>
      </dgm:t>
    </dgm:pt>
    <dgm:pt modelId="{CB2820E1-7537-47C2-9256-5DCC79AC6006}" type="sibTrans" cxnId="{00C6BF7B-DD60-4059-9898-F8E0368F7D6D}">
      <dgm:prSet/>
      <dgm:spPr/>
      <dgm:t>
        <a:bodyPr/>
        <a:lstStyle/>
        <a:p>
          <a:endParaRPr lang="en-US"/>
        </a:p>
      </dgm:t>
    </dgm:pt>
    <dgm:pt modelId="{E2BB8E2C-FDE6-47CE-B2C3-3EC81879F63C}">
      <dgm:prSet phldrT="[Text]"/>
      <dgm:spPr/>
      <dgm:t>
        <a:bodyPr/>
        <a:lstStyle/>
        <a:p>
          <a:r>
            <a:rPr lang="en-US" dirty="0" smtClean="0"/>
            <a:t>Factor-intensity oriented</a:t>
          </a:r>
          <a:endParaRPr lang="en-US" dirty="0"/>
        </a:p>
      </dgm:t>
    </dgm:pt>
    <dgm:pt modelId="{86B783A4-3879-422E-AAFF-DAEDCFC92125}" type="parTrans" cxnId="{7DC3EE38-9066-4C86-A632-FCDDBB4300F2}">
      <dgm:prSet/>
      <dgm:spPr/>
      <dgm:t>
        <a:bodyPr/>
        <a:lstStyle/>
        <a:p>
          <a:endParaRPr lang="en-US"/>
        </a:p>
      </dgm:t>
    </dgm:pt>
    <dgm:pt modelId="{FE2BC944-D2D3-4F63-996D-346946B08E5C}" type="sibTrans" cxnId="{7DC3EE38-9066-4C86-A632-FCDDBB4300F2}">
      <dgm:prSet/>
      <dgm:spPr/>
      <dgm:t>
        <a:bodyPr/>
        <a:lstStyle/>
        <a:p>
          <a:endParaRPr lang="en-US"/>
        </a:p>
      </dgm:t>
    </dgm:pt>
    <dgm:pt modelId="{FE84AC15-D2AC-43C2-8BAC-49FACA2CB14D}">
      <dgm:prSet phldrT="[Text]"/>
      <dgm:spPr/>
      <dgm:t>
        <a:bodyPr/>
        <a:lstStyle/>
        <a:p>
          <a:r>
            <a:rPr lang="en-US" dirty="0" smtClean="0"/>
            <a:t>Capital-intensive projects</a:t>
          </a:r>
          <a:endParaRPr lang="en-US" dirty="0"/>
        </a:p>
      </dgm:t>
    </dgm:pt>
    <dgm:pt modelId="{737844BB-8E88-4751-A49E-B33E63823A76}" type="parTrans" cxnId="{60F42246-3690-4049-A981-06EA6D91EAEA}">
      <dgm:prSet/>
      <dgm:spPr/>
      <dgm:t>
        <a:bodyPr/>
        <a:lstStyle/>
        <a:p>
          <a:endParaRPr lang="en-US"/>
        </a:p>
      </dgm:t>
    </dgm:pt>
    <dgm:pt modelId="{FCD5CC3B-37AD-43FE-A2C8-C9DB356B70E0}" type="sibTrans" cxnId="{60F42246-3690-4049-A981-06EA6D91EAEA}">
      <dgm:prSet/>
      <dgm:spPr/>
      <dgm:t>
        <a:bodyPr/>
        <a:lstStyle/>
        <a:p>
          <a:endParaRPr lang="en-US"/>
        </a:p>
      </dgm:t>
    </dgm:pt>
    <dgm:pt modelId="{D79BCA18-80C3-4A74-9528-E9EDBCF97750}">
      <dgm:prSet phldrT="[Text]"/>
      <dgm:spPr/>
      <dgm:t>
        <a:bodyPr/>
        <a:lstStyle/>
        <a:p>
          <a:r>
            <a:rPr lang="en-US" dirty="0" err="1" smtClean="0"/>
            <a:t>Labour</a:t>
          </a:r>
          <a:r>
            <a:rPr lang="en-US" dirty="0" smtClean="0"/>
            <a:t>-intensive projects</a:t>
          </a:r>
          <a:endParaRPr lang="en-US" dirty="0"/>
        </a:p>
      </dgm:t>
    </dgm:pt>
    <dgm:pt modelId="{835BC5D5-7D6D-4915-9861-F72FEF75DE04}" type="parTrans" cxnId="{64431DB9-0486-41A1-A239-DFE2BD75ED94}">
      <dgm:prSet/>
      <dgm:spPr/>
      <dgm:t>
        <a:bodyPr/>
        <a:lstStyle/>
        <a:p>
          <a:endParaRPr lang="en-US"/>
        </a:p>
      </dgm:t>
    </dgm:pt>
    <dgm:pt modelId="{36A47FC2-2961-4FCA-B3C3-2C0E836D82C1}" type="sibTrans" cxnId="{64431DB9-0486-41A1-A239-DFE2BD75ED94}">
      <dgm:prSet/>
      <dgm:spPr/>
      <dgm:t>
        <a:bodyPr/>
        <a:lstStyle/>
        <a:p>
          <a:endParaRPr lang="en-US"/>
        </a:p>
      </dgm:t>
    </dgm:pt>
    <dgm:pt modelId="{C6171B2D-7FEA-49AE-BBF7-4C20B4038495}">
      <dgm:prSet phldrT="[Text]"/>
      <dgm:spPr/>
      <dgm:t>
        <a:bodyPr/>
        <a:lstStyle/>
        <a:p>
          <a:r>
            <a:rPr lang="en-US" dirty="0" smtClean="0"/>
            <a:t>Causation-oriented</a:t>
          </a:r>
          <a:endParaRPr lang="en-US" dirty="0"/>
        </a:p>
      </dgm:t>
    </dgm:pt>
    <dgm:pt modelId="{662505F6-A094-4BA5-945A-617B374103C5}" type="parTrans" cxnId="{C93C8595-1D70-46F6-9959-FC0107795041}">
      <dgm:prSet/>
      <dgm:spPr/>
      <dgm:t>
        <a:bodyPr/>
        <a:lstStyle/>
        <a:p>
          <a:endParaRPr lang="en-US"/>
        </a:p>
      </dgm:t>
    </dgm:pt>
    <dgm:pt modelId="{7805502A-4DD9-435B-8DE9-A27461C1CAC2}" type="sibTrans" cxnId="{C93C8595-1D70-46F6-9959-FC0107795041}">
      <dgm:prSet/>
      <dgm:spPr/>
      <dgm:t>
        <a:bodyPr/>
        <a:lstStyle/>
        <a:p>
          <a:endParaRPr lang="en-US"/>
        </a:p>
      </dgm:t>
    </dgm:pt>
    <dgm:pt modelId="{44E5A299-071E-4DDB-AE19-9E7200D41C96}">
      <dgm:prSet phldrT="[Text]"/>
      <dgm:spPr/>
      <dgm:t>
        <a:bodyPr/>
        <a:lstStyle/>
        <a:p>
          <a:r>
            <a:rPr lang="en-US" dirty="0" smtClean="0"/>
            <a:t>Raw materials based projects</a:t>
          </a:r>
          <a:endParaRPr lang="en-US" dirty="0"/>
        </a:p>
      </dgm:t>
    </dgm:pt>
    <dgm:pt modelId="{34F492AF-134B-4105-AB98-265BAD8A7208}" type="parTrans" cxnId="{42609A7C-0236-4DBA-A306-67519E5BC675}">
      <dgm:prSet/>
      <dgm:spPr/>
      <dgm:t>
        <a:bodyPr/>
        <a:lstStyle/>
        <a:p>
          <a:endParaRPr lang="en-US"/>
        </a:p>
      </dgm:t>
    </dgm:pt>
    <dgm:pt modelId="{A9E5D3CB-AE66-483B-A085-F68BEE62AA85}" type="sibTrans" cxnId="{42609A7C-0236-4DBA-A306-67519E5BC675}">
      <dgm:prSet/>
      <dgm:spPr/>
      <dgm:t>
        <a:bodyPr/>
        <a:lstStyle/>
        <a:p>
          <a:endParaRPr lang="en-US"/>
        </a:p>
      </dgm:t>
    </dgm:pt>
    <dgm:pt modelId="{3253A41F-5AB5-4057-BD32-A3BD56A13645}">
      <dgm:prSet/>
      <dgm:spPr/>
      <dgm:t>
        <a:bodyPr/>
        <a:lstStyle/>
        <a:p>
          <a:r>
            <a:rPr lang="en-US" dirty="0" smtClean="0"/>
            <a:t>Demand based projects</a:t>
          </a:r>
          <a:endParaRPr lang="en-US" dirty="0"/>
        </a:p>
      </dgm:t>
    </dgm:pt>
    <dgm:pt modelId="{7AE1EEDE-5012-4F3F-93F7-3F45FF69908A}" type="parTrans" cxnId="{7B98E4CC-3D1D-428F-8B0E-8C5728B297BF}">
      <dgm:prSet/>
      <dgm:spPr/>
      <dgm:t>
        <a:bodyPr/>
        <a:lstStyle/>
        <a:p>
          <a:endParaRPr lang="en-US"/>
        </a:p>
      </dgm:t>
    </dgm:pt>
    <dgm:pt modelId="{8702AEDC-DBDC-4CD9-B155-215E43CDDC7C}" type="sibTrans" cxnId="{7B98E4CC-3D1D-428F-8B0E-8C5728B297BF}">
      <dgm:prSet/>
      <dgm:spPr/>
      <dgm:t>
        <a:bodyPr/>
        <a:lstStyle/>
        <a:p>
          <a:endParaRPr lang="en-US"/>
        </a:p>
      </dgm:t>
    </dgm:pt>
    <dgm:pt modelId="{EB1C9524-0CF2-40F1-8B26-66B6B0C503F8}">
      <dgm:prSet/>
      <dgm:spPr/>
      <dgm:t>
        <a:bodyPr/>
        <a:lstStyle/>
        <a:p>
          <a:r>
            <a:rPr lang="en-US" dirty="0" smtClean="0"/>
            <a:t>Magnitude – oriented</a:t>
          </a:r>
          <a:endParaRPr lang="en-US" dirty="0"/>
        </a:p>
      </dgm:t>
    </dgm:pt>
    <dgm:pt modelId="{D4CEA53A-8DA6-44EC-9741-04346CF19483}" type="parTrans" cxnId="{DE40D16C-AE8D-43EF-9668-354C415E7250}">
      <dgm:prSet/>
      <dgm:spPr/>
      <dgm:t>
        <a:bodyPr/>
        <a:lstStyle/>
        <a:p>
          <a:endParaRPr lang="en-US"/>
        </a:p>
      </dgm:t>
    </dgm:pt>
    <dgm:pt modelId="{3A77E8AB-3ED3-42A1-AC7E-F801A89DCAF5}" type="sibTrans" cxnId="{DE40D16C-AE8D-43EF-9668-354C415E7250}">
      <dgm:prSet/>
      <dgm:spPr/>
      <dgm:t>
        <a:bodyPr/>
        <a:lstStyle/>
        <a:p>
          <a:endParaRPr lang="en-US"/>
        </a:p>
      </dgm:t>
    </dgm:pt>
    <dgm:pt modelId="{9D0EF10D-14A4-4579-B0D8-2DA18F50DFD5}">
      <dgm:prSet/>
      <dgm:spPr/>
      <dgm:t>
        <a:bodyPr/>
        <a:lstStyle/>
        <a:p>
          <a:r>
            <a:rPr lang="en-US" dirty="0" smtClean="0"/>
            <a:t>Mega/gigantic projects</a:t>
          </a:r>
          <a:endParaRPr lang="en-US" dirty="0"/>
        </a:p>
      </dgm:t>
    </dgm:pt>
    <dgm:pt modelId="{D7E75A4A-18E6-41E7-89AB-840033B76FE3}" type="parTrans" cxnId="{C7159976-8CA2-4331-8BE1-C592569D75CB}">
      <dgm:prSet/>
      <dgm:spPr/>
      <dgm:t>
        <a:bodyPr/>
        <a:lstStyle/>
        <a:p>
          <a:endParaRPr lang="en-US"/>
        </a:p>
      </dgm:t>
    </dgm:pt>
    <dgm:pt modelId="{A68BCA95-8C08-4575-AB68-6628BEBC2DA0}" type="sibTrans" cxnId="{C7159976-8CA2-4331-8BE1-C592569D75CB}">
      <dgm:prSet/>
      <dgm:spPr/>
      <dgm:t>
        <a:bodyPr/>
        <a:lstStyle/>
        <a:p>
          <a:endParaRPr lang="en-US"/>
        </a:p>
      </dgm:t>
    </dgm:pt>
    <dgm:pt modelId="{2D3CFC9A-0BF9-4276-8768-43D0FA2A6DF5}">
      <dgm:prSet/>
      <dgm:spPr/>
      <dgm:t>
        <a:bodyPr/>
        <a:lstStyle/>
        <a:p>
          <a:r>
            <a:rPr lang="en-US" dirty="0" smtClean="0"/>
            <a:t>Large-scale project</a:t>
          </a:r>
          <a:endParaRPr lang="en-US" dirty="0"/>
        </a:p>
      </dgm:t>
    </dgm:pt>
    <dgm:pt modelId="{1C30EEA0-C2FB-450C-8E10-679B2D540247}" type="parTrans" cxnId="{2C0F9AD4-CB7E-4A7D-B28F-D7BC73A3AD51}">
      <dgm:prSet/>
      <dgm:spPr/>
      <dgm:t>
        <a:bodyPr/>
        <a:lstStyle/>
        <a:p>
          <a:endParaRPr lang="en-US"/>
        </a:p>
      </dgm:t>
    </dgm:pt>
    <dgm:pt modelId="{75E4DE37-4FF1-44A8-B753-0479A109053C}" type="sibTrans" cxnId="{2C0F9AD4-CB7E-4A7D-B28F-D7BC73A3AD51}">
      <dgm:prSet/>
      <dgm:spPr/>
      <dgm:t>
        <a:bodyPr/>
        <a:lstStyle/>
        <a:p>
          <a:endParaRPr lang="en-US"/>
        </a:p>
      </dgm:t>
    </dgm:pt>
    <dgm:pt modelId="{8BD3637D-63A9-4717-90E3-B3DB5E307356}">
      <dgm:prSet/>
      <dgm:spPr/>
      <dgm:t>
        <a:bodyPr/>
        <a:lstStyle/>
        <a:p>
          <a:r>
            <a:rPr lang="en-US" dirty="0" smtClean="0"/>
            <a:t>Medium scale projects</a:t>
          </a:r>
          <a:endParaRPr lang="en-US" dirty="0"/>
        </a:p>
      </dgm:t>
    </dgm:pt>
    <dgm:pt modelId="{AC49105D-9B7A-4AFA-9BE6-C9B54E2AC3F5}" type="parTrans" cxnId="{02948FEA-D75A-452B-9017-6AA3CDC0D7EE}">
      <dgm:prSet/>
      <dgm:spPr/>
      <dgm:t>
        <a:bodyPr/>
        <a:lstStyle/>
        <a:p>
          <a:endParaRPr lang="en-US"/>
        </a:p>
      </dgm:t>
    </dgm:pt>
    <dgm:pt modelId="{722FD99E-8D22-41F9-9FDE-1A9B8D29D9C3}" type="sibTrans" cxnId="{02948FEA-D75A-452B-9017-6AA3CDC0D7EE}">
      <dgm:prSet/>
      <dgm:spPr/>
      <dgm:t>
        <a:bodyPr/>
        <a:lstStyle/>
        <a:p>
          <a:endParaRPr lang="en-US"/>
        </a:p>
      </dgm:t>
    </dgm:pt>
    <dgm:pt modelId="{AFF1B02B-CA93-45E6-A6AA-A4E268281306}">
      <dgm:prSet/>
      <dgm:spPr/>
      <dgm:t>
        <a:bodyPr/>
        <a:lstStyle/>
        <a:p>
          <a:r>
            <a:rPr lang="en-US" dirty="0" smtClean="0"/>
            <a:t>Small-scale projects</a:t>
          </a:r>
          <a:endParaRPr lang="en-US" dirty="0"/>
        </a:p>
      </dgm:t>
    </dgm:pt>
    <dgm:pt modelId="{727D3072-A780-4A24-B144-7E37BA419C9C}" type="parTrans" cxnId="{41A5AC29-F368-4DC1-AEAA-4A664B772E41}">
      <dgm:prSet/>
      <dgm:spPr/>
      <dgm:t>
        <a:bodyPr/>
        <a:lstStyle/>
        <a:p>
          <a:endParaRPr lang="en-US"/>
        </a:p>
      </dgm:t>
    </dgm:pt>
    <dgm:pt modelId="{C8F8872D-3FF2-425B-BCF8-F1DC3C8EBFB4}" type="sibTrans" cxnId="{41A5AC29-F368-4DC1-AEAA-4A664B772E41}">
      <dgm:prSet/>
      <dgm:spPr/>
      <dgm:t>
        <a:bodyPr/>
        <a:lstStyle/>
        <a:p>
          <a:endParaRPr lang="en-US"/>
        </a:p>
      </dgm:t>
    </dgm:pt>
    <dgm:pt modelId="{123998D4-5D52-4EFD-89C0-E7EA4754F198}">
      <dgm:prSet/>
      <dgm:spPr/>
      <dgm:t>
        <a:bodyPr/>
        <a:lstStyle/>
        <a:p>
          <a:r>
            <a:rPr lang="en-US" dirty="0" smtClean="0"/>
            <a:t>Tiny industrial projects</a:t>
          </a:r>
          <a:endParaRPr lang="en-US" dirty="0"/>
        </a:p>
      </dgm:t>
    </dgm:pt>
    <dgm:pt modelId="{24755A68-6F18-40B6-A022-F193D8A8193F}" type="parTrans" cxnId="{BD958E15-5179-4741-8946-87B8D6B647DA}">
      <dgm:prSet/>
      <dgm:spPr/>
      <dgm:t>
        <a:bodyPr/>
        <a:lstStyle/>
        <a:p>
          <a:endParaRPr lang="en-US"/>
        </a:p>
      </dgm:t>
    </dgm:pt>
    <dgm:pt modelId="{AAD62408-5F38-4C3A-AAAA-041B4345F42E}" type="sibTrans" cxnId="{BD958E15-5179-4741-8946-87B8D6B647DA}">
      <dgm:prSet/>
      <dgm:spPr/>
      <dgm:t>
        <a:bodyPr/>
        <a:lstStyle/>
        <a:p>
          <a:endParaRPr lang="en-US"/>
        </a:p>
      </dgm:t>
    </dgm:pt>
    <dgm:pt modelId="{5C977BBF-23F9-4660-9722-6B2E04E871EA}" type="pres">
      <dgm:prSet presAssocID="{9AFCA6E2-23DC-4C58-B3CD-EFDF93C1C14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F79BD16-ACBE-4716-87B7-F11283936EA6}" type="pres">
      <dgm:prSet presAssocID="{DD553ADD-B9BC-4C91-AFD1-BE389FEDE9B4}" presName="hierRoot1" presStyleCnt="0"/>
      <dgm:spPr/>
    </dgm:pt>
    <dgm:pt modelId="{7BB5A8DB-D6E1-4498-BE0C-6FAD1A50382A}" type="pres">
      <dgm:prSet presAssocID="{DD553ADD-B9BC-4C91-AFD1-BE389FEDE9B4}" presName="composite" presStyleCnt="0"/>
      <dgm:spPr/>
    </dgm:pt>
    <dgm:pt modelId="{E777BEBE-EF59-41F0-B7AA-061ADE2AACD0}" type="pres">
      <dgm:prSet presAssocID="{DD553ADD-B9BC-4C91-AFD1-BE389FEDE9B4}" presName="background" presStyleLbl="node0" presStyleIdx="0" presStyleCnt="1"/>
      <dgm:spPr/>
    </dgm:pt>
    <dgm:pt modelId="{6C7921FB-45F6-40F9-9928-E9959D8D23FE}" type="pres">
      <dgm:prSet presAssocID="{DD553ADD-B9BC-4C91-AFD1-BE389FEDE9B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C768AA8-F35F-4A48-9F1E-3D56B88F687C}" type="pres">
      <dgm:prSet presAssocID="{DD553ADD-B9BC-4C91-AFD1-BE389FEDE9B4}" presName="hierChild2" presStyleCnt="0"/>
      <dgm:spPr/>
    </dgm:pt>
    <dgm:pt modelId="{C7812D44-D46B-45A7-84C9-2C91D471EF1F}" type="pres">
      <dgm:prSet presAssocID="{86B783A4-3879-422E-AAFF-DAEDCFC92125}" presName="Name10" presStyleLbl="parChTrans1D2" presStyleIdx="0" presStyleCnt="2"/>
      <dgm:spPr/>
      <dgm:t>
        <a:bodyPr/>
        <a:lstStyle/>
        <a:p>
          <a:endParaRPr lang="en-US"/>
        </a:p>
      </dgm:t>
    </dgm:pt>
    <dgm:pt modelId="{9B4672A1-E6A5-4001-83CF-142D4863EFB8}" type="pres">
      <dgm:prSet presAssocID="{E2BB8E2C-FDE6-47CE-B2C3-3EC81879F63C}" presName="hierRoot2" presStyleCnt="0"/>
      <dgm:spPr/>
    </dgm:pt>
    <dgm:pt modelId="{F48AFF70-4E51-45EC-A788-760CD0ECB13A}" type="pres">
      <dgm:prSet presAssocID="{E2BB8E2C-FDE6-47CE-B2C3-3EC81879F63C}" presName="composite2" presStyleCnt="0"/>
      <dgm:spPr/>
    </dgm:pt>
    <dgm:pt modelId="{241200DC-3C15-4DAD-B7BE-71BE04F5DA44}" type="pres">
      <dgm:prSet presAssocID="{E2BB8E2C-FDE6-47CE-B2C3-3EC81879F63C}" presName="background2" presStyleLbl="node2" presStyleIdx="0" presStyleCnt="2"/>
      <dgm:spPr/>
    </dgm:pt>
    <dgm:pt modelId="{59CCA45D-2912-43D7-A382-C479CBCE270E}" type="pres">
      <dgm:prSet presAssocID="{E2BB8E2C-FDE6-47CE-B2C3-3EC81879F63C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EA6B0F-0786-4862-8B42-48EC7161E6B3}" type="pres">
      <dgm:prSet presAssocID="{E2BB8E2C-FDE6-47CE-B2C3-3EC81879F63C}" presName="hierChild3" presStyleCnt="0"/>
      <dgm:spPr/>
    </dgm:pt>
    <dgm:pt modelId="{9594C5A8-44B7-4CD7-8C17-D27022798B84}" type="pres">
      <dgm:prSet presAssocID="{737844BB-8E88-4751-A49E-B33E63823A76}" presName="Name17" presStyleLbl="parChTrans1D3" presStyleIdx="0" presStyleCnt="5"/>
      <dgm:spPr/>
      <dgm:t>
        <a:bodyPr/>
        <a:lstStyle/>
        <a:p>
          <a:endParaRPr lang="en-US"/>
        </a:p>
      </dgm:t>
    </dgm:pt>
    <dgm:pt modelId="{1B820122-0CE0-4379-8BBF-4C30CAAC5922}" type="pres">
      <dgm:prSet presAssocID="{FE84AC15-D2AC-43C2-8BAC-49FACA2CB14D}" presName="hierRoot3" presStyleCnt="0"/>
      <dgm:spPr/>
    </dgm:pt>
    <dgm:pt modelId="{1F0CCDDE-5EDA-47E8-9696-FC5C2CA0B626}" type="pres">
      <dgm:prSet presAssocID="{FE84AC15-D2AC-43C2-8BAC-49FACA2CB14D}" presName="composite3" presStyleCnt="0"/>
      <dgm:spPr/>
    </dgm:pt>
    <dgm:pt modelId="{CAD91F06-C4B7-47BA-A862-07FE76AA2030}" type="pres">
      <dgm:prSet presAssocID="{FE84AC15-D2AC-43C2-8BAC-49FACA2CB14D}" presName="background3" presStyleLbl="node3" presStyleIdx="0" presStyleCnt="5"/>
      <dgm:spPr/>
    </dgm:pt>
    <dgm:pt modelId="{76296072-A4DB-47D5-B88E-3FF77E32DC90}" type="pres">
      <dgm:prSet presAssocID="{FE84AC15-D2AC-43C2-8BAC-49FACA2CB14D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D6623D-0D03-4A3C-B1F0-E8160705CC85}" type="pres">
      <dgm:prSet presAssocID="{FE84AC15-D2AC-43C2-8BAC-49FACA2CB14D}" presName="hierChild4" presStyleCnt="0"/>
      <dgm:spPr/>
    </dgm:pt>
    <dgm:pt modelId="{481773CD-9192-4184-B42B-6AC517EA52C6}" type="pres">
      <dgm:prSet presAssocID="{835BC5D5-7D6D-4915-9861-F72FEF75DE04}" presName="Name17" presStyleLbl="parChTrans1D3" presStyleIdx="1" presStyleCnt="5"/>
      <dgm:spPr/>
      <dgm:t>
        <a:bodyPr/>
        <a:lstStyle/>
        <a:p>
          <a:endParaRPr lang="en-US"/>
        </a:p>
      </dgm:t>
    </dgm:pt>
    <dgm:pt modelId="{ED0D9A85-F797-47B1-955F-54AB981CD2A7}" type="pres">
      <dgm:prSet presAssocID="{D79BCA18-80C3-4A74-9528-E9EDBCF97750}" presName="hierRoot3" presStyleCnt="0"/>
      <dgm:spPr/>
    </dgm:pt>
    <dgm:pt modelId="{1919CE7C-D942-4F58-BED3-A64CABAE9174}" type="pres">
      <dgm:prSet presAssocID="{D79BCA18-80C3-4A74-9528-E9EDBCF97750}" presName="composite3" presStyleCnt="0"/>
      <dgm:spPr/>
    </dgm:pt>
    <dgm:pt modelId="{3F6F450D-7090-4EA8-A5A8-5F1C0159B794}" type="pres">
      <dgm:prSet presAssocID="{D79BCA18-80C3-4A74-9528-E9EDBCF97750}" presName="background3" presStyleLbl="node3" presStyleIdx="1" presStyleCnt="5"/>
      <dgm:spPr/>
    </dgm:pt>
    <dgm:pt modelId="{AE01E4BA-BBB4-4808-BC4E-0BE17D3D03E4}" type="pres">
      <dgm:prSet presAssocID="{D79BCA18-80C3-4A74-9528-E9EDBCF97750}" presName="text3" presStyleLbl="fgAcc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75BCD9-AE12-4EA5-BE4E-A96728788E03}" type="pres">
      <dgm:prSet presAssocID="{D79BCA18-80C3-4A74-9528-E9EDBCF97750}" presName="hierChild4" presStyleCnt="0"/>
      <dgm:spPr/>
    </dgm:pt>
    <dgm:pt modelId="{815DB32B-83AF-44DF-B561-CCF884E4AE27}" type="pres">
      <dgm:prSet presAssocID="{662505F6-A094-4BA5-945A-617B374103C5}" presName="Name10" presStyleLbl="parChTrans1D2" presStyleIdx="1" presStyleCnt="2"/>
      <dgm:spPr/>
      <dgm:t>
        <a:bodyPr/>
        <a:lstStyle/>
        <a:p>
          <a:endParaRPr lang="en-US"/>
        </a:p>
      </dgm:t>
    </dgm:pt>
    <dgm:pt modelId="{BED19F4B-308E-4E8A-9FAD-6FF8D59D3927}" type="pres">
      <dgm:prSet presAssocID="{C6171B2D-7FEA-49AE-BBF7-4C20B4038495}" presName="hierRoot2" presStyleCnt="0"/>
      <dgm:spPr/>
    </dgm:pt>
    <dgm:pt modelId="{1BAE5BFF-5770-4216-8076-A8B32D41284E}" type="pres">
      <dgm:prSet presAssocID="{C6171B2D-7FEA-49AE-BBF7-4C20B4038495}" presName="composite2" presStyleCnt="0"/>
      <dgm:spPr/>
    </dgm:pt>
    <dgm:pt modelId="{5BFDF6AD-48C6-4286-A171-BCA627D9730B}" type="pres">
      <dgm:prSet presAssocID="{C6171B2D-7FEA-49AE-BBF7-4C20B4038495}" presName="background2" presStyleLbl="node2" presStyleIdx="1" presStyleCnt="2"/>
      <dgm:spPr/>
    </dgm:pt>
    <dgm:pt modelId="{FD1EEF2E-A48A-44BA-A75F-B099DAC674BC}" type="pres">
      <dgm:prSet presAssocID="{C6171B2D-7FEA-49AE-BBF7-4C20B4038495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B4E0F76-1160-42A0-92AD-22F79226DC6E}" type="pres">
      <dgm:prSet presAssocID="{C6171B2D-7FEA-49AE-BBF7-4C20B4038495}" presName="hierChild3" presStyleCnt="0"/>
      <dgm:spPr/>
    </dgm:pt>
    <dgm:pt modelId="{13286D3A-0BA3-4245-8816-C92B606F5427}" type="pres">
      <dgm:prSet presAssocID="{34F492AF-134B-4105-AB98-265BAD8A7208}" presName="Name17" presStyleLbl="parChTrans1D3" presStyleIdx="2" presStyleCnt="5"/>
      <dgm:spPr/>
      <dgm:t>
        <a:bodyPr/>
        <a:lstStyle/>
        <a:p>
          <a:endParaRPr lang="en-US"/>
        </a:p>
      </dgm:t>
    </dgm:pt>
    <dgm:pt modelId="{2A6E6E51-7307-4C27-984B-78DA21FAE5F6}" type="pres">
      <dgm:prSet presAssocID="{44E5A299-071E-4DDB-AE19-9E7200D41C96}" presName="hierRoot3" presStyleCnt="0"/>
      <dgm:spPr/>
    </dgm:pt>
    <dgm:pt modelId="{FC04E5A6-742A-4092-8F2D-FE1DC1711E14}" type="pres">
      <dgm:prSet presAssocID="{44E5A299-071E-4DDB-AE19-9E7200D41C96}" presName="composite3" presStyleCnt="0"/>
      <dgm:spPr/>
    </dgm:pt>
    <dgm:pt modelId="{5E3D40C0-30B0-4C15-9256-D697384C4232}" type="pres">
      <dgm:prSet presAssocID="{44E5A299-071E-4DDB-AE19-9E7200D41C96}" presName="background3" presStyleLbl="node3" presStyleIdx="2" presStyleCnt="5"/>
      <dgm:spPr/>
    </dgm:pt>
    <dgm:pt modelId="{6B6B43C0-69BE-4987-953E-22A4BEB40172}" type="pres">
      <dgm:prSet presAssocID="{44E5A299-071E-4DDB-AE19-9E7200D41C96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61D6F5-D11A-417A-B982-10329F985D28}" type="pres">
      <dgm:prSet presAssocID="{44E5A299-071E-4DDB-AE19-9E7200D41C96}" presName="hierChild4" presStyleCnt="0"/>
      <dgm:spPr/>
    </dgm:pt>
    <dgm:pt modelId="{4DFF6859-14B7-48CA-B158-6D09ECF57772}" type="pres">
      <dgm:prSet presAssocID="{7AE1EEDE-5012-4F3F-93F7-3F45FF69908A}" presName="Name17" presStyleLbl="parChTrans1D3" presStyleIdx="3" presStyleCnt="5"/>
      <dgm:spPr/>
      <dgm:t>
        <a:bodyPr/>
        <a:lstStyle/>
        <a:p>
          <a:endParaRPr lang="en-US"/>
        </a:p>
      </dgm:t>
    </dgm:pt>
    <dgm:pt modelId="{787EEA56-9ADD-4B3F-984A-D556A724F9F7}" type="pres">
      <dgm:prSet presAssocID="{3253A41F-5AB5-4057-BD32-A3BD56A13645}" presName="hierRoot3" presStyleCnt="0"/>
      <dgm:spPr/>
    </dgm:pt>
    <dgm:pt modelId="{2AA49783-DCBC-4123-A577-71C9ED64B548}" type="pres">
      <dgm:prSet presAssocID="{3253A41F-5AB5-4057-BD32-A3BD56A13645}" presName="composite3" presStyleCnt="0"/>
      <dgm:spPr/>
    </dgm:pt>
    <dgm:pt modelId="{5652463F-C10A-4661-9E06-CEC84DAD7EFF}" type="pres">
      <dgm:prSet presAssocID="{3253A41F-5AB5-4057-BD32-A3BD56A13645}" presName="background3" presStyleLbl="node3" presStyleIdx="3" presStyleCnt="5"/>
      <dgm:spPr/>
    </dgm:pt>
    <dgm:pt modelId="{46DCFEB9-DEC0-45A7-A830-940BBC44E4B1}" type="pres">
      <dgm:prSet presAssocID="{3253A41F-5AB5-4057-BD32-A3BD56A13645}" presName="text3" presStyleLbl="fgAcc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0268A7-EF3B-4E7C-BB41-9D64547F4A04}" type="pres">
      <dgm:prSet presAssocID="{3253A41F-5AB5-4057-BD32-A3BD56A13645}" presName="hierChild4" presStyleCnt="0"/>
      <dgm:spPr/>
    </dgm:pt>
    <dgm:pt modelId="{0ACA370D-5AD2-4EB3-8E13-533E15BF6D2C}" type="pres">
      <dgm:prSet presAssocID="{D4CEA53A-8DA6-44EC-9741-04346CF19483}" presName="Name17" presStyleLbl="parChTrans1D3" presStyleIdx="4" presStyleCnt="5"/>
      <dgm:spPr/>
      <dgm:t>
        <a:bodyPr/>
        <a:lstStyle/>
        <a:p>
          <a:endParaRPr lang="en-US"/>
        </a:p>
      </dgm:t>
    </dgm:pt>
    <dgm:pt modelId="{AA3AC62B-9019-4934-BE82-DCE8F00E4189}" type="pres">
      <dgm:prSet presAssocID="{EB1C9524-0CF2-40F1-8B26-66B6B0C503F8}" presName="hierRoot3" presStyleCnt="0"/>
      <dgm:spPr/>
    </dgm:pt>
    <dgm:pt modelId="{C78932F7-4630-41B9-A7CE-E1C247BACACA}" type="pres">
      <dgm:prSet presAssocID="{EB1C9524-0CF2-40F1-8B26-66B6B0C503F8}" presName="composite3" presStyleCnt="0"/>
      <dgm:spPr/>
    </dgm:pt>
    <dgm:pt modelId="{0B9B6BFD-AB6C-4AEE-B826-9F017A7DC681}" type="pres">
      <dgm:prSet presAssocID="{EB1C9524-0CF2-40F1-8B26-66B6B0C503F8}" presName="background3" presStyleLbl="node3" presStyleIdx="4" presStyleCnt="5"/>
      <dgm:spPr/>
    </dgm:pt>
    <dgm:pt modelId="{3EBAFF36-BB64-407D-873E-F871F540E414}" type="pres">
      <dgm:prSet presAssocID="{EB1C9524-0CF2-40F1-8B26-66B6B0C503F8}" presName="text3" presStyleLbl="fgAcc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9F38F98-50A6-4F6C-88AB-ACF0A4F98D3C}" type="pres">
      <dgm:prSet presAssocID="{EB1C9524-0CF2-40F1-8B26-66B6B0C503F8}" presName="hierChild4" presStyleCnt="0"/>
      <dgm:spPr/>
    </dgm:pt>
    <dgm:pt modelId="{3AEF1B5A-20A6-47BF-B70D-7AD76EC8639B}" type="pres">
      <dgm:prSet presAssocID="{D7E75A4A-18E6-41E7-89AB-840033B76FE3}" presName="Name23" presStyleLbl="parChTrans1D4" presStyleIdx="0" presStyleCnt="5"/>
      <dgm:spPr/>
      <dgm:t>
        <a:bodyPr/>
        <a:lstStyle/>
        <a:p>
          <a:endParaRPr lang="en-US"/>
        </a:p>
      </dgm:t>
    </dgm:pt>
    <dgm:pt modelId="{797FF9A2-852E-4EF3-BECE-E47D0E76C589}" type="pres">
      <dgm:prSet presAssocID="{9D0EF10D-14A4-4579-B0D8-2DA18F50DFD5}" presName="hierRoot4" presStyleCnt="0"/>
      <dgm:spPr/>
    </dgm:pt>
    <dgm:pt modelId="{8967F760-3439-4BBB-9620-8E8251BC5501}" type="pres">
      <dgm:prSet presAssocID="{9D0EF10D-14A4-4579-B0D8-2DA18F50DFD5}" presName="composite4" presStyleCnt="0"/>
      <dgm:spPr/>
    </dgm:pt>
    <dgm:pt modelId="{D96A2130-7EAE-4014-A7D3-19AF06B33190}" type="pres">
      <dgm:prSet presAssocID="{9D0EF10D-14A4-4579-B0D8-2DA18F50DFD5}" presName="background4" presStyleLbl="node4" presStyleIdx="0" presStyleCnt="5"/>
      <dgm:spPr/>
    </dgm:pt>
    <dgm:pt modelId="{A5F66A7B-96E7-4BA5-A2FE-F883637AAEC6}" type="pres">
      <dgm:prSet presAssocID="{9D0EF10D-14A4-4579-B0D8-2DA18F50DFD5}" presName="text4" presStyleLbl="fgAcc4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F898BE-91A1-4948-918B-BCDEF046C7DC}" type="pres">
      <dgm:prSet presAssocID="{9D0EF10D-14A4-4579-B0D8-2DA18F50DFD5}" presName="hierChild5" presStyleCnt="0"/>
      <dgm:spPr/>
    </dgm:pt>
    <dgm:pt modelId="{C540E044-A11E-4607-A952-F415AD4EE47E}" type="pres">
      <dgm:prSet presAssocID="{1C30EEA0-C2FB-450C-8E10-679B2D540247}" presName="Name23" presStyleLbl="parChTrans1D4" presStyleIdx="1" presStyleCnt="5"/>
      <dgm:spPr/>
      <dgm:t>
        <a:bodyPr/>
        <a:lstStyle/>
        <a:p>
          <a:endParaRPr lang="en-US"/>
        </a:p>
      </dgm:t>
    </dgm:pt>
    <dgm:pt modelId="{DE4DB298-C2A1-4DAC-A28F-A6206905426A}" type="pres">
      <dgm:prSet presAssocID="{2D3CFC9A-0BF9-4276-8768-43D0FA2A6DF5}" presName="hierRoot4" presStyleCnt="0"/>
      <dgm:spPr/>
    </dgm:pt>
    <dgm:pt modelId="{72810855-A9A7-4000-9192-99E93507E697}" type="pres">
      <dgm:prSet presAssocID="{2D3CFC9A-0BF9-4276-8768-43D0FA2A6DF5}" presName="composite4" presStyleCnt="0"/>
      <dgm:spPr/>
    </dgm:pt>
    <dgm:pt modelId="{74092DCA-B51E-4D5F-90D1-515C819204F4}" type="pres">
      <dgm:prSet presAssocID="{2D3CFC9A-0BF9-4276-8768-43D0FA2A6DF5}" presName="background4" presStyleLbl="node4" presStyleIdx="1" presStyleCnt="5"/>
      <dgm:spPr/>
    </dgm:pt>
    <dgm:pt modelId="{7407DC94-F708-422B-B6C1-9E10FCD9F54B}" type="pres">
      <dgm:prSet presAssocID="{2D3CFC9A-0BF9-4276-8768-43D0FA2A6DF5}" presName="text4" presStyleLbl="fgAcc4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36433D-819F-450B-81C7-98677B772BFF}" type="pres">
      <dgm:prSet presAssocID="{2D3CFC9A-0BF9-4276-8768-43D0FA2A6DF5}" presName="hierChild5" presStyleCnt="0"/>
      <dgm:spPr/>
    </dgm:pt>
    <dgm:pt modelId="{87071290-A08C-4459-8D3F-CDEE629FEC0E}" type="pres">
      <dgm:prSet presAssocID="{AC49105D-9B7A-4AFA-9BE6-C9B54E2AC3F5}" presName="Name23" presStyleLbl="parChTrans1D4" presStyleIdx="2" presStyleCnt="5"/>
      <dgm:spPr/>
      <dgm:t>
        <a:bodyPr/>
        <a:lstStyle/>
        <a:p>
          <a:endParaRPr lang="en-US"/>
        </a:p>
      </dgm:t>
    </dgm:pt>
    <dgm:pt modelId="{36127A1F-08F9-4DDA-941C-F6A876E8BAC9}" type="pres">
      <dgm:prSet presAssocID="{8BD3637D-63A9-4717-90E3-B3DB5E307356}" presName="hierRoot4" presStyleCnt="0"/>
      <dgm:spPr/>
    </dgm:pt>
    <dgm:pt modelId="{DC53ACD3-E892-4702-B4E6-A524FB9A4AF0}" type="pres">
      <dgm:prSet presAssocID="{8BD3637D-63A9-4717-90E3-B3DB5E307356}" presName="composite4" presStyleCnt="0"/>
      <dgm:spPr/>
    </dgm:pt>
    <dgm:pt modelId="{B27892DE-69AA-499E-8D0F-30A33A059702}" type="pres">
      <dgm:prSet presAssocID="{8BD3637D-63A9-4717-90E3-B3DB5E307356}" presName="background4" presStyleLbl="node4" presStyleIdx="2" presStyleCnt="5"/>
      <dgm:spPr/>
    </dgm:pt>
    <dgm:pt modelId="{CAB8C459-FC9D-4CBC-947E-8E05ADC30FA1}" type="pres">
      <dgm:prSet presAssocID="{8BD3637D-63A9-4717-90E3-B3DB5E307356}" presName="text4" presStyleLbl="fgAcc4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02D5014-3915-461D-B0E1-7E61E0B78D1F}" type="pres">
      <dgm:prSet presAssocID="{8BD3637D-63A9-4717-90E3-B3DB5E307356}" presName="hierChild5" presStyleCnt="0"/>
      <dgm:spPr/>
    </dgm:pt>
    <dgm:pt modelId="{116F21CB-E965-49EC-AA0C-D77882A13957}" type="pres">
      <dgm:prSet presAssocID="{727D3072-A780-4A24-B144-7E37BA419C9C}" presName="Name23" presStyleLbl="parChTrans1D4" presStyleIdx="3" presStyleCnt="5"/>
      <dgm:spPr/>
      <dgm:t>
        <a:bodyPr/>
        <a:lstStyle/>
        <a:p>
          <a:endParaRPr lang="en-US"/>
        </a:p>
      </dgm:t>
    </dgm:pt>
    <dgm:pt modelId="{E9CD42A1-BF3E-43B8-9A55-F69CCCC90225}" type="pres">
      <dgm:prSet presAssocID="{AFF1B02B-CA93-45E6-A6AA-A4E268281306}" presName="hierRoot4" presStyleCnt="0"/>
      <dgm:spPr/>
    </dgm:pt>
    <dgm:pt modelId="{CCAEF9E6-3788-458C-B545-5C4C9D8E2945}" type="pres">
      <dgm:prSet presAssocID="{AFF1B02B-CA93-45E6-A6AA-A4E268281306}" presName="composite4" presStyleCnt="0"/>
      <dgm:spPr/>
    </dgm:pt>
    <dgm:pt modelId="{C5D76A12-6DDF-43AD-9519-A50BB31DCF57}" type="pres">
      <dgm:prSet presAssocID="{AFF1B02B-CA93-45E6-A6AA-A4E268281306}" presName="background4" presStyleLbl="node4" presStyleIdx="3" presStyleCnt="5"/>
      <dgm:spPr/>
    </dgm:pt>
    <dgm:pt modelId="{32B95E39-816E-4090-89D2-0739523F794F}" type="pres">
      <dgm:prSet presAssocID="{AFF1B02B-CA93-45E6-A6AA-A4E268281306}" presName="text4" presStyleLbl="fgAcc4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19AFA83-168D-403F-A5F5-C52F98975FA4}" type="pres">
      <dgm:prSet presAssocID="{AFF1B02B-CA93-45E6-A6AA-A4E268281306}" presName="hierChild5" presStyleCnt="0"/>
      <dgm:spPr/>
    </dgm:pt>
    <dgm:pt modelId="{C2093A3C-2398-4D7C-B1F7-22181AD91F89}" type="pres">
      <dgm:prSet presAssocID="{24755A68-6F18-40B6-A022-F193D8A8193F}" presName="Name23" presStyleLbl="parChTrans1D4" presStyleIdx="4" presStyleCnt="5"/>
      <dgm:spPr/>
      <dgm:t>
        <a:bodyPr/>
        <a:lstStyle/>
        <a:p>
          <a:endParaRPr lang="en-US"/>
        </a:p>
      </dgm:t>
    </dgm:pt>
    <dgm:pt modelId="{2A08A290-FFDE-409E-8628-6C131EACD429}" type="pres">
      <dgm:prSet presAssocID="{123998D4-5D52-4EFD-89C0-E7EA4754F198}" presName="hierRoot4" presStyleCnt="0"/>
      <dgm:spPr/>
    </dgm:pt>
    <dgm:pt modelId="{241E2E7D-15BC-4689-BDE9-97CC45DD83B0}" type="pres">
      <dgm:prSet presAssocID="{123998D4-5D52-4EFD-89C0-E7EA4754F198}" presName="composite4" presStyleCnt="0"/>
      <dgm:spPr/>
    </dgm:pt>
    <dgm:pt modelId="{20047EE2-FF5A-4CBB-99A9-9F34F9FC3834}" type="pres">
      <dgm:prSet presAssocID="{123998D4-5D52-4EFD-89C0-E7EA4754F198}" presName="background4" presStyleLbl="node4" presStyleIdx="4" presStyleCnt="5"/>
      <dgm:spPr/>
    </dgm:pt>
    <dgm:pt modelId="{5E3FA9A6-CC3C-4969-82E8-68BF3158BD4E}" type="pres">
      <dgm:prSet presAssocID="{123998D4-5D52-4EFD-89C0-E7EA4754F198}" presName="text4" presStyleLbl="fgAcc4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1AA7E9-4593-4689-AC37-53CDCD576387}" type="pres">
      <dgm:prSet presAssocID="{123998D4-5D52-4EFD-89C0-E7EA4754F198}" presName="hierChild5" presStyleCnt="0"/>
      <dgm:spPr/>
    </dgm:pt>
  </dgm:ptLst>
  <dgm:cxnLst>
    <dgm:cxn modelId="{8A1C9AFB-4A09-42E7-8759-C1923BD87428}" type="presOf" srcId="{9AFCA6E2-23DC-4C58-B3CD-EFDF93C1C148}" destId="{5C977BBF-23F9-4660-9722-6B2E04E871EA}" srcOrd="0" destOrd="0" presId="urn:microsoft.com/office/officeart/2005/8/layout/hierarchy1"/>
    <dgm:cxn modelId="{DECBFE9A-AF0E-412E-8638-9641A3548CE1}" type="presOf" srcId="{AC49105D-9B7A-4AFA-9BE6-C9B54E2AC3F5}" destId="{87071290-A08C-4459-8D3F-CDEE629FEC0E}" srcOrd="0" destOrd="0" presId="urn:microsoft.com/office/officeart/2005/8/layout/hierarchy1"/>
    <dgm:cxn modelId="{9DF2929B-D300-41C0-A75C-DC1841450E19}" type="presOf" srcId="{34F492AF-134B-4105-AB98-265BAD8A7208}" destId="{13286D3A-0BA3-4245-8816-C92B606F5427}" srcOrd="0" destOrd="0" presId="urn:microsoft.com/office/officeart/2005/8/layout/hierarchy1"/>
    <dgm:cxn modelId="{0D38C52F-6D09-4B94-99D0-073FBF36E856}" type="presOf" srcId="{662505F6-A094-4BA5-945A-617B374103C5}" destId="{815DB32B-83AF-44DF-B561-CCF884E4AE27}" srcOrd="0" destOrd="0" presId="urn:microsoft.com/office/officeart/2005/8/layout/hierarchy1"/>
    <dgm:cxn modelId="{49D233D0-BDAF-47F1-9506-74B2E4F4E126}" type="presOf" srcId="{1C30EEA0-C2FB-450C-8E10-679B2D540247}" destId="{C540E044-A11E-4607-A952-F415AD4EE47E}" srcOrd="0" destOrd="0" presId="urn:microsoft.com/office/officeart/2005/8/layout/hierarchy1"/>
    <dgm:cxn modelId="{20886B46-B4E7-43B6-84B9-AEFCC34B7DEC}" type="presOf" srcId="{D4CEA53A-8DA6-44EC-9741-04346CF19483}" destId="{0ACA370D-5AD2-4EB3-8E13-533E15BF6D2C}" srcOrd="0" destOrd="0" presId="urn:microsoft.com/office/officeart/2005/8/layout/hierarchy1"/>
    <dgm:cxn modelId="{6BD7A7D6-41C6-4F2F-8946-DD96EF66783F}" type="presOf" srcId="{E2BB8E2C-FDE6-47CE-B2C3-3EC81879F63C}" destId="{59CCA45D-2912-43D7-A382-C479CBCE270E}" srcOrd="0" destOrd="0" presId="urn:microsoft.com/office/officeart/2005/8/layout/hierarchy1"/>
    <dgm:cxn modelId="{C7159976-8CA2-4331-8BE1-C592569D75CB}" srcId="{EB1C9524-0CF2-40F1-8B26-66B6B0C503F8}" destId="{9D0EF10D-14A4-4579-B0D8-2DA18F50DFD5}" srcOrd="0" destOrd="0" parTransId="{D7E75A4A-18E6-41E7-89AB-840033B76FE3}" sibTransId="{A68BCA95-8C08-4575-AB68-6628BEBC2DA0}"/>
    <dgm:cxn modelId="{00C6BF7B-DD60-4059-9898-F8E0368F7D6D}" srcId="{9AFCA6E2-23DC-4C58-B3CD-EFDF93C1C148}" destId="{DD553ADD-B9BC-4C91-AFD1-BE389FEDE9B4}" srcOrd="0" destOrd="0" parTransId="{D6CFD8F1-90AD-411C-8909-3B86A2018894}" sibTransId="{CB2820E1-7537-47C2-9256-5DCC79AC6006}"/>
    <dgm:cxn modelId="{7853B11E-8678-481B-A611-FD91FF9959F4}" type="presOf" srcId="{7AE1EEDE-5012-4F3F-93F7-3F45FF69908A}" destId="{4DFF6859-14B7-48CA-B158-6D09ECF57772}" srcOrd="0" destOrd="0" presId="urn:microsoft.com/office/officeart/2005/8/layout/hierarchy1"/>
    <dgm:cxn modelId="{7DC3EE38-9066-4C86-A632-FCDDBB4300F2}" srcId="{DD553ADD-B9BC-4C91-AFD1-BE389FEDE9B4}" destId="{E2BB8E2C-FDE6-47CE-B2C3-3EC81879F63C}" srcOrd="0" destOrd="0" parTransId="{86B783A4-3879-422E-AAFF-DAEDCFC92125}" sibTransId="{FE2BC944-D2D3-4F63-996D-346946B08E5C}"/>
    <dgm:cxn modelId="{68226923-E8B4-451A-AF04-4529F6EA048A}" type="presOf" srcId="{835BC5D5-7D6D-4915-9861-F72FEF75DE04}" destId="{481773CD-9192-4184-B42B-6AC517EA52C6}" srcOrd="0" destOrd="0" presId="urn:microsoft.com/office/officeart/2005/8/layout/hierarchy1"/>
    <dgm:cxn modelId="{64431DB9-0486-41A1-A239-DFE2BD75ED94}" srcId="{E2BB8E2C-FDE6-47CE-B2C3-3EC81879F63C}" destId="{D79BCA18-80C3-4A74-9528-E9EDBCF97750}" srcOrd="1" destOrd="0" parTransId="{835BC5D5-7D6D-4915-9861-F72FEF75DE04}" sibTransId="{36A47FC2-2961-4FCA-B3C3-2C0E836D82C1}"/>
    <dgm:cxn modelId="{C0D582AF-BA4C-4EAF-9CC5-EED8F889B908}" type="presOf" srcId="{9D0EF10D-14A4-4579-B0D8-2DA18F50DFD5}" destId="{A5F66A7B-96E7-4BA5-A2FE-F883637AAEC6}" srcOrd="0" destOrd="0" presId="urn:microsoft.com/office/officeart/2005/8/layout/hierarchy1"/>
    <dgm:cxn modelId="{331B760F-15D7-4E19-85FF-D63DA854D439}" type="presOf" srcId="{FE84AC15-D2AC-43C2-8BAC-49FACA2CB14D}" destId="{76296072-A4DB-47D5-B88E-3FF77E32DC90}" srcOrd="0" destOrd="0" presId="urn:microsoft.com/office/officeart/2005/8/layout/hierarchy1"/>
    <dgm:cxn modelId="{41A5AC29-F368-4DC1-AEAA-4A664B772E41}" srcId="{EB1C9524-0CF2-40F1-8B26-66B6B0C503F8}" destId="{AFF1B02B-CA93-45E6-A6AA-A4E268281306}" srcOrd="3" destOrd="0" parTransId="{727D3072-A780-4A24-B144-7E37BA419C9C}" sibTransId="{C8F8872D-3FF2-425B-BCF8-F1DC3C8EBFB4}"/>
    <dgm:cxn modelId="{72DAE7EB-4BF4-419B-86FB-4A247E3C7302}" type="presOf" srcId="{24755A68-6F18-40B6-A022-F193D8A8193F}" destId="{C2093A3C-2398-4D7C-B1F7-22181AD91F89}" srcOrd="0" destOrd="0" presId="urn:microsoft.com/office/officeart/2005/8/layout/hierarchy1"/>
    <dgm:cxn modelId="{DE40D16C-AE8D-43EF-9668-354C415E7250}" srcId="{C6171B2D-7FEA-49AE-BBF7-4C20B4038495}" destId="{EB1C9524-0CF2-40F1-8B26-66B6B0C503F8}" srcOrd="2" destOrd="0" parTransId="{D4CEA53A-8DA6-44EC-9741-04346CF19483}" sibTransId="{3A77E8AB-3ED3-42A1-AC7E-F801A89DCAF5}"/>
    <dgm:cxn modelId="{6A828767-9301-4C06-ABB8-2E372BB3BF26}" type="presOf" srcId="{C6171B2D-7FEA-49AE-BBF7-4C20B4038495}" destId="{FD1EEF2E-A48A-44BA-A75F-B099DAC674BC}" srcOrd="0" destOrd="0" presId="urn:microsoft.com/office/officeart/2005/8/layout/hierarchy1"/>
    <dgm:cxn modelId="{BD958E15-5179-4741-8946-87B8D6B647DA}" srcId="{EB1C9524-0CF2-40F1-8B26-66B6B0C503F8}" destId="{123998D4-5D52-4EFD-89C0-E7EA4754F198}" srcOrd="4" destOrd="0" parTransId="{24755A68-6F18-40B6-A022-F193D8A8193F}" sibTransId="{AAD62408-5F38-4C3A-AAAA-041B4345F42E}"/>
    <dgm:cxn modelId="{EBED7B21-EC7A-4117-9C65-CA151C397437}" type="presOf" srcId="{727D3072-A780-4A24-B144-7E37BA419C9C}" destId="{116F21CB-E965-49EC-AA0C-D77882A13957}" srcOrd="0" destOrd="0" presId="urn:microsoft.com/office/officeart/2005/8/layout/hierarchy1"/>
    <dgm:cxn modelId="{02948FEA-D75A-452B-9017-6AA3CDC0D7EE}" srcId="{EB1C9524-0CF2-40F1-8B26-66B6B0C503F8}" destId="{8BD3637D-63A9-4717-90E3-B3DB5E307356}" srcOrd="2" destOrd="0" parTransId="{AC49105D-9B7A-4AFA-9BE6-C9B54E2AC3F5}" sibTransId="{722FD99E-8D22-41F9-9FDE-1A9B8D29D9C3}"/>
    <dgm:cxn modelId="{F1B215F3-A75B-459F-820C-1971ED14BE6A}" type="presOf" srcId="{D79BCA18-80C3-4A74-9528-E9EDBCF97750}" destId="{AE01E4BA-BBB4-4808-BC4E-0BE17D3D03E4}" srcOrd="0" destOrd="0" presId="urn:microsoft.com/office/officeart/2005/8/layout/hierarchy1"/>
    <dgm:cxn modelId="{C93C8595-1D70-46F6-9959-FC0107795041}" srcId="{DD553ADD-B9BC-4C91-AFD1-BE389FEDE9B4}" destId="{C6171B2D-7FEA-49AE-BBF7-4C20B4038495}" srcOrd="1" destOrd="0" parTransId="{662505F6-A094-4BA5-945A-617B374103C5}" sibTransId="{7805502A-4DD9-435B-8DE9-A27461C1CAC2}"/>
    <dgm:cxn modelId="{BFB715AD-A107-45E1-A395-D7A16E7952E0}" type="presOf" srcId="{44E5A299-071E-4DDB-AE19-9E7200D41C96}" destId="{6B6B43C0-69BE-4987-953E-22A4BEB40172}" srcOrd="0" destOrd="0" presId="urn:microsoft.com/office/officeart/2005/8/layout/hierarchy1"/>
    <dgm:cxn modelId="{B8F385B8-E085-4B22-BFF2-F3581E79BF32}" type="presOf" srcId="{AFF1B02B-CA93-45E6-A6AA-A4E268281306}" destId="{32B95E39-816E-4090-89D2-0739523F794F}" srcOrd="0" destOrd="0" presId="urn:microsoft.com/office/officeart/2005/8/layout/hierarchy1"/>
    <dgm:cxn modelId="{93540157-6421-45DF-9C5F-D1045B9FA4BB}" type="presOf" srcId="{737844BB-8E88-4751-A49E-B33E63823A76}" destId="{9594C5A8-44B7-4CD7-8C17-D27022798B84}" srcOrd="0" destOrd="0" presId="urn:microsoft.com/office/officeart/2005/8/layout/hierarchy1"/>
    <dgm:cxn modelId="{E65A75D5-E908-4F11-8009-1E53F413EBE5}" type="presOf" srcId="{123998D4-5D52-4EFD-89C0-E7EA4754F198}" destId="{5E3FA9A6-CC3C-4969-82E8-68BF3158BD4E}" srcOrd="0" destOrd="0" presId="urn:microsoft.com/office/officeart/2005/8/layout/hierarchy1"/>
    <dgm:cxn modelId="{D858D939-D95D-4F11-A710-0A9E2F37BAA8}" type="presOf" srcId="{EB1C9524-0CF2-40F1-8B26-66B6B0C503F8}" destId="{3EBAFF36-BB64-407D-873E-F871F540E414}" srcOrd="0" destOrd="0" presId="urn:microsoft.com/office/officeart/2005/8/layout/hierarchy1"/>
    <dgm:cxn modelId="{E0095E7E-8D4A-448E-AF4A-D73CB78DB014}" type="presOf" srcId="{2D3CFC9A-0BF9-4276-8768-43D0FA2A6DF5}" destId="{7407DC94-F708-422B-B6C1-9E10FCD9F54B}" srcOrd="0" destOrd="0" presId="urn:microsoft.com/office/officeart/2005/8/layout/hierarchy1"/>
    <dgm:cxn modelId="{60F42246-3690-4049-A981-06EA6D91EAEA}" srcId="{E2BB8E2C-FDE6-47CE-B2C3-3EC81879F63C}" destId="{FE84AC15-D2AC-43C2-8BAC-49FACA2CB14D}" srcOrd="0" destOrd="0" parTransId="{737844BB-8E88-4751-A49E-B33E63823A76}" sibTransId="{FCD5CC3B-37AD-43FE-A2C8-C9DB356B70E0}"/>
    <dgm:cxn modelId="{9887C274-9E48-43C0-9B55-C505B5547C0B}" type="presOf" srcId="{86B783A4-3879-422E-AAFF-DAEDCFC92125}" destId="{C7812D44-D46B-45A7-84C9-2C91D471EF1F}" srcOrd="0" destOrd="0" presId="urn:microsoft.com/office/officeart/2005/8/layout/hierarchy1"/>
    <dgm:cxn modelId="{4FAA947E-6B46-4BEC-8881-783F493CF612}" type="presOf" srcId="{3253A41F-5AB5-4057-BD32-A3BD56A13645}" destId="{46DCFEB9-DEC0-45A7-A830-940BBC44E4B1}" srcOrd="0" destOrd="0" presId="urn:microsoft.com/office/officeart/2005/8/layout/hierarchy1"/>
    <dgm:cxn modelId="{5B7B9CB8-BA7A-494E-BE95-9449C28254DF}" type="presOf" srcId="{D7E75A4A-18E6-41E7-89AB-840033B76FE3}" destId="{3AEF1B5A-20A6-47BF-B70D-7AD76EC8639B}" srcOrd="0" destOrd="0" presId="urn:microsoft.com/office/officeart/2005/8/layout/hierarchy1"/>
    <dgm:cxn modelId="{2C0F9AD4-CB7E-4A7D-B28F-D7BC73A3AD51}" srcId="{EB1C9524-0CF2-40F1-8B26-66B6B0C503F8}" destId="{2D3CFC9A-0BF9-4276-8768-43D0FA2A6DF5}" srcOrd="1" destOrd="0" parTransId="{1C30EEA0-C2FB-450C-8E10-679B2D540247}" sibTransId="{75E4DE37-4FF1-44A8-B753-0479A109053C}"/>
    <dgm:cxn modelId="{42609A7C-0236-4DBA-A306-67519E5BC675}" srcId="{C6171B2D-7FEA-49AE-BBF7-4C20B4038495}" destId="{44E5A299-071E-4DDB-AE19-9E7200D41C96}" srcOrd="0" destOrd="0" parTransId="{34F492AF-134B-4105-AB98-265BAD8A7208}" sibTransId="{A9E5D3CB-AE66-483B-A085-F68BEE62AA85}"/>
    <dgm:cxn modelId="{7B98E4CC-3D1D-428F-8B0E-8C5728B297BF}" srcId="{C6171B2D-7FEA-49AE-BBF7-4C20B4038495}" destId="{3253A41F-5AB5-4057-BD32-A3BD56A13645}" srcOrd="1" destOrd="0" parTransId="{7AE1EEDE-5012-4F3F-93F7-3F45FF69908A}" sibTransId="{8702AEDC-DBDC-4CD9-B155-215E43CDDC7C}"/>
    <dgm:cxn modelId="{DD3F9A6A-3C63-482D-84EE-C52AD2C4016C}" type="presOf" srcId="{DD553ADD-B9BC-4C91-AFD1-BE389FEDE9B4}" destId="{6C7921FB-45F6-40F9-9928-E9959D8D23FE}" srcOrd="0" destOrd="0" presId="urn:microsoft.com/office/officeart/2005/8/layout/hierarchy1"/>
    <dgm:cxn modelId="{F5184883-BEFB-46A9-A650-30FC825419E1}" type="presOf" srcId="{8BD3637D-63A9-4717-90E3-B3DB5E307356}" destId="{CAB8C459-FC9D-4CBC-947E-8E05ADC30FA1}" srcOrd="0" destOrd="0" presId="urn:microsoft.com/office/officeart/2005/8/layout/hierarchy1"/>
    <dgm:cxn modelId="{E933FA8A-2622-4110-A8E0-573B628F103E}" type="presParOf" srcId="{5C977BBF-23F9-4660-9722-6B2E04E871EA}" destId="{DF79BD16-ACBE-4716-87B7-F11283936EA6}" srcOrd="0" destOrd="0" presId="urn:microsoft.com/office/officeart/2005/8/layout/hierarchy1"/>
    <dgm:cxn modelId="{C83DDB1E-D281-44E9-82CE-068E25EE151B}" type="presParOf" srcId="{DF79BD16-ACBE-4716-87B7-F11283936EA6}" destId="{7BB5A8DB-D6E1-4498-BE0C-6FAD1A50382A}" srcOrd="0" destOrd="0" presId="urn:microsoft.com/office/officeart/2005/8/layout/hierarchy1"/>
    <dgm:cxn modelId="{815B93CC-7995-41E8-B0FE-1E911ACD7D33}" type="presParOf" srcId="{7BB5A8DB-D6E1-4498-BE0C-6FAD1A50382A}" destId="{E777BEBE-EF59-41F0-B7AA-061ADE2AACD0}" srcOrd="0" destOrd="0" presId="urn:microsoft.com/office/officeart/2005/8/layout/hierarchy1"/>
    <dgm:cxn modelId="{AE55A459-E27D-419E-BAB1-8BAE4B18D6A8}" type="presParOf" srcId="{7BB5A8DB-D6E1-4498-BE0C-6FAD1A50382A}" destId="{6C7921FB-45F6-40F9-9928-E9959D8D23FE}" srcOrd="1" destOrd="0" presId="urn:microsoft.com/office/officeart/2005/8/layout/hierarchy1"/>
    <dgm:cxn modelId="{0FD76C69-A3E9-4C6E-8EA1-5EBEB5007BDD}" type="presParOf" srcId="{DF79BD16-ACBE-4716-87B7-F11283936EA6}" destId="{5C768AA8-F35F-4A48-9F1E-3D56B88F687C}" srcOrd="1" destOrd="0" presId="urn:microsoft.com/office/officeart/2005/8/layout/hierarchy1"/>
    <dgm:cxn modelId="{35E0A615-3E5B-4156-BF43-3715E29F9C97}" type="presParOf" srcId="{5C768AA8-F35F-4A48-9F1E-3D56B88F687C}" destId="{C7812D44-D46B-45A7-84C9-2C91D471EF1F}" srcOrd="0" destOrd="0" presId="urn:microsoft.com/office/officeart/2005/8/layout/hierarchy1"/>
    <dgm:cxn modelId="{A5684F3A-75C6-4D36-AAF4-A6E1FB53C40C}" type="presParOf" srcId="{5C768AA8-F35F-4A48-9F1E-3D56B88F687C}" destId="{9B4672A1-E6A5-4001-83CF-142D4863EFB8}" srcOrd="1" destOrd="0" presId="urn:microsoft.com/office/officeart/2005/8/layout/hierarchy1"/>
    <dgm:cxn modelId="{D82968C4-4472-4E5C-B221-1ACA581E7954}" type="presParOf" srcId="{9B4672A1-E6A5-4001-83CF-142D4863EFB8}" destId="{F48AFF70-4E51-45EC-A788-760CD0ECB13A}" srcOrd="0" destOrd="0" presId="urn:microsoft.com/office/officeart/2005/8/layout/hierarchy1"/>
    <dgm:cxn modelId="{59F7322D-0F0E-42DA-BD92-156D9E80A9C9}" type="presParOf" srcId="{F48AFF70-4E51-45EC-A788-760CD0ECB13A}" destId="{241200DC-3C15-4DAD-B7BE-71BE04F5DA44}" srcOrd="0" destOrd="0" presId="urn:microsoft.com/office/officeart/2005/8/layout/hierarchy1"/>
    <dgm:cxn modelId="{744D421E-0FF1-4718-8670-2AFC3831DE4D}" type="presParOf" srcId="{F48AFF70-4E51-45EC-A788-760CD0ECB13A}" destId="{59CCA45D-2912-43D7-A382-C479CBCE270E}" srcOrd="1" destOrd="0" presId="urn:microsoft.com/office/officeart/2005/8/layout/hierarchy1"/>
    <dgm:cxn modelId="{B6485015-7AFA-485F-8C66-FDF24AC5BD66}" type="presParOf" srcId="{9B4672A1-E6A5-4001-83CF-142D4863EFB8}" destId="{C1EA6B0F-0786-4862-8B42-48EC7161E6B3}" srcOrd="1" destOrd="0" presId="urn:microsoft.com/office/officeart/2005/8/layout/hierarchy1"/>
    <dgm:cxn modelId="{180E6932-9632-4AC8-AB96-1B504E24B22F}" type="presParOf" srcId="{C1EA6B0F-0786-4862-8B42-48EC7161E6B3}" destId="{9594C5A8-44B7-4CD7-8C17-D27022798B84}" srcOrd="0" destOrd="0" presId="urn:microsoft.com/office/officeart/2005/8/layout/hierarchy1"/>
    <dgm:cxn modelId="{88EA0E2C-5753-4DEA-8D0E-89BC7D604755}" type="presParOf" srcId="{C1EA6B0F-0786-4862-8B42-48EC7161E6B3}" destId="{1B820122-0CE0-4379-8BBF-4C30CAAC5922}" srcOrd="1" destOrd="0" presId="urn:microsoft.com/office/officeart/2005/8/layout/hierarchy1"/>
    <dgm:cxn modelId="{FDDD38FC-2D47-4349-AD7A-8ABF60E2A192}" type="presParOf" srcId="{1B820122-0CE0-4379-8BBF-4C30CAAC5922}" destId="{1F0CCDDE-5EDA-47E8-9696-FC5C2CA0B626}" srcOrd="0" destOrd="0" presId="urn:microsoft.com/office/officeart/2005/8/layout/hierarchy1"/>
    <dgm:cxn modelId="{BF969D19-711E-43ED-A1D8-479A8423E9AB}" type="presParOf" srcId="{1F0CCDDE-5EDA-47E8-9696-FC5C2CA0B626}" destId="{CAD91F06-C4B7-47BA-A862-07FE76AA2030}" srcOrd="0" destOrd="0" presId="urn:microsoft.com/office/officeart/2005/8/layout/hierarchy1"/>
    <dgm:cxn modelId="{BD54DFEC-3B4C-4810-9399-A9BA27DF7489}" type="presParOf" srcId="{1F0CCDDE-5EDA-47E8-9696-FC5C2CA0B626}" destId="{76296072-A4DB-47D5-B88E-3FF77E32DC90}" srcOrd="1" destOrd="0" presId="urn:microsoft.com/office/officeart/2005/8/layout/hierarchy1"/>
    <dgm:cxn modelId="{5503A418-CF47-48B3-919D-5FAE2C29384F}" type="presParOf" srcId="{1B820122-0CE0-4379-8BBF-4C30CAAC5922}" destId="{67D6623D-0D03-4A3C-B1F0-E8160705CC85}" srcOrd="1" destOrd="0" presId="urn:microsoft.com/office/officeart/2005/8/layout/hierarchy1"/>
    <dgm:cxn modelId="{06A11202-2EBB-4731-93F8-289995261EA9}" type="presParOf" srcId="{C1EA6B0F-0786-4862-8B42-48EC7161E6B3}" destId="{481773CD-9192-4184-B42B-6AC517EA52C6}" srcOrd="2" destOrd="0" presId="urn:microsoft.com/office/officeart/2005/8/layout/hierarchy1"/>
    <dgm:cxn modelId="{C91E6A9E-153B-4504-809A-03DC7E88D4E0}" type="presParOf" srcId="{C1EA6B0F-0786-4862-8B42-48EC7161E6B3}" destId="{ED0D9A85-F797-47B1-955F-54AB981CD2A7}" srcOrd="3" destOrd="0" presId="urn:microsoft.com/office/officeart/2005/8/layout/hierarchy1"/>
    <dgm:cxn modelId="{AB710FA1-4621-4865-858B-C79AD01A90F6}" type="presParOf" srcId="{ED0D9A85-F797-47B1-955F-54AB981CD2A7}" destId="{1919CE7C-D942-4F58-BED3-A64CABAE9174}" srcOrd="0" destOrd="0" presId="urn:microsoft.com/office/officeart/2005/8/layout/hierarchy1"/>
    <dgm:cxn modelId="{80242F51-3D02-4422-967D-E5F828E6172A}" type="presParOf" srcId="{1919CE7C-D942-4F58-BED3-A64CABAE9174}" destId="{3F6F450D-7090-4EA8-A5A8-5F1C0159B794}" srcOrd="0" destOrd="0" presId="urn:microsoft.com/office/officeart/2005/8/layout/hierarchy1"/>
    <dgm:cxn modelId="{96C5B1AC-679F-444B-9AEB-3B01321A1C33}" type="presParOf" srcId="{1919CE7C-D942-4F58-BED3-A64CABAE9174}" destId="{AE01E4BA-BBB4-4808-BC4E-0BE17D3D03E4}" srcOrd="1" destOrd="0" presId="urn:microsoft.com/office/officeart/2005/8/layout/hierarchy1"/>
    <dgm:cxn modelId="{F28F76A3-7486-450E-B083-1E3CC2BDA214}" type="presParOf" srcId="{ED0D9A85-F797-47B1-955F-54AB981CD2A7}" destId="{E775BCD9-AE12-4EA5-BE4E-A96728788E03}" srcOrd="1" destOrd="0" presId="urn:microsoft.com/office/officeart/2005/8/layout/hierarchy1"/>
    <dgm:cxn modelId="{ABB22890-BC87-4501-9BC0-86ADF9D9578B}" type="presParOf" srcId="{5C768AA8-F35F-4A48-9F1E-3D56B88F687C}" destId="{815DB32B-83AF-44DF-B561-CCF884E4AE27}" srcOrd="2" destOrd="0" presId="urn:microsoft.com/office/officeart/2005/8/layout/hierarchy1"/>
    <dgm:cxn modelId="{4F1D1B75-0ED8-4C0F-8B26-AC9FB2C885AD}" type="presParOf" srcId="{5C768AA8-F35F-4A48-9F1E-3D56B88F687C}" destId="{BED19F4B-308E-4E8A-9FAD-6FF8D59D3927}" srcOrd="3" destOrd="0" presId="urn:microsoft.com/office/officeart/2005/8/layout/hierarchy1"/>
    <dgm:cxn modelId="{F7D9ACFD-5A88-4A9A-9E0A-8E6CF9A92E21}" type="presParOf" srcId="{BED19F4B-308E-4E8A-9FAD-6FF8D59D3927}" destId="{1BAE5BFF-5770-4216-8076-A8B32D41284E}" srcOrd="0" destOrd="0" presId="urn:microsoft.com/office/officeart/2005/8/layout/hierarchy1"/>
    <dgm:cxn modelId="{CFAA5A49-751D-416F-84CC-F3138F1F8C53}" type="presParOf" srcId="{1BAE5BFF-5770-4216-8076-A8B32D41284E}" destId="{5BFDF6AD-48C6-4286-A171-BCA627D9730B}" srcOrd="0" destOrd="0" presId="urn:microsoft.com/office/officeart/2005/8/layout/hierarchy1"/>
    <dgm:cxn modelId="{E22CC03D-BD0E-474B-9B1E-90141B28AADC}" type="presParOf" srcId="{1BAE5BFF-5770-4216-8076-A8B32D41284E}" destId="{FD1EEF2E-A48A-44BA-A75F-B099DAC674BC}" srcOrd="1" destOrd="0" presId="urn:microsoft.com/office/officeart/2005/8/layout/hierarchy1"/>
    <dgm:cxn modelId="{C6CC7D3D-7B9B-4796-BF83-0099771232CA}" type="presParOf" srcId="{BED19F4B-308E-4E8A-9FAD-6FF8D59D3927}" destId="{BB4E0F76-1160-42A0-92AD-22F79226DC6E}" srcOrd="1" destOrd="0" presId="urn:microsoft.com/office/officeart/2005/8/layout/hierarchy1"/>
    <dgm:cxn modelId="{5DC517DE-0E8F-46E5-A3D9-19EE639C046A}" type="presParOf" srcId="{BB4E0F76-1160-42A0-92AD-22F79226DC6E}" destId="{13286D3A-0BA3-4245-8816-C92B606F5427}" srcOrd="0" destOrd="0" presId="urn:microsoft.com/office/officeart/2005/8/layout/hierarchy1"/>
    <dgm:cxn modelId="{7FB807AD-CFD0-4FA2-8D1F-C1BFBD9608BC}" type="presParOf" srcId="{BB4E0F76-1160-42A0-92AD-22F79226DC6E}" destId="{2A6E6E51-7307-4C27-984B-78DA21FAE5F6}" srcOrd="1" destOrd="0" presId="urn:microsoft.com/office/officeart/2005/8/layout/hierarchy1"/>
    <dgm:cxn modelId="{85C7F021-9C6D-497B-81B4-F44A5AF34CE1}" type="presParOf" srcId="{2A6E6E51-7307-4C27-984B-78DA21FAE5F6}" destId="{FC04E5A6-742A-4092-8F2D-FE1DC1711E14}" srcOrd="0" destOrd="0" presId="urn:microsoft.com/office/officeart/2005/8/layout/hierarchy1"/>
    <dgm:cxn modelId="{DFA49C46-9F5B-4D4F-9DE7-73B9BA2F1857}" type="presParOf" srcId="{FC04E5A6-742A-4092-8F2D-FE1DC1711E14}" destId="{5E3D40C0-30B0-4C15-9256-D697384C4232}" srcOrd="0" destOrd="0" presId="urn:microsoft.com/office/officeart/2005/8/layout/hierarchy1"/>
    <dgm:cxn modelId="{6FEEFE40-3ADC-4706-9C4C-2ECFCCD00707}" type="presParOf" srcId="{FC04E5A6-742A-4092-8F2D-FE1DC1711E14}" destId="{6B6B43C0-69BE-4987-953E-22A4BEB40172}" srcOrd="1" destOrd="0" presId="urn:microsoft.com/office/officeart/2005/8/layout/hierarchy1"/>
    <dgm:cxn modelId="{C4974C4D-D556-4386-81F0-77B8F2D75FCB}" type="presParOf" srcId="{2A6E6E51-7307-4C27-984B-78DA21FAE5F6}" destId="{2D61D6F5-D11A-417A-B982-10329F985D28}" srcOrd="1" destOrd="0" presId="urn:microsoft.com/office/officeart/2005/8/layout/hierarchy1"/>
    <dgm:cxn modelId="{BA401D67-A6C8-4B69-B7F3-003343A24896}" type="presParOf" srcId="{BB4E0F76-1160-42A0-92AD-22F79226DC6E}" destId="{4DFF6859-14B7-48CA-B158-6D09ECF57772}" srcOrd="2" destOrd="0" presId="urn:microsoft.com/office/officeart/2005/8/layout/hierarchy1"/>
    <dgm:cxn modelId="{EF032525-B4C0-4B3D-A53B-CFA93DCC1ABE}" type="presParOf" srcId="{BB4E0F76-1160-42A0-92AD-22F79226DC6E}" destId="{787EEA56-9ADD-4B3F-984A-D556A724F9F7}" srcOrd="3" destOrd="0" presId="urn:microsoft.com/office/officeart/2005/8/layout/hierarchy1"/>
    <dgm:cxn modelId="{02F8EC7F-D08D-466D-8C9C-BD9405F42FDA}" type="presParOf" srcId="{787EEA56-9ADD-4B3F-984A-D556A724F9F7}" destId="{2AA49783-DCBC-4123-A577-71C9ED64B548}" srcOrd="0" destOrd="0" presId="urn:microsoft.com/office/officeart/2005/8/layout/hierarchy1"/>
    <dgm:cxn modelId="{AE75019D-0B74-46C0-8BB2-E8EFEB0952FF}" type="presParOf" srcId="{2AA49783-DCBC-4123-A577-71C9ED64B548}" destId="{5652463F-C10A-4661-9E06-CEC84DAD7EFF}" srcOrd="0" destOrd="0" presId="urn:microsoft.com/office/officeart/2005/8/layout/hierarchy1"/>
    <dgm:cxn modelId="{B704AD5A-54D7-4ED3-A334-29B80409E977}" type="presParOf" srcId="{2AA49783-DCBC-4123-A577-71C9ED64B548}" destId="{46DCFEB9-DEC0-45A7-A830-940BBC44E4B1}" srcOrd="1" destOrd="0" presId="urn:microsoft.com/office/officeart/2005/8/layout/hierarchy1"/>
    <dgm:cxn modelId="{97BA810D-6A1D-45D8-B6DE-EFCFDC1E85DE}" type="presParOf" srcId="{787EEA56-9ADD-4B3F-984A-D556A724F9F7}" destId="{2A0268A7-EF3B-4E7C-BB41-9D64547F4A04}" srcOrd="1" destOrd="0" presId="urn:microsoft.com/office/officeart/2005/8/layout/hierarchy1"/>
    <dgm:cxn modelId="{C0E62CD0-7132-4B5D-BD32-E357764B972E}" type="presParOf" srcId="{BB4E0F76-1160-42A0-92AD-22F79226DC6E}" destId="{0ACA370D-5AD2-4EB3-8E13-533E15BF6D2C}" srcOrd="4" destOrd="0" presId="urn:microsoft.com/office/officeart/2005/8/layout/hierarchy1"/>
    <dgm:cxn modelId="{11B2D886-5195-43F3-8982-F2E5CDFD0C1E}" type="presParOf" srcId="{BB4E0F76-1160-42A0-92AD-22F79226DC6E}" destId="{AA3AC62B-9019-4934-BE82-DCE8F00E4189}" srcOrd="5" destOrd="0" presId="urn:microsoft.com/office/officeart/2005/8/layout/hierarchy1"/>
    <dgm:cxn modelId="{67F9C335-7EEF-420D-8264-5743E5F46A3B}" type="presParOf" srcId="{AA3AC62B-9019-4934-BE82-DCE8F00E4189}" destId="{C78932F7-4630-41B9-A7CE-E1C247BACACA}" srcOrd="0" destOrd="0" presId="urn:microsoft.com/office/officeart/2005/8/layout/hierarchy1"/>
    <dgm:cxn modelId="{B67D1E95-84D2-49D9-A724-AF1E4AB70F80}" type="presParOf" srcId="{C78932F7-4630-41B9-A7CE-E1C247BACACA}" destId="{0B9B6BFD-AB6C-4AEE-B826-9F017A7DC681}" srcOrd="0" destOrd="0" presId="urn:microsoft.com/office/officeart/2005/8/layout/hierarchy1"/>
    <dgm:cxn modelId="{505BE840-8006-4865-B601-9B9A6ED5C9ED}" type="presParOf" srcId="{C78932F7-4630-41B9-A7CE-E1C247BACACA}" destId="{3EBAFF36-BB64-407D-873E-F871F540E414}" srcOrd="1" destOrd="0" presId="urn:microsoft.com/office/officeart/2005/8/layout/hierarchy1"/>
    <dgm:cxn modelId="{1CC02E68-6D9F-4275-B189-C5BE7FF550E7}" type="presParOf" srcId="{AA3AC62B-9019-4934-BE82-DCE8F00E4189}" destId="{59F38F98-50A6-4F6C-88AB-ACF0A4F98D3C}" srcOrd="1" destOrd="0" presId="urn:microsoft.com/office/officeart/2005/8/layout/hierarchy1"/>
    <dgm:cxn modelId="{647E41A4-8C49-4A56-AB0B-54D010F57ABB}" type="presParOf" srcId="{59F38F98-50A6-4F6C-88AB-ACF0A4F98D3C}" destId="{3AEF1B5A-20A6-47BF-B70D-7AD76EC8639B}" srcOrd="0" destOrd="0" presId="urn:microsoft.com/office/officeart/2005/8/layout/hierarchy1"/>
    <dgm:cxn modelId="{85F4E3AC-0654-4261-8997-D3E1ABC9E4C5}" type="presParOf" srcId="{59F38F98-50A6-4F6C-88AB-ACF0A4F98D3C}" destId="{797FF9A2-852E-4EF3-BECE-E47D0E76C589}" srcOrd="1" destOrd="0" presId="urn:microsoft.com/office/officeart/2005/8/layout/hierarchy1"/>
    <dgm:cxn modelId="{E32A07C5-ACDE-431F-B876-A91D32DA52D6}" type="presParOf" srcId="{797FF9A2-852E-4EF3-BECE-E47D0E76C589}" destId="{8967F760-3439-4BBB-9620-8E8251BC5501}" srcOrd="0" destOrd="0" presId="urn:microsoft.com/office/officeart/2005/8/layout/hierarchy1"/>
    <dgm:cxn modelId="{9920E954-94E2-4794-AC15-F6300B07D39E}" type="presParOf" srcId="{8967F760-3439-4BBB-9620-8E8251BC5501}" destId="{D96A2130-7EAE-4014-A7D3-19AF06B33190}" srcOrd="0" destOrd="0" presId="urn:microsoft.com/office/officeart/2005/8/layout/hierarchy1"/>
    <dgm:cxn modelId="{DFBEBDFD-90B0-4750-84E8-6494E32312E1}" type="presParOf" srcId="{8967F760-3439-4BBB-9620-8E8251BC5501}" destId="{A5F66A7B-96E7-4BA5-A2FE-F883637AAEC6}" srcOrd="1" destOrd="0" presId="urn:microsoft.com/office/officeart/2005/8/layout/hierarchy1"/>
    <dgm:cxn modelId="{C532F71F-5470-489B-A2AC-4853D15F8386}" type="presParOf" srcId="{797FF9A2-852E-4EF3-BECE-E47D0E76C589}" destId="{FEF898BE-91A1-4948-918B-BCDEF046C7DC}" srcOrd="1" destOrd="0" presId="urn:microsoft.com/office/officeart/2005/8/layout/hierarchy1"/>
    <dgm:cxn modelId="{A7F63422-35C3-4E32-9124-AD952074F746}" type="presParOf" srcId="{59F38F98-50A6-4F6C-88AB-ACF0A4F98D3C}" destId="{C540E044-A11E-4607-A952-F415AD4EE47E}" srcOrd="2" destOrd="0" presId="urn:microsoft.com/office/officeart/2005/8/layout/hierarchy1"/>
    <dgm:cxn modelId="{F7AC7217-3231-4824-8017-A926F896664E}" type="presParOf" srcId="{59F38F98-50A6-4F6C-88AB-ACF0A4F98D3C}" destId="{DE4DB298-C2A1-4DAC-A28F-A6206905426A}" srcOrd="3" destOrd="0" presId="urn:microsoft.com/office/officeart/2005/8/layout/hierarchy1"/>
    <dgm:cxn modelId="{AE1650A8-7005-46D7-A1F5-EEEC5284C464}" type="presParOf" srcId="{DE4DB298-C2A1-4DAC-A28F-A6206905426A}" destId="{72810855-A9A7-4000-9192-99E93507E697}" srcOrd="0" destOrd="0" presId="urn:microsoft.com/office/officeart/2005/8/layout/hierarchy1"/>
    <dgm:cxn modelId="{CEBEBE1C-16BB-47FA-9E02-7381644B7F6E}" type="presParOf" srcId="{72810855-A9A7-4000-9192-99E93507E697}" destId="{74092DCA-B51E-4D5F-90D1-515C819204F4}" srcOrd="0" destOrd="0" presId="urn:microsoft.com/office/officeart/2005/8/layout/hierarchy1"/>
    <dgm:cxn modelId="{BB74D1D0-B849-4DF3-B232-9E634136C4F1}" type="presParOf" srcId="{72810855-A9A7-4000-9192-99E93507E697}" destId="{7407DC94-F708-422B-B6C1-9E10FCD9F54B}" srcOrd="1" destOrd="0" presId="urn:microsoft.com/office/officeart/2005/8/layout/hierarchy1"/>
    <dgm:cxn modelId="{954C0FBA-00AB-4B8F-B685-7D99952C2447}" type="presParOf" srcId="{DE4DB298-C2A1-4DAC-A28F-A6206905426A}" destId="{A036433D-819F-450B-81C7-98677B772BFF}" srcOrd="1" destOrd="0" presId="urn:microsoft.com/office/officeart/2005/8/layout/hierarchy1"/>
    <dgm:cxn modelId="{CA84506B-E35C-4314-BF7B-185E18FD153D}" type="presParOf" srcId="{59F38F98-50A6-4F6C-88AB-ACF0A4F98D3C}" destId="{87071290-A08C-4459-8D3F-CDEE629FEC0E}" srcOrd="4" destOrd="0" presId="urn:microsoft.com/office/officeart/2005/8/layout/hierarchy1"/>
    <dgm:cxn modelId="{18106D1E-5895-4F40-A89E-50567EC302CD}" type="presParOf" srcId="{59F38F98-50A6-4F6C-88AB-ACF0A4F98D3C}" destId="{36127A1F-08F9-4DDA-941C-F6A876E8BAC9}" srcOrd="5" destOrd="0" presId="urn:microsoft.com/office/officeart/2005/8/layout/hierarchy1"/>
    <dgm:cxn modelId="{10FE15BF-21F4-4557-81F3-3343E189EE47}" type="presParOf" srcId="{36127A1F-08F9-4DDA-941C-F6A876E8BAC9}" destId="{DC53ACD3-E892-4702-B4E6-A524FB9A4AF0}" srcOrd="0" destOrd="0" presId="urn:microsoft.com/office/officeart/2005/8/layout/hierarchy1"/>
    <dgm:cxn modelId="{CACCCB92-950A-4328-A8DF-4E46A885E1A8}" type="presParOf" srcId="{DC53ACD3-E892-4702-B4E6-A524FB9A4AF0}" destId="{B27892DE-69AA-499E-8D0F-30A33A059702}" srcOrd="0" destOrd="0" presId="urn:microsoft.com/office/officeart/2005/8/layout/hierarchy1"/>
    <dgm:cxn modelId="{D38DCE0D-8C4B-47CC-86E0-5D11B8A4D56A}" type="presParOf" srcId="{DC53ACD3-E892-4702-B4E6-A524FB9A4AF0}" destId="{CAB8C459-FC9D-4CBC-947E-8E05ADC30FA1}" srcOrd="1" destOrd="0" presId="urn:microsoft.com/office/officeart/2005/8/layout/hierarchy1"/>
    <dgm:cxn modelId="{E7EDA231-2B7C-4D83-8592-EFB161B404C5}" type="presParOf" srcId="{36127A1F-08F9-4DDA-941C-F6A876E8BAC9}" destId="{002D5014-3915-461D-B0E1-7E61E0B78D1F}" srcOrd="1" destOrd="0" presId="urn:microsoft.com/office/officeart/2005/8/layout/hierarchy1"/>
    <dgm:cxn modelId="{5E6CA8F6-25B7-4A54-AB88-438786799C34}" type="presParOf" srcId="{59F38F98-50A6-4F6C-88AB-ACF0A4F98D3C}" destId="{116F21CB-E965-49EC-AA0C-D77882A13957}" srcOrd="6" destOrd="0" presId="urn:microsoft.com/office/officeart/2005/8/layout/hierarchy1"/>
    <dgm:cxn modelId="{5A546CEF-E90B-437C-A702-2716301A718C}" type="presParOf" srcId="{59F38F98-50A6-4F6C-88AB-ACF0A4F98D3C}" destId="{E9CD42A1-BF3E-43B8-9A55-F69CCCC90225}" srcOrd="7" destOrd="0" presId="urn:microsoft.com/office/officeart/2005/8/layout/hierarchy1"/>
    <dgm:cxn modelId="{9F72E4EB-9CEE-4123-B31A-1A6E3CE6B3F5}" type="presParOf" srcId="{E9CD42A1-BF3E-43B8-9A55-F69CCCC90225}" destId="{CCAEF9E6-3788-458C-B545-5C4C9D8E2945}" srcOrd="0" destOrd="0" presId="urn:microsoft.com/office/officeart/2005/8/layout/hierarchy1"/>
    <dgm:cxn modelId="{5CFBBC35-C82B-452B-AED8-4D911D0DE671}" type="presParOf" srcId="{CCAEF9E6-3788-458C-B545-5C4C9D8E2945}" destId="{C5D76A12-6DDF-43AD-9519-A50BB31DCF57}" srcOrd="0" destOrd="0" presId="urn:microsoft.com/office/officeart/2005/8/layout/hierarchy1"/>
    <dgm:cxn modelId="{7EEA418F-5475-4817-A1AD-D69A3CB05984}" type="presParOf" srcId="{CCAEF9E6-3788-458C-B545-5C4C9D8E2945}" destId="{32B95E39-816E-4090-89D2-0739523F794F}" srcOrd="1" destOrd="0" presId="urn:microsoft.com/office/officeart/2005/8/layout/hierarchy1"/>
    <dgm:cxn modelId="{DCBDAD98-4697-401F-8981-84A8EA3EE9C9}" type="presParOf" srcId="{E9CD42A1-BF3E-43B8-9A55-F69CCCC90225}" destId="{E19AFA83-168D-403F-A5F5-C52F98975FA4}" srcOrd="1" destOrd="0" presId="urn:microsoft.com/office/officeart/2005/8/layout/hierarchy1"/>
    <dgm:cxn modelId="{A6A9901D-41CD-4A8D-B663-0659363BF055}" type="presParOf" srcId="{59F38F98-50A6-4F6C-88AB-ACF0A4F98D3C}" destId="{C2093A3C-2398-4D7C-B1F7-22181AD91F89}" srcOrd="8" destOrd="0" presId="urn:microsoft.com/office/officeart/2005/8/layout/hierarchy1"/>
    <dgm:cxn modelId="{0B56BCA6-54B0-468D-A599-326554B675CB}" type="presParOf" srcId="{59F38F98-50A6-4F6C-88AB-ACF0A4F98D3C}" destId="{2A08A290-FFDE-409E-8628-6C131EACD429}" srcOrd="9" destOrd="0" presId="urn:microsoft.com/office/officeart/2005/8/layout/hierarchy1"/>
    <dgm:cxn modelId="{20DBA956-4D90-41C1-AD0E-B2FA4308AD23}" type="presParOf" srcId="{2A08A290-FFDE-409E-8628-6C131EACD429}" destId="{241E2E7D-15BC-4689-BDE9-97CC45DD83B0}" srcOrd="0" destOrd="0" presId="urn:microsoft.com/office/officeart/2005/8/layout/hierarchy1"/>
    <dgm:cxn modelId="{C1828A91-BAF8-4C7C-8CD0-17D0D881D95C}" type="presParOf" srcId="{241E2E7D-15BC-4689-BDE9-97CC45DD83B0}" destId="{20047EE2-FF5A-4CBB-99A9-9F34F9FC3834}" srcOrd="0" destOrd="0" presId="urn:microsoft.com/office/officeart/2005/8/layout/hierarchy1"/>
    <dgm:cxn modelId="{7B75365F-AD4E-49A8-BB9A-BAEC017F1FC2}" type="presParOf" srcId="{241E2E7D-15BC-4689-BDE9-97CC45DD83B0}" destId="{5E3FA9A6-CC3C-4969-82E8-68BF3158BD4E}" srcOrd="1" destOrd="0" presId="urn:microsoft.com/office/officeart/2005/8/layout/hierarchy1"/>
    <dgm:cxn modelId="{E2E82BD2-F139-457A-B251-34896418477C}" type="presParOf" srcId="{2A08A290-FFDE-409E-8628-6C131EACD429}" destId="{201AA7E9-4593-4689-AC37-53CDCD57638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58B2CFF-C359-4435-A125-BDB16D6844A7}" type="doc">
      <dgm:prSet loTypeId="urn:microsoft.com/office/officeart/2005/8/layout/hierarchy1" loCatId="hierarchy" qsTypeId="urn:microsoft.com/office/officeart/2009/2/quickstyle/3d8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B2768CB-CA1E-464C-A217-87D3F143598E}">
      <dgm:prSet phldrT="[Text]"/>
      <dgm:spPr/>
      <dgm:t>
        <a:bodyPr/>
        <a:lstStyle/>
        <a:p>
          <a:r>
            <a:rPr lang="en-US" b="1" dirty="0" smtClean="0">
              <a:latin typeface="Perpetua" panose="02020502060401020303" pitchFamily="18" charset="0"/>
            </a:rPr>
            <a:t>Other classification</a:t>
          </a:r>
          <a:endParaRPr lang="en-US" b="1" dirty="0">
            <a:latin typeface="Perpetua" panose="02020502060401020303" pitchFamily="18" charset="0"/>
          </a:endParaRPr>
        </a:p>
      </dgm:t>
    </dgm:pt>
    <dgm:pt modelId="{51767790-6FB2-41F0-AB62-B7E4084A49C6}" type="parTrans" cxnId="{881351BE-5C5A-40E2-BC50-480F68BD8A36}">
      <dgm:prSet/>
      <dgm:spPr/>
      <dgm:t>
        <a:bodyPr/>
        <a:lstStyle/>
        <a:p>
          <a:endParaRPr lang="en-US"/>
        </a:p>
      </dgm:t>
    </dgm:pt>
    <dgm:pt modelId="{C7EA8CD7-F827-41A0-AD4C-978A6C907AEB}" type="sibTrans" cxnId="{881351BE-5C5A-40E2-BC50-480F68BD8A36}">
      <dgm:prSet/>
      <dgm:spPr/>
      <dgm:t>
        <a:bodyPr/>
        <a:lstStyle/>
        <a:p>
          <a:endParaRPr lang="en-US"/>
        </a:p>
      </dgm:t>
    </dgm:pt>
    <dgm:pt modelId="{1CFD54CC-E3BE-4B32-BDFA-2D83E03F5BB7}">
      <dgm:prSet phldrT="[Text]"/>
      <dgm:spPr/>
      <dgm:t>
        <a:bodyPr/>
        <a:lstStyle/>
        <a:p>
          <a:r>
            <a:rPr lang="en-US" b="1" dirty="0" smtClean="0">
              <a:latin typeface="Perpetua" panose="02020502060401020303" pitchFamily="18" charset="0"/>
            </a:rPr>
            <a:t>Profit oriented projects</a:t>
          </a:r>
          <a:endParaRPr lang="en-US" b="1" dirty="0">
            <a:latin typeface="Perpetua" panose="02020502060401020303" pitchFamily="18" charset="0"/>
          </a:endParaRPr>
        </a:p>
      </dgm:t>
    </dgm:pt>
    <dgm:pt modelId="{1321009D-C64B-41EC-8BE2-C034C79F0EF9}" type="parTrans" cxnId="{D6DBC30C-85A1-497B-ACD2-CF12E0D9EC26}">
      <dgm:prSet/>
      <dgm:spPr/>
      <dgm:t>
        <a:bodyPr/>
        <a:lstStyle/>
        <a:p>
          <a:endParaRPr lang="en-US"/>
        </a:p>
      </dgm:t>
    </dgm:pt>
    <dgm:pt modelId="{F8739074-8DA1-497D-84D9-9455AED997E5}" type="sibTrans" cxnId="{D6DBC30C-85A1-497B-ACD2-CF12E0D9EC26}">
      <dgm:prSet/>
      <dgm:spPr/>
      <dgm:t>
        <a:bodyPr/>
        <a:lstStyle/>
        <a:p>
          <a:endParaRPr lang="en-US"/>
        </a:p>
      </dgm:t>
    </dgm:pt>
    <dgm:pt modelId="{9109470F-F874-4A49-B5DA-65091B10DF27}">
      <dgm:prSet phldrT="[Text]"/>
      <dgm:spPr/>
      <dgm:t>
        <a:bodyPr/>
        <a:lstStyle/>
        <a:p>
          <a:r>
            <a:rPr lang="en-US" b="1" dirty="0" smtClean="0">
              <a:latin typeface="Perpetua" panose="02020502060401020303" pitchFamily="18" charset="0"/>
            </a:rPr>
            <a:t>New Projects</a:t>
          </a:r>
          <a:endParaRPr lang="en-US" b="1" dirty="0">
            <a:latin typeface="Perpetua" panose="02020502060401020303" pitchFamily="18" charset="0"/>
          </a:endParaRPr>
        </a:p>
      </dgm:t>
    </dgm:pt>
    <dgm:pt modelId="{9222CBE2-92C9-43AA-8B13-0DA21031E848}" type="parTrans" cxnId="{82117E37-FFB3-4294-81E4-2304AB7C77C9}">
      <dgm:prSet/>
      <dgm:spPr/>
      <dgm:t>
        <a:bodyPr/>
        <a:lstStyle/>
        <a:p>
          <a:endParaRPr lang="en-US"/>
        </a:p>
      </dgm:t>
    </dgm:pt>
    <dgm:pt modelId="{825F7C42-B4E4-40A2-B683-9D251A5491AE}" type="sibTrans" cxnId="{82117E37-FFB3-4294-81E4-2304AB7C77C9}">
      <dgm:prSet/>
      <dgm:spPr/>
      <dgm:t>
        <a:bodyPr/>
        <a:lstStyle/>
        <a:p>
          <a:endParaRPr lang="en-US"/>
        </a:p>
      </dgm:t>
    </dgm:pt>
    <dgm:pt modelId="{2F46142B-C49C-454C-8864-BD41BA8A1F97}">
      <dgm:prSet phldrT="[Text]"/>
      <dgm:spPr/>
      <dgm:t>
        <a:bodyPr/>
        <a:lstStyle/>
        <a:p>
          <a:r>
            <a:rPr lang="en-US" b="1" dirty="0" smtClean="0">
              <a:latin typeface="Perpetua" panose="02020502060401020303" pitchFamily="18" charset="0"/>
            </a:rPr>
            <a:t>Development / Expansion Projects</a:t>
          </a:r>
          <a:endParaRPr lang="en-US" b="1" dirty="0">
            <a:latin typeface="Perpetua" panose="02020502060401020303" pitchFamily="18" charset="0"/>
          </a:endParaRPr>
        </a:p>
      </dgm:t>
    </dgm:pt>
    <dgm:pt modelId="{D0A74977-3CBD-4849-B9CA-905824D8BD99}" type="parTrans" cxnId="{15E1BBB2-B789-4A3A-85FD-C15918216CFC}">
      <dgm:prSet/>
      <dgm:spPr/>
      <dgm:t>
        <a:bodyPr/>
        <a:lstStyle/>
        <a:p>
          <a:endParaRPr lang="en-US"/>
        </a:p>
      </dgm:t>
    </dgm:pt>
    <dgm:pt modelId="{3CD6DA91-4CF0-4DC1-BF7C-0F07FEF52BF9}" type="sibTrans" cxnId="{15E1BBB2-B789-4A3A-85FD-C15918216CFC}">
      <dgm:prSet/>
      <dgm:spPr/>
      <dgm:t>
        <a:bodyPr/>
        <a:lstStyle/>
        <a:p>
          <a:endParaRPr lang="en-US"/>
        </a:p>
      </dgm:t>
    </dgm:pt>
    <dgm:pt modelId="{06E1DB46-1DE6-431C-8C7D-4266E953FA9B}">
      <dgm:prSet phldrT="[Text]"/>
      <dgm:spPr/>
      <dgm:t>
        <a:bodyPr/>
        <a:lstStyle/>
        <a:p>
          <a:r>
            <a:rPr lang="en-US" b="1" dirty="0" smtClean="0">
              <a:latin typeface="Perpetua" panose="02020502060401020303" pitchFamily="18" charset="0"/>
            </a:rPr>
            <a:t>Service oriented projects</a:t>
          </a:r>
          <a:endParaRPr lang="en-US" b="1" dirty="0">
            <a:latin typeface="Perpetua" panose="02020502060401020303" pitchFamily="18" charset="0"/>
          </a:endParaRPr>
        </a:p>
      </dgm:t>
    </dgm:pt>
    <dgm:pt modelId="{315E408D-94D1-4F1B-88B8-0DD9EE6C3F5E}" type="parTrans" cxnId="{15F3831B-7920-47B1-9DF9-BE6FBE3AB28C}">
      <dgm:prSet/>
      <dgm:spPr/>
      <dgm:t>
        <a:bodyPr/>
        <a:lstStyle/>
        <a:p>
          <a:endParaRPr lang="en-US"/>
        </a:p>
      </dgm:t>
    </dgm:pt>
    <dgm:pt modelId="{5F3D89B9-9ABF-4EE1-9111-D6AA5236D5BE}" type="sibTrans" cxnId="{15F3831B-7920-47B1-9DF9-BE6FBE3AB28C}">
      <dgm:prSet/>
      <dgm:spPr/>
      <dgm:t>
        <a:bodyPr/>
        <a:lstStyle/>
        <a:p>
          <a:endParaRPr lang="en-US"/>
        </a:p>
      </dgm:t>
    </dgm:pt>
    <dgm:pt modelId="{751E832F-74CB-4624-BDC9-3F5D8DDBE3CF}">
      <dgm:prSet phldrT="[Text]"/>
      <dgm:spPr/>
      <dgm:t>
        <a:bodyPr/>
        <a:lstStyle/>
        <a:p>
          <a:r>
            <a:rPr lang="en-US" b="1" dirty="0" smtClean="0">
              <a:latin typeface="Perpetua" panose="02020502060401020303" pitchFamily="18" charset="0"/>
            </a:rPr>
            <a:t>Welfare projects</a:t>
          </a:r>
          <a:endParaRPr lang="en-US" b="1" dirty="0">
            <a:latin typeface="Perpetua" panose="02020502060401020303" pitchFamily="18" charset="0"/>
          </a:endParaRPr>
        </a:p>
      </dgm:t>
    </dgm:pt>
    <dgm:pt modelId="{1B7866E1-2DF7-41A8-9B4F-9C34E1EBE196}" type="parTrans" cxnId="{0AA07F7F-5989-475B-88F5-01C8F1395F0C}">
      <dgm:prSet/>
      <dgm:spPr/>
      <dgm:t>
        <a:bodyPr/>
        <a:lstStyle/>
        <a:p>
          <a:endParaRPr lang="en-US"/>
        </a:p>
      </dgm:t>
    </dgm:pt>
    <dgm:pt modelId="{A70F9706-A06B-4A7C-A258-F508AC85A3A5}" type="sibTrans" cxnId="{0AA07F7F-5989-475B-88F5-01C8F1395F0C}">
      <dgm:prSet/>
      <dgm:spPr/>
      <dgm:t>
        <a:bodyPr/>
        <a:lstStyle/>
        <a:p>
          <a:endParaRPr lang="en-US"/>
        </a:p>
      </dgm:t>
    </dgm:pt>
    <dgm:pt modelId="{2D63DCB5-F0E9-4D0E-8F58-EEDC62FD254A}">
      <dgm:prSet phldrT="[Text]"/>
      <dgm:spPr/>
      <dgm:t>
        <a:bodyPr/>
        <a:lstStyle/>
        <a:p>
          <a:r>
            <a:rPr lang="en-US" b="1" dirty="0" smtClean="0">
              <a:latin typeface="Perpetua" panose="02020502060401020303" pitchFamily="18" charset="0"/>
            </a:rPr>
            <a:t>Modernization / Technology Projects</a:t>
          </a:r>
          <a:endParaRPr lang="en-US" b="1" dirty="0">
            <a:latin typeface="Perpetua" panose="02020502060401020303" pitchFamily="18" charset="0"/>
          </a:endParaRPr>
        </a:p>
      </dgm:t>
    </dgm:pt>
    <dgm:pt modelId="{4A6FB38D-818B-4F60-B11E-CB4F90907895}" type="parTrans" cxnId="{08A0440A-8EA9-4345-B6E3-1B1383208AE9}">
      <dgm:prSet/>
      <dgm:spPr/>
      <dgm:t>
        <a:bodyPr/>
        <a:lstStyle/>
        <a:p>
          <a:endParaRPr lang="en-US"/>
        </a:p>
      </dgm:t>
    </dgm:pt>
    <dgm:pt modelId="{E690062C-31E1-4E87-8828-CC311A42294C}" type="sibTrans" cxnId="{08A0440A-8EA9-4345-B6E3-1B1383208AE9}">
      <dgm:prSet/>
      <dgm:spPr/>
      <dgm:t>
        <a:bodyPr/>
        <a:lstStyle/>
        <a:p>
          <a:endParaRPr lang="en-US"/>
        </a:p>
      </dgm:t>
    </dgm:pt>
    <dgm:pt modelId="{33AF35C3-C2F1-4D04-98D9-49F58811D67E}">
      <dgm:prSet phldrT="[Text]"/>
      <dgm:spPr/>
      <dgm:t>
        <a:bodyPr/>
        <a:lstStyle/>
        <a:p>
          <a:r>
            <a:rPr lang="en-US" b="1" dirty="0" smtClean="0">
              <a:latin typeface="Perpetua" panose="02020502060401020303" pitchFamily="18" charset="0"/>
            </a:rPr>
            <a:t>Diversification Projects</a:t>
          </a:r>
          <a:endParaRPr lang="en-US" b="1" dirty="0">
            <a:latin typeface="Perpetua" panose="02020502060401020303" pitchFamily="18" charset="0"/>
          </a:endParaRPr>
        </a:p>
      </dgm:t>
    </dgm:pt>
    <dgm:pt modelId="{B00935B1-50C5-4E7B-9E7F-B4F587D74F11}" type="parTrans" cxnId="{5D4C6575-E7D7-4AA8-94EA-52B231F9279B}">
      <dgm:prSet/>
      <dgm:spPr/>
      <dgm:t>
        <a:bodyPr/>
        <a:lstStyle/>
        <a:p>
          <a:endParaRPr lang="en-US"/>
        </a:p>
      </dgm:t>
    </dgm:pt>
    <dgm:pt modelId="{80C90742-EA2C-4CAF-B3B4-F5ABB84875A3}" type="sibTrans" cxnId="{5D4C6575-E7D7-4AA8-94EA-52B231F9279B}">
      <dgm:prSet/>
      <dgm:spPr/>
      <dgm:t>
        <a:bodyPr/>
        <a:lstStyle/>
        <a:p>
          <a:endParaRPr lang="en-US"/>
        </a:p>
      </dgm:t>
    </dgm:pt>
    <dgm:pt modelId="{4A56F2CE-756E-41A1-AF4F-62532E851BDE}">
      <dgm:prSet phldrT="[Text]"/>
      <dgm:spPr/>
      <dgm:t>
        <a:bodyPr/>
        <a:lstStyle/>
        <a:p>
          <a:r>
            <a:rPr lang="en-US" b="1" dirty="0" smtClean="0">
              <a:latin typeface="Perpetua" panose="02020502060401020303" pitchFamily="18" charset="0"/>
            </a:rPr>
            <a:t>Service projects</a:t>
          </a:r>
          <a:endParaRPr lang="en-US" b="1" dirty="0">
            <a:latin typeface="Perpetua" panose="02020502060401020303" pitchFamily="18" charset="0"/>
          </a:endParaRPr>
        </a:p>
      </dgm:t>
    </dgm:pt>
    <dgm:pt modelId="{A6059B77-5881-47B0-99A0-A09B9A36655D}" type="parTrans" cxnId="{22ACDBF0-28AE-46B1-AE5D-3BFA28CE58E5}">
      <dgm:prSet/>
      <dgm:spPr/>
      <dgm:t>
        <a:bodyPr/>
        <a:lstStyle/>
        <a:p>
          <a:endParaRPr lang="en-US"/>
        </a:p>
      </dgm:t>
    </dgm:pt>
    <dgm:pt modelId="{123AB9A8-83B7-4B79-8B65-D7720DB56D42}" type="sibTrans" cxnId="{22ACDBF0-28AE-46B1-AE5D-3BFA28CE58E5}">
      <dgm:prSet/>
      <dgm:spPr/>
      <dgm:t>
        <a:bodyPr/>
        <a:lstStyle/>
        <a:p>
          <a:endParaRPr lang="en-US"/>
        </a:p>
      </dgm:t>
    </dgm:pt>
    <dgm:pt modelId="{2588C54D-8705-4821-8416-50AF7E90D291}">
      <dgm:prSet phldrT="[Text]"/>
      <dgm:spPr/>
      <dgm:t>
        <a:bodyPr/>
        <a:lstStyle/>
        <a:p>
          <a:r>
            <a:rPr lang="en-US" b="1" dirty="0" smtClean="0">
              <a:latin typeface="Perpetua" panose="02020502060401020303" pitchFamily="18" charset="0"/>
            </a:rPr>
            <a:t>Research and Development projects</a:t>
          </a:r>
          <a:endParaRPr lang="en-US" b="1" dirty="0">
            <a:latin typeface="Perpetua" panose="02020502060401020303" pitchFamily="18" charset="0"/>
          </a:endParaRPr>
        </a:p>
      </dgm:t>
    </dgm:pt>
    <dgm:pt modelId="{B54DDB27-33CD-4191-8892-47CD7C3EFFE0}" type="parTrans" cxnId="{FF960ADF-5533-4252-9733-690425944985}">
      <dgm:prSet/>
      <dgm:spPr/>
      <dgm:t>
        <a:bodyPr/>
        <a:lstStyle/>
        <a:p>
          <a:endParaRPr lang="en-US"/>
        </a:p>
      </dgm:t>
    </dgm:pt>
    <dgm:pt modelId="{1D284B4B-4305-42B4-8E2F-07154F247DD9}" type="sibTrans" cxnId="{FF960ADF-5533-4252-9733-690425944985}">
      <dgm:prSet/>
      <dgm:spPr/>
      <dgm:t>
        <a:bodyPr/>
        <a:lstStyle/>
        <a:p>
          <a:endParaRPr lang="en-US"/>
        </a:p>
      </dgm:t>
    </dgm:pt>
    <dgm:pt modelId="{26173447-2FBC-46BA-AB66-4760A2983785}">
      <dgm:prSet phldrT="[Text]"/>
      <dgm:spPr/>
      <dgm:t>
        <a:bodyPr/>
        <a:lstStyle/>
        <a:p>
          <a:r>
            <a:rPr lang="en-US" b="1" dirty="0" smtClean="0">
              <a:latin typeface="Perpetua" panose="02020502060401020303" pitchFamily="18" charset="0"/>
            </a:rPr>
            <a:t>Educational projects</a:t>
          </a:r>
          <a:endParaRPr lang="en-US" b="1" dirty="0">
            <a:latin typeface="Perpetua" panose="02020502060401020303" pitchFamily="18" charset="0"/>
          </a:endParaRPr>
        </a:p>
      </dgm:t>
    </dgm:pt>
    <dgm:pt modelId="{24BCD827-434A-4905-90BA-82D57AD63497}" type="parTrans" cxnId="{C94699D7-C22B-42F0-A98E-3CD6AE48658D}">
      <dgm:prSet/>
      <dgm:spPr/>
      <dgm:t>
        <a:bodyPr/>
        <a:lstStyle/>
        <a:p>
          <a:endParaRPr lang="en-US"/>
        </a:p>
      </dgm:t>
    </dgm:pt>
    <dgm:pt modelId="{5DD02437-4DCB-4921-B276-8E86F6F83F84}" type="sibTrans" cxnId="{C94699D7-C22B-42F0-A98E-3CD6AE48658D}">
      <dgm:prSet/>
      <dgm:spPr/>
      <dgm:t>
        <a:bodyPr/>
        <a:lstStyle/>
        <a:p>
          <a:endParaRPr lang="en-US"/>
        </a:p>
      </dgm:t>
    </dgm:pt>
    <dgm:pt modelId="{AABE6050-5DAF-4829-B60A-DC378CECE5F1}" type="pres">
      <dgm:prSet presAssocID="{858B2CFF-C359-4435-A125-BDB16D6844A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1ABA704-232D-4EA0-8E56-AB9CC2A3A616}" type="pres">
      <dgm:prSet presAssocID="{FB2768CB-CA1E-464C-A217-87D3F143598E}" presName="hierRoot1" presStyleCnt="0"/>
      <dgm:spPr/>
    </dgm:pt>
    <dgm:pt modelId="{EFE177DC-17D6-43EB-A866-5A66C8E21419}" type="pres">
      <dgm:prSet presAssocID="{FB2768CB-CA1E-464C-A217-87D3F143598E}" presName="composite" presStyleCnt="0"/>
      <dgm:spPr/>
    </dgm:pt>
    <dgm:pt modelId="{602C1E58-BE1E-46FA-B031-E537BB92F532}" type="pres">
      <dgm:prSet presAssocID="{FB2768CB-CA1E-464C-A217-87D3F143598E}" presName="background" presStyleLbl="node0" presStyleIdx="0" presStyleCnt="1"/>
      <dgm:spPr/>
    </dgm:pt>
    <dgm:pt modelId="{C96C69BA-2CEC-4AB1-826F-C68A921EEAEC}" type="pres">
      <dgm:prSet presAssocID="{FB2768CB-CA1E-464C-A217-87D3F143598E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F3BC225-32BA-4D68-8A57-9E30346C8DB4}" type="pres">
      <dgm:prSet presAssocID="{FB2768CB-CA1E-464C-A217-87D3F143598E}" presName="hierChild2" presStyleCnt="0"/>
      <dgm:spPr/>
    </dgm:pt>
    <dgm:pt modelId="{8BA7C804-C407-435D-9EF8-C1C12877CBE9}" type="pres">
      <dgm:prSet presAssocID="{1321009D-C64B-41EC-8BE2-C034C79F0EF9}" presName="Name10" presStyleLbl="parChTrans1D2" presStyleIdx="0" presStyleCnt="2"/>
      <dgm:spPr/>
      <dgm:t>
        <a:bodyPr/>
        <a:lstStyle/>
        <a:p>
          <a:endParaRPr lang="en-US"/>
        </a:p>
      </dgm:t>
    </dgm:pt>
    <dgm:pt modelId="{5B7B41A9-A4FA-4F11-B468-F090A9708E09}" type="pres">
      <dgm:prSet presAssocID="{1CFD54CC-E3BE-4B32-BDFA-2D83E03F5BB7}" presName="hierRoot2" presStyleCnt="0"/>
      <dgm:spPr/>
    </dgm:pt>
    <dgm:pt modelId="{98899237-F84D-4566-94CB-A7ABD91384FB}" type="pres">
      <dgm:prSet presAssocID="{1CFD54CC-E3BE-4B32-BDFA-2D83E03F5BB7}" presName="composite2" presStyleCnt="0"/>
      <dgm:spPr/>
    </dgm:pt>
    <dgm:pt modelId="{C6E6D730-9939-40B8-867B-538E60B4F0FF}" type="pres">
      <dgm:prSet presAssocID="{1CFD54CC-E3BE-4B32-BDFA-2D83E03F5BB7}" presName="background2" presStyleLbl="node2" presStyleIdx="0" presStyleCnt="2"/>
      <dgm:spPr/>
    </dgm:pt>
    <dgm:pt modelId="{37B9675F-8205-4E08-873F-2B78EB7EFB56}" type="pres">
      <dgm:prSet presAssocID="{1CFD54CC-E3BE-4B32-BDFA-2D83E03F5BB7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605229-3464-405C-AC7C-4C943BAAB572}" type="pres">
      <dgm:prSet presAssocID="{1CFD54CC-E3BE-4B32-BDFA-2D83E03F5BB7}" presName="hierChild3" presStyleCnt="0"/>
      <dgm:spPr/>
    </dgm:pt>
    <dgm:pt modelId="{C495218F-1481-407C-B437-95B2EC7AA18B}" type="pres">
      <dgm:prSet presAssocID="{9222CBE2-92C9-43AA-8B13-0DA21031E848}" presName="Name17" presStyleLbl="parChTrans1D3" presStyleIdx="0" presStyleCnt="8"/>
      <dgm:spPr/>
      <dgm:t>
        <a:bodyPr/>
        <a:lstStyle/>
        <a:p>
          <a:endParaRPr lang="en-US"/>
        </a:p>
      </dgm:t>
    </dgm:pt>
    <dgm:pt modelId="{172BE401-9B5A-4F45-92EB-52A135C1B342}" type="pres">
      <dgm:prSet presAssocID="{9109470F-F874-4A49-B5DA-65091B10DF27}" presName="hierRoot3" presStyleCnt="0"/>
      <dgm:spPr/>
    </dgm:pt>
    <dgm:pt modelId="{75543F42-9C62-4C4B-B057-B7E0F1DE029D}" type="pres">
      <dgm:prSet presAssocID="{9109470F-F874-4A49-B5DA-65091B10DF27}" presName="composite3" presStyleCnt="0"/>
      <dgm:spPr/>
    </dgm:pt>
    <dgm:pt modelId="{12B32845-F182-41FD-80F2-400542CC268E}" type="pres">
      <dgm:prSet presAssocID="{9109470F-F874-4A49-B5DA-65091B10DF27}" presName="background3" presStyleLbl="node3" presStyleIdx="0" presStyleCnt="8"/>
      <dgm:spPr/>
    </dgm:pt>
    <dgm:pt modelId="{FC054005-000B-4941-89A3-21CB7FA2A5E9}" type="pres">
      <dgm:prSet presAssocID="{9109470F-F874-4A49-B5DA-65091B10DF27}" presName="text3" presStyleLbl="fgAcc3" presStyleIdx="0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DE81DB-CA35-4821-889A-2C9CF2BF46F4}" type="pres">
      <dgm:prSet presAssocID="{9109470F-F874-4A49-B5DA-65091B10DF27}" presName="hierChild4" presStyleCnt="0"/>
      <dgm:spPr/>
    </dgm:pt>
    <dgm:pt modelId="{41F20A36-C59D-41EB-80EB-2E536FFBDAF1}" type="pres">
      <dgm:prSet presAssocID="{D0A74977-3CBD-4849-B9CA-905824D8BD99}" presName="Name17" presStyleLbl="parChTrans1D3" presStyleIdx="1" presStyleCnt="8"/>
      <dgm:spPr/>
      <dgm:t>
        <a:bodyPr/>
        <a:lstStyle/>
        <a:p>
          <a:endParaRPr lang="en-US"/>
        </a:p>
      </dgm:t>
    </dgm:pt>
    <dgm:pt modelId="{54D8E9FE-05A0-4B9A-AE62-657B61DCE5AA}" type="pres">
      <dgm:prSet presAssocID="{2F46142B-C49C-454C-8864-BD41BA8A1F97}" presName="hierRoot3" presStyleCnt="0"/>
      <dgm:spPr/>
    </dgm:pt>
    <dgm:pt modelId="{8B62250D-714D-413E-9B38-82BDF5D62B6B}" type="pres">
      <dgm:prSet presAssocID="{2F46142B-C49C-454C-8864-BD41BA8A1F97}" presName="composite3" presStyleCnt="0"/>
      <dgm:spPr/>
    </dgm:pt>
    <dgm:pt modelId="{E867E9C3-3087-4980-B77E-F41E51C6B18E}" type="pres">
      <dgm:prSet presAssocID="{2F46142B-C49C-454C-8864-BD41BA8A1F97}" presName="background3" presStyleLbl="node3" presStyleIdx="1" presStyleCnt="8"/>
      <dgm:spPr/>
    </dgm:pt>
    <dgm:pt modelId="{A8DE9F43-B4CE-4401-A250-3DBCFA959B26}" type="pres">
      <dgm:prSet presAssocID="{2F46142B-C49C-454C-8864-BD41BA8A1F97}" presName="text3" presStyleLbl="fgAcc3" presStyleIdx="1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C03A10-350B-42B9-84BA-68E654CD9EAC}" type="pres">
      <dgm:prSet presAssocID="{2F46142B-C49C-454C-8864-BD41BA8A1F97}" presName="hierChild4" presStyleCnt="0"/>
      <dgm:spPr/>
    </dgm:pt>
    <dgm:pt modelId="{879ED2FE-2CE5-4607-B8B5-BBFF1BABFB7F}" type="pres">
      <dgm:prSet presAssocID="{4A6FB38D-818B-4F60-B11E-CB4F90907895}" presName="Name17" presStyleLbl="parChTrans1D3" presStyleIdx="2" presStyleCnt="8"/>
      <dgm:spPr/>
      <dgm:t>
        <a:bodyPr/>
        <a:lstStyle/>
        <a:p>
          <a:endParaRPr lang="en-US"/>
        </a:p>
      </dgm:t>
    </dgm:pt>
    <dgm:pt modelId="{8F304063-1A7E-498A-9EBF-97A5DE356040}" type="pres">
      <dgm:prSet presAssocID="{2D63DCB5-F0E9-4D0E-8F58-EEDC62FD254A}" presName="hierRoot3" presStyleCnt="0"/>
      <dgm:spPr/>
    </dgm:pt>
    <dgm:pt modelId="{1A3D8E17-8AE9-4961-AB4C-B9DDC09CEC6E}" type="pres">
      <dgm:prSet presAssocID="{2D63DCB5-F0E9-4D0E-8F58-EEDC62FD254A}" presName="composite3" presStyleCnt="0"/>
      <dgm:spPr/>
    </dgm:pt>
    <dgm:pt modelId="{63FA25BF-002F-4B9C-B748-04BE2252EA47}" type="pres">
      <dgm:prSet presAssocID="{2D63DCB5-F0E9-4D0E-8F58-EEDC62FD254A}" presName="background3" presStyleLbl="node3" presStyleIdx="2" presStyleCnt="8"/>
      <dgm:spPr/>
    </dgm:pt>
    <dgm:pt modelId="{66920865-D183-42E6-9197-6E480928644C}" type="pres">
      <dgm:prSet presAssocID="{2D63DCB5-F0E9-4D0E-8F58-EEDC62FD254A}" presName="text3" presStyleLbl="fgAcc3" presStyleIdx="2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9351A4C-C243-4D58-B615-EACBD2CF8D20}" type="pres">
      <dgm:prSet presAssocID="{2D63DCB5-F0E9-4D0E-8F58-EEDC62FD254A}" presName="hierChild4" presStyleCnt="0"/>
      <dgm:spPr/>
    </dgm:pt>
    <dgm:pt modelId="{7FBC8B55-A30C-4AE3-BE31-45C4B7640D9B}" type="pres">
      <dgm:prSet presAssocID="{B00935B1-50C5-4E7B-9E7F-B4F587D74F11}" presName="Name17" presStyleLbl="parChTrans1D3" presStyleIdx="3" presStyleCnt="8"/>
      <dgm:spPr/>
      <dgm:t>
        <a:bodyPr/>
        <a:lstStyle/>
        <a:p>
          <a:endParaRPr lang="en-US"/>
        </a:p>
      </dgm:t>
    </dgm:pt>
    <dgm:pt modelId="{83A0B8F3-9FBE-48B0-8D0D-2C2E95FDB4F9}" type="pres">
      <dgm:prSet presAssocID="{33AF35C3-C2F1-4D04-98D9-49F58811D67E}" presName="hierRoot3" presStyleCnt="0"/>
      <dgm:spPr/>
    </dgm:pt>
    <dgm:pt modelId="{93B7A2E1-930B-400C-A9E3-E25E3980D85F}" type="pres">
      <dgm:prSet presAssocID="{33AF35C3-C2F1-4D04-98D9-49F58811D67E}" presName="composite3" presStyleCnt="0"/>
      <dgm:spPr/>
    </dgm:pt>
    <dgm:pt modelId="{01D73CB5-19C2-4165-81EA-83DAF1C5AF21}" type="pres">
      <dgm:prSet presAssocID="{33AF35C3-C2F1-4D04-98D9-49F58811D67E}" presName="background3" presStyleLbl="node3" presStyleIdx="3" presStyleCnt="8"/>
      <dgm:spPr/>
    </dgm:pt>
    <dgm:pt modelId="{A3CF86BE-4BA0-4BDF-888D-954E225CC976}" type="pres">
      <dgm:prSet presAssocID="{33AF35C3-C2F1-4D04-98D9-49F58811D67E}" presName="text3" presStyleLbl="fgAcc3" presStyleIdx="3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A02BD2-06C6-43B0-97CB-144B870641B0}" type="pres">
      <dgm:prSet presAssocID="{33AF35C3-C2F1-4D04-98D9-49F58811D67E}" presName="hierChild4" presStyleCnt="0"/>
      <dgm:spPr/>
    </dgm:pt>
    <dgm:pt modelId="{FE3A57B2-E2DB-4C2A-B119-69DD3CA16EC2}" type="pres">
      <dgm:prSet presAssocID="{315E408D-94D1-4F1B-88B8-0DD9EE6C3F5E}" presName="Name10" presStyleLbl="parChTrans1D2" presStyleIdx="1" presStyleCnt="2"/>
      <dgm:spPr/>
      <dgm:t>
        <a:bodyPr/>
        <a:lstStyle/>
        <a:p>
          <a:endParaRPr lang="en-US"/>
        </a:p>
      </dgm:t>
    </dgm:pt>
    <dgm:pt modelId="{55FA7F5D-70AB-4801-94DC-0C8C71BF0DB7}" type="pres">
      <dgm:prSet presAssocID="{06E1DB46-1DE6-431C-8C7D-4266E953FA9B}" presName="hierRoot2" presStyleCnt="0"/>
      <dgm:spPr/>
    </dgm:pt>
    <dgm:pt modelId="{C5D28508-E8E2-4799-8E33-3E20EFABE8BC}" type="pres">
      <dgm:prSet presAssocID="{06E1DB46-1DE6-431C-8C7D-4266E953FA9B}" presName="composite2" presStyleCnt="0"/>
      <dgm:spPr/>
    </dgm:pt>
    <dgm:pt modelId="{E9444B18-AB07-426E-AB34-B15D0AD826AA}" type="pres">
      <dgm:prSet presAssocID="{06E1DB46-1DE6-431C-8C7D-4266E953FA9B}" presName="background2" presStyleLbl="node2" presStyleIdx="1" presStyleCnt="2"/>
      <dgm:spPr/>
    </dgm:pt>
    <dgm:pt modelId="{21E675F5-B8A3-4B52-9E11-AC824744B81B}" type="pres">
      <dgm:prSet presAssocID="{06E1DB46-1DE6-431C-8C7D-4266E953FA9B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D06DB1C-72AC-4336-BDCE-2E01326E9625}" type="pres">
      <dgm:prSet presAssocID="{06E1DB46-1DE6-431C-8C7D-4266E953FA9B}" presName="hierChild3" presStyleCnt="0"/>
      <dgm:spPr/>
    </dgm:pt>
    <dgm:pt modelId="{03DF255F-57A8-4A17-B405-5A5FF9A0022B}" type="pres">
      <dgm:prSet presAssocID="{1B7866E1-2DF7-41A8-9B4F-9C34E1EBE196}" presName="Name17" presStyleLbl="parChTrans1D3" presStyleIdx="4" presStyleCnt="8"/>
      <dgm:spPr/>
      <dgm:t>
        <a:bodyPr/>
        <a:lstStyle/>
        <a:p>
          <a:endParaRPr lang="en-US"/>
        </a:p>
      </dgm:t>
    </dgm:pt>
    <dgm:pt modelId="{3C37AE77-D63F-4038-B07A-1A2F4B545A59}" type="pres">
      <dgm:prSet presAssocID="{751E832F-74CB-4624-BDC9-3F5D8DDBE3CF}" presName="hierRoot3" presStyleCnt="0"/>
      <dgm:spPr/>
    </dgm:pt>
    <dgm:pt modelId="{69A128B1-9C23-4000-BF77-92C04FF887E6}" type="pres">
      <dgm:prSet presAssocID="{751E832F-74CB-4624-BDC9-3F5D8DDBE3CF}" presName="composite3" presStyleCnt="0"/>
      <dgm:spPr/>
    </dgm:pt>
    <dgm:pt modelId="{AE41C6E5-E7E0-470B-AC07-01FB6528E1DE}" type="pres">
      <dgm:prSet presAssocID="{751E832F-74CB-4624-BDC9-3F5D8DDBE3CF}" presName="background3" presStyleLbl="node3" presStyleIdx="4" presStyleCnt="8"/>
      <dgm:spPr/>
    </dgm:pt>
    <dgm:pt modelId="{2B064228-4F0B-4AD8-AAD2-DC171A8967D4}" type="pres">
      <dgm:prSet presAssocID="{751E832F-74CB-4624-BDC9-3F5D8DDBE3CF}" presName="text3" presStyleLbl="fgAcc3" presStyleIdx="4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CFD68D-FBCF-4EC7-8C60-34C5067D8D26}" type="pres">
      <dgm:prSet presAssocID="{751E832F-74CB-4624-BDC9-3F5D8DDBE3CF}" presName="hierChild4" presStyleCnt="0"/>
      <dgm:spPr/>
    </dgm:pt>
    <dgm:pt modelId="{3EFAD80C-A72C-4AC4-A07A-D563E55C2055}" type="pres">
      <dgm:prSet presAssocID="{A6059B77-5881-47B0-99A0-A09B9A36655D}" presName="Name17" presStyleLbl="parChTrans1D3" presStyleIdx="5" presStyleCnt="8"/>
      <dgm:spPr/>
      <dgm:t>
        <a:bodyPr/>
        <a:lstStyle/>
        <a:p>
          <a:endParaRPr lang="en-US"/>
        </a:p>
      </dgm:t>
    </dgm:pt>
    <dgm:pt modelId="{792269A5-3084-4BFD-80CE-F5BC772E15C4}" type="pres">
      <dgm:prSet presAssocID="{4A56F2CE-756E-41A1-AF4F-62532E851BDE}" presName="hierRoot3" presStyleCnt="0"/>
      <dgm:spPr/>
    </dgm:pt>
    <dgm:pt modelId="{F031E247-F519-4855-B1A8-3FFCE8451FB3}" type="pres">
      <dgm:prSet presAssocID="{4A56F2CE-756E-41A1-AF4F-62532E851BDE}" presName="composite3" presStyleCnt="0"/>
      <dgm:spPr/>
    </dgm:pt>
    <dgm:pt modelId="{C9078843-BD89-420A-B4A7-665B544C88F7}" type="pres">
      <dgm:prSet presAssocID="{4A56F2CE-756E-41A1-AF4F-62532E851BDE}" presName="background3" presStyleLbl="node3" presStyleIdx="5" presStyleCnt="8"/>
      <dgm:spPr/>
    </dgm:pt>
    <dgm:pt modelId="{EB71FA94-5194-483B-90BF-4D0ABDD326CC}" type="pres">
      <dgm:prSet presAssocID="{4A56F2CE-756E-41A1-AF4F-62532E851BDE}" presName="text3" presStyleLbl="fgAcc3" presStyleIdx="5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B263B52-F78F-4635-A03C-F080D55FE36C}" type="pres">
      <dgm:prSet presAssocID="{4A56F2CE-756E-41A1-AF4F-62532E851BDE}" presName="hierChild4" presStyleCnt="0"/>
      <dgm:spPr/>
    </dgm:pt>
    <dgm:pt modelId="{1C91BC17-7BC6-4936-80ED-902C9689E6F3}" type="pres">
      <dgm:prSet presAssocID="{B54DDB27-33CD-4191-8892-47CD7C3EFFE0}" presName="Name17" presStyleLbl="parChTrans1D3" presStyleIdx="6" presStyleCnt="8"/>
      <dgm:spPr/>
      <dgm:t>
        <a:bodyPr/>
        <a:lstStyle/>
        <a:p>
          <a:endParaRPr lang="en-US"/>
        </a:p>
      </dgm:t>
    </dgm:pt>
    <dgm:pt modelId="{4BAF4AA2-989B-40CE-A7F6-4A07B20AE75C}" type="pres">
      <dgm:prSet presAssocID="{2588C54D-8705-4821-8416-50AF7E90D291}" presName="hierRoot3" presStyleCnt="0"/>
      <dgm:spPr/>
    </dgm:pt>
    <dgm:pt modelId="{33210891-F335-45D0-A976-5778BC7F7C31}" type="pres">
      <dgm:prSet presAssocID="{2588C54D-8705-4821-8416-50AF7E90D291}" presName="composite3" presStyleCnt="0"/>
      <dgm:spPr/>
    </dgm:pt>
    <dgm:pt modelId="{D1B4720D-DECF-4609-B909-D0127016C3EF}" type="pres">
      <dgm:prSet presAssocID="{2588C54D-8705-4821-8416-50AF7E90D291}" presName="background3" presStyleLbl="node3" presStyleIdx="6" presStyleCnt="8"/>
      <dgm:spPr/>
    </dgm:pt>
    <dgm:pt modelId="{D128DBE4-3B79-428F-B6C9-BA93DDCE34F0}" type="pres">
      <dgm:prSet presAssocID="{2588C54D-8705-4821-8416-50AF7E90D291}" presName="text3" presStyleLbl="fgAcc3" presStyleIdx="6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D97A9F-288F-4557-B702-6FFAC3F7A2CF}" type="pres">
      <dgm:prSet presAssocID="{2588C54D-8705-4821-8416-50AF7E90D291}" presName="hierChild4" presStyleCnt="0"/>
      <dgm:spPr/>
    </dgm:pt>
    <dgm:pt modelId="{5E0A9434-4B93-48F3-87E5-99CD9A5F02E8}" type="pres">
      <dgm:prSet presAssocID="{24BCD827-434A-4905-90BA-82D57AD63497}" presName="Name17" presStyleLbl="parChTrans1D3" presStyleIdx="7" presStyleCnt="8"/>
      <dgm:spPr/>
      <dgm:t>
        <a:bodyPr/>
        <a:lstStyle/>
        <a:p>
          <a:endParaRPr lang="en-US"/>
        </a:p>
      </dgm:t>
    </dgm:pt>
    <dgm:pt modelId="{8E96750A-C2D9-4715-A15C-3BAD4D8EAF6D}" type="pres">
      <dgm:prSet presAssocID="{26173447-2FBC-46BA-AB66-4760A2983785}" presName="hierRoot3" presStyleCnt="0"/>
      <dgm:spPr/>
    </dgm:pt>
    <dgm:pt modelId="{51D4D2E6-F839-4230-94A3-DA40B9707E43}" type="pres">
      <dgm:prSet presAssocID="{26173447-2FBC-46BA-AB66-4760A2983785}" presName="composite3" presStyleCnt="0"/>
      <dgm:spPr/>
    </dgm:pt>
    <dgm:pt modelId="{88852973-EEE0-42D5-9908-18B4F8B6F58E}" type="pres">
      <dgm:prSet presAssocID="{26173447-2FBC-46BA-AB66-4760A2983785}" presName="background3" presStyleLbl="node3" presStyleIdx="7" presStyleCnt="8"/>
      <dgm:spPr/>
    </dgm:pt>
    <dgm:pt modelId="{E428E570-DC10-41D0-914A-36DCFA9C21C3}" type="pres">
      <dgm:prSet presAssocID="{26173447-2FBC-46BA-AB66-4760A2983785}" presName="text3" presStyleLbl="fgAcc3" presStyleIdx="7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1573C7-F3DC-4747-A3FA-4ADC587C8459}" type="pres">
      <dgm:prSet presAssocID="{26173447-2FBC-46BA-AB66-4760A2983785}" presName="hierChild4" presStyleCnt="0"/>
      <dgm:spPr/>
    </dgm:pt>
  </dgm:ptLst>
  <dgm:cxnLst>
    <dgm:cxn modelId="{82117E37-FFB3-4294-81E4-2304AB7C77C9}" srcId="{1CFD54CC-E3BE-4B32-BDFA-2D83E03F5BB7}" destId="{9109470F-F874-4A49-B5DA-65091B10DF27}" srcOrd="0" destOrd="0" parTransId="{9222CBE2-92C9-43AA-8B13-0DA21031E848}" sibTransId="{825F7C42-B4E4-40A2-B683-9D251A5491AE}"/>
    <dgm:cxn modelId="{FF960ADF-5533-4252-9733-690425944985}" srcId="{06E1DB46-1DE6-431C-8C7D-4266E953FA9B}" destId="{2588C54D-8705-4821-8416-50AF7E90D291}" srcOrd="2" destOrd="0" parTransId="{B54DDB27-33CD-4191-8892-47CD7C3EFFE0}" sibTransId="{1D284B4B-4305-42B4-8E2F-07154F247DD9}"/>
    <dgm:cxn modelId="{95E55B53-5714-48C7-A84E-4AD32CBADDD9}" type="presOf" srcId="{751E832F-74CB-4624-BDC9-3F5D8DDBE3CF}" destId="{2B064228-4F0B-4AD8-AAD2-DC171A8967D4}" srcOrd="0" destOrd="0" presId="urn:microsoft.com/office/officeart/2005/8/layout/hierarchy1"/>
    <dgm:cxn modelId="{DB0F4FD8-2813-4FC7-B433-AE85E0085A39}" type="presOf" srcId="{315E408D-94D1-4F1B-88B8-0DD9EE6C3F5E}" destId="{FE3A57B2-E2DB-4C2A-B119-69DD3CA16EC2}" srcOrd="0" destOrd="0" presId="urn:microsoft.com/office/officeart/2005/8/layout/hierarchy1"/>
    <dgm:cxn modelId="{32B16509-ECF2-4CC2-9629-8A6610E48741}" type="presOf" srcId="{9109470F-F874-4A49-B5DA-65091B10DF27}" destId="{FC054005-000B-4941-89A3-21CB7FA2A5E9}" srcOrd="0" destOrd="0" presId="urn:microsoft.com/office/officeart/2005/8/layout/hierarchy1"/>
    <dgm:cxn modelId="{0AA07F7F-5989-475B-88F5-01C8F1395F0C}" srcId="{06E1DB46-1DE6-431C-8C7D-4266E953FA9B}" destId="{751E832F-74CB-4624-BDC9-3F5D8DDBE3CF}" srcOrd="0" destOrd="0" parTransId="{1B7866E1-2DF7-41A8-9B4F-9C34E1EBE196}" sibTransId="{A70F9706-A06B-4A7C-A258-F508AC85A3A5}"/>
    <dgm:cxn modelId="{D6DBC30C-85A1-497B-ACD2-CF12E0D9EC26}" srcId="{FB2768CB-CA1E-464C-A217-87D3F143598E}" destId="{1CFD54CC-E3BE-4B32-BDFA-2D83E03F5BB7}" srcOrd="0" destOrd="0" parTransId="{1321009D-C64B-41EC-8BE2-C034C79F0EF9}" sibTransId="{F8739074-8DA1-497D-84D9-9455AED997E5}"/>
    <dgm:cxn modelId="{1F5DDD24-D4EA-47E2-B370-B541A9654E97}" type="presOf" srcId="{26173447-2FBC-46BA-AB66-4760A2983785}" destId="{E428E570-DC10-41D0-914A-36DCFA9C21C3}" srcOrd="0" destOrd="0" presId="urn:microsoft.com/office/officeart/2005/8/layout/hierarchy1"/>
    <dgm:cxn modelId="{9E50C96A-E1E0-47AF-B38E-92A49A9B7792}" type="presOf" srcId="{1CFD54CC-E3BE-4B32-BDFA-2D83E03F5BB7}" destId="{37B9675F-8205-4E08-873F-2B78EB7EFB56}" srcOrd="0" destOrd="0" presId="urn:microsoft.com/office/officeart/2005/8/layout/hierarchy1"/>
    <dgm:cxn modelId="{7C0FF070-F7FA-4D26-9209-C001A436F708}" type="presOf" srcId="{24BCD827-434A-4905-90BA-82D57AD63497}" destId="{5E0A9434-4B93-48F3-87E5-99CD9A5F02E8}" srcOrd="0" destOrd="0" presId="urn:microsoft.com/office/officeart/2005/8/layout/hierarchy1"/>
    <dgm:cxn modelId="{C94699D7-C22B-42F0-A98E-3CD6AE48658D}" srcId="{06E1DB46-1DE6-431C-8C7D-4266E953FA9B}" destId="{26173447-2FBC-46BA-AB66-4760A2983785}" srcOrd="3" destOrd="0" parTransId="{24BCD827-434A-4905-90BA-82D57AD63497}" sibTransId="{5DD02437-4DCB-4921-B276-8E86F6F83F84}"/>
    <dgm:cxn modelId="{5D4C6575-E7D7-4AA8-94EA-52B231F9279B}" srcId="{1CFD54CC-E3BE-4B32-BDFA-2D83E03F5BB7}" destId="{33AF35C3-C2F1-4D04-98D9-49F58811D67E}" srcOrd="3" destOrd="0" parTransId="{B00935B1-50C5-4E7B-9E7F-B4F587D74F11}" sibTransId="{80C90742-EA2C-4CAF-B3B4-F5ABB84875A3}"/>
    <dgm:cxn modelId="{15E1BBB2-B789-4A3A-85FD-C15918216CFC}" srcId="{1CFD54CC-E3BE-4B32-BDFA-2D83E03F5BB7}" destId="{2F46142B-C49C-454C-8864-BD41BA8A1F97}" srcOrd="1" destOrd="0" parTransId="{D0A74977-3CBD-4849-B9CA-905824D8BD99}" sibTransId="{3CD6DA91-4CF0-4DC1-BF7C-0F07FEF52BF9}"/>
    <dgm:cxn modelId="{5BBD114F-0236-4727-B08C-C0D934AB35BD}" type="presOf" srcId="{B00935B1-50C5-4E7B-9E7F-B4F587D74F11}" destId="{7FBC8B55-A30C-4AE3-BE31-45C4B7640D9B}" srcOrd="0" destOrd="0" presId="urn:microsoft.com/office/officeart/2005/8/layout/hierarchy1"/>
    <dgm:cxn modelId="{53E78967-4C49-4C45-9736-D2790C66EF77}" type="presOf" srcId="{1321009D-C64B-41EC-8BE2-C034C79F0EF9}" destId="{8BA7C804-C407-435D-9EF8-C1C12877CBE9}" srcOrd="0" destOrd="0" presId="urn:microsoft.com/office/officeart/2005/8/layout/hierarchy1"/>
    <dgm:cxn modelId="{22ACDBF0-28AE-46B1-AE5D-3BFA28CE58E5}" srcId="{06E1DB46-1DE6-431C-8C7D-4266E953FA9B}" destId="{4A56F2CE-756E-41A1-AF4F-62532E851BDE}" srcOrd="1" destOrd="0" parTransId="{A6059B77-5881-47B0-99A0-A09B9A36655D}" sibTransId="{123AB9A8-83B7-4B79-8B65-D7720DB56D42}"/>
    <dgm:cxn modelId="{7B243FA5-D7CA-4189-93F0-7F8EE3AC14C1}" type="presOf" srcId="{1B7866E1-2DF7-41A8-9B4F-9C34E1EBE196}" destId="{03DF255F-57A8-4A17-B405-5A5FF9A0022B}" srcOrd="0" destOrd="0" presId="urn:microsoft.com/office/officeart/2005/8/layout/hierarchy1"/>
    <dgm:cxn modelId="{383E78D4-E9F9-4D82-BF35-0708822A0827}" type="presOf" srcId="{FB2768CB-CA1E-464C-A217-87D3F143598E}" destId="{C96C69BA-2CEC-4AB1-826F-C68A921EEAEC}" srcOrd="0" destOrd="0" presId="urn:microsoft.com/office/officeart/2005/8/layout/hierarchy1"/>
    <dgm:cxn modelId="{08A0440A-8EA9-4345-B6E3-1B1383208AE9}" srcId="{1CFD54CC-E3BE-4B32-BDFA-2D83E03F5BB7}" destId="{2D63DCB5-F0E9-4D0E-8F58-EEDC62FD254A}" srcOrd="2" destOrd="0" parTransId="{4A6FB38D-818B-4F60-B11E-CB4F90907895}" sibTransId="{E690062C-31E1-4E87-8828-CC311A42294C}"/>
    <dgm:cxn modelId="{8ACB3937-F747-4A28-AEA9-78C61D7B8E0B}" type="presOf" srcId="{2588C54D-8705-4821-8416-50AF7E90D291}" destId="{D128DBE4-3B79-428F-B6C9-BA93DDCE34F0}" srcOrd="0" destOrd="0" presId="urn:microsoft.com/office/officeart/2005/8/layout/hierarchy1"/>
    <dgm:cxn modelId="{595DE831-1492-46F9-832D-B5AE11C43460}" type="presOf" srcId="{A6059B77-5881-47B0-99A0-A09B9A36655D}" destId="{3EFAD80C-A72C-4AC4-A07A-D563E55C2055}" srcOrd="0" destOrd="0" presId="urn:microsoft.com/office/officeart/2005/8/layout/hierarchy1"/>
    <dgm:cxn modelId="{AB0E4568-9BD1-4085-AC39-0D513910BEE0}" type="presOf" srcId="{4A56F2CE-756E-41A1-AF4F-62532E851BDE}" destId="{EB71FA94-5194-483B-90BF-4D0ABDD326CC}" srcOrd="0" destOrd="0" presId="urn:microsoft.com/office/officeart/2005/8/layout/hierarchy1"/>
    <dgm:cxn modelId="{0EF6B3E1-5B82-431D-9715-DC03C7A20208}" type="presOf" srcId="{9222CBE2-92C9-43AA-8B13-0DA21031E848}" destId="{C495218F-1481-407C-B437-95B2EC7AA18B}" srcOrd="0" destOrd="0" presId="urn:microsoft.com/office/officeart/2005/8/layout/hierarchy1"/>
    <dgm:cxn modelId="{15F3831B-7920-47B1-9DF9-BE6FBE3AB28C}" srcId="{FB2768CB-CA1E-464C-A217-87D3F143598E}" destId="{06E1DB46-1DE6-431C-8C7D-4266E953FA9B}" srcOrd="1" destOrd="0" parTransId="{315E408D-94D1-4F1B-88B8-0DD9EE6C3F5E}" sibTransId="{5F3D89B9-9ABF-4EE1-9111-D6AA5236D5BE}"/>
    <dgm:cxn modelId="{322E4D9D-6DD6-4527-9DE8-643CEF778C73}" type="presOf" srcId="{06E1DB46-1DE6-431C-8C7D-4266E953FA9B}" destId="{21E675F5-B8A3-4B52-9E11-AC824744B81B}" srcOrd="0" destOrd="0" presId="urn:microsoft.com/office/officeart/2005/8/layout/hierarchy1"/>
    <dgm:cxn modelId="{83CAFD8E-76A7-4BFC-B7EC-BF7571D9EF28}" type="presOf" srcId="{858B2CFF-C359-4435-A125-BDB16D6844A7}" destId="{AABE6050-5DAF-4829-B60A-DC378CECE5F1}" srcOrd="0" destOrd="0" presId="urn:microsoft.com/office/officeart/2005/8/layout/hierarchy1"/>
    <dgm:cxn modelId="{FE6BBBA9-992F-4334-9EEB-B2CF6CC7C5E1}" type="presOf" srcId="{33AF35C3-C2F1-4D04-98D9-49F58811D67E}" destId="{A3CF86BE-4BA0-4BDF-888D-954E225CC976}" srcOrd="0" destOrd="0" presId="urn:microsoft.com/office/officeart/2005/8/layout/hierarchy1"/>
    <dgm:cxn modelId="{DAAD0A3C-DF24-4098-ADDD-57BF1F3112F3}" type="presOf" srcId="{D0A74977-3CBD-4849-B9CA-905824D8BD99}" destId="{41F20A36-C59D-41EB-80EB-2E536FFBDAF1}" srcOrd="0" destOrd="0" presId="urn:microsoft.com/office/officeart/2005/8/layout/hierarchy1"/>
    <dgm:cxn modelId="{DB149669-7887-43F9-8214-C941D91BBB4C}" type="presOf" srcId="{2F46142B-C49C-454C-8864-BD41BA8A1F97}" destId="{A8DE9F43-B4CE-4401-A250-3DBCFA959B26}" srcOrd="0" destOrd="0" presId="urn:microsoft.com/office/officeart/2005/8/layout/hierarchy1"/>
    <dgm:cxn modelId="{7BB4DB18-B731-4A09-A828-E7461FB87994}" type="presOf" srcId="{B54DDB27-33CD-4191-8892-47CD7C3EFFE0}" destId="{1C91BC17-7BC6-4936-80ED-902C9689E6F3}" srcOrd="0" destOrd="0" presId="urn:microsoft.com/office/officeart/2005/8/layout/hierarchy1"/>
    <dgm:cxn modelId="{881351BE-5C5A-40E2-BC50-480F68BD8A36}" srcId="{858B2CFF-C359-4435-A125-BDB16D6844A7}" destId="{FB2768CB-CA1E-464C-A217-87D3F143598E}" srcOrd="0" destOrd="0" parTransId="{51767790-6FB2-41F0-AB62-B7E4084A49C6}" sibTransId="{C7EA8CD7-F827-41A0-AD4C-978A6C907AEB}"/>
    <dgm:cxn modelId="{2D3CF781-0452-44E7-8152-A31E91DF5E4F}" type="presOf" srcId="{2D63DCB5-F0E9-4D0E-8F58-EEDC62FD254A}" destId="{66920865-D183-42E6-9197-6E480928644C}" srcOrd="0" destOrd="0" presId="urn:microsoft.com/office/officeart/2005/8/layout/hierarchy1"/>
    <dgm:cxn modelId="{43218587-39E0-43BC-B526-D89CB6FF4906}" type="presOf" srcId="{4A6FB38D-818B-4F60-B11E-CB4F90907895}" destId="{879ED2FE-2CE5-4607-B8B5-BBFF1BABFB7F}" srcOrd="0" destOrd="0" presId="urn:microsoft.com/office/officeart/2005/8/layout/hierarchy1"/>
    <dgm:cxn modelId="{0AD91D03-5255-419B-894E-B56B84BED6D1}" type="presParOf" srcId="{AABE6050-5DAF-4829-B60A-DC378CECE5F1}" destId="{71ABA704-232D-4EA0-8E56-AB9CC2A3A616}" srcOrd="0" destOrd="0" presId="urn:microsoft.com/office/officeart/2005/8/layout/hierarchy1"/>
    <dgm:cxn modelId="{52CF5B1F-EA7F-4BB7-80FB-328071D72616}" type="presParOf" srcId="{71ABA704-232D-4EA0-8E56-AB9CC2A3A616}" destId="{EFE177DC-17D6-43EB-A866-5A66C8E21419}" srcOrd="0" destOrd="0" presId="urn:microsoft.com/office/officeart/2005/8/layout/hierarchy1"/>
    <dgm:cxn modelId="{A763FE7F-3F80-4C76-800A-422948BCAED3}" type="presParOf" srcId="{EFE177DC-17D6-43EB-A866-5A66C8E21419}" destId="{602C1E58-BE1E-46FA-B031-E537BB92F532}" srcOrd="0" destOrd="0" presId="urn:microsoft.com/office/officeart/2005/8/layout/hierarchy1"/>
    <dgm:cxn modelId="{3ADF219C-19CC-415D-8C21-5233B80B1022}" type="presParOf" srcId="{EFE177DC-17D6-43EB-A866-5A66C8E21419}" destId="{C96C69BA-2CEC-4AB1-826F-C68A921EEAEC}" srcOrd="1" destOrd="0" presId="urn:microsoft.com/office/officeart/2005/8/layout/hierarchy1"/>
    <dgm:cxn modelId="{1A50A244-9E04-44D4-9888-5532B287178F}" type="presParOf" srcId="{71ABA704-232D-4EA0-8E56-AB9CC2A3A616}" destId="{0F3BC225-32BA-4D68-8A57-9E30346C8DB4}" srcOrd="1" destOrd="0" presId="urn:microsoft.com/office/officeart/2005/8/layout/hierarchy1"/>
    <dgm:cxn modelId="{012DD5D7-C528-4B10-A5CB-0161FC7DC935}" type="presParOf" srcId="{0F3BC225-32BA-4D68-8A57-9E30346C8DB4}" destId="{8BA7C804-C407-435D-9EF8-C1C12877CBE9}" srcOrd="0" destOrd="0" presId="urn:microsoft.com/office/officeart/2005/8/layout/hierarchy1"/>
    <dgm:cxn modelId="{C0136ECA-117D-4073-B43B-75F1F54E3413}" type="presParOf" srcId="{0F3BC225-32BA-4D68-8A57-9E30346C8DB4}" destId="{5B7B41A9-A4FA-4F11-B468-F090A9708E09}" srcOrd="1" destOrd="0" presId="urn:microsoft.com/office/officeart/2005/8/layout/hierarchy1"/>
    <dgm:cxn modelId="{633D6EAB-D999-42FB-9E25-C35A8BBE725B}" type="presParOf" srcId="{5B7B41A9-A4FA-4F11-B468-F090A9708E09}" destId="{98899237-F84D-4566-94CB-A7ABD91384FB}" srcOrd="0" destOrd="0" presId="urn:microsoft.com/office/officeart/2005/8/layout/hierarchy1"/>
    <dgm:cxn modelId="{6680AABC-8E89-4AD1-982A-058E866DF096}" type="presParOf" srcId="{98899237-F84D-4566-94CB-A7ABD91384FB}" destId="{C6E6D730-9939-40B8-867B-538E60B4F0FF}" srcOrd="0" destOrd="0" presId="urn:microsoft.com/office/officeart/2005/8/layout/hierarchy1"/>
    <dgm:cxn modelId="{D3965CB7-B830-4195-BA95-C8702F529C9E}" type="presParOf" srcId="{98899237-F84D-4566-94CB-A7ABD91384FB}" destId="{37B9675F-8205-4E08-873F-2B78EB7EFB56}" srcOrd="1" destOrd="0" presId="urn:microsoft.com/office/officeart/2005/8/layout/hierarchy1"/>
    <dgm:cxn modelId="{064A31C6-D098-4971-9F5E-687E5D56B54F}" type="presParOf" srcId="{5B7B41A9-A4FA-4F11-B468-F090A9708E09}" destId="{C4605229-3464-405C-AC7C-4C943BAAB572}" srcOrd="1" destOrd="0" presId="urn:microsoft.com/office/officeart/2005/8/layout/hierarchy1"/>
    <dgm:cxn modelId="{C20FC225-E581-4E6F-B183-AC5C7664FC4A}" type="presParOf" srcId="{C4605229-3464-405C-AC7C-4C943BAAB572}" destId="{C495218F-1481-407C-B437-95B2EC7AA18B}" srcOrd="0" destOrd="0" presId="urn:microsoft.com/office/officeart/2005/8/layout/hierarchy1"/>
    <dgm:cxn modelId="{2A6FE02F-547B-42F4-B367-D2F8BBA27BA4}" type="presParOf" srcId="{C4605229-3464-405C-AC7C-4C943BAAB572}" destId="{172BE401-9B5A-4F45-92EB-52A135C1B342}" srcOrd="1" destOrd="0" presId="urn:microsoft.com/office/officeart/2005/8/layout/hierarchy1"/>
    <dgm:cxn modelId="{1CCC4B9D-05C5-42F4-9133-A2EF850395FB}" type="presParOf" srcId="{172BE401-9B5A-4F45-92EB-52A135C1B342}" destId="{75543F42-9C62-4C4B-B057-B7E0F1DE029D}" srcOrd="0" destOrd="0" presId="urn:microsoft.com/office/officeart/2005/8/layout/hierarchy1"/>
    <dgm:cxn modelId="{C25546E0-B8AC-4663-A890-8BC170480029}" type="presParOf" srcId="{75543F42-9C62-4C4B-B057-B7E0F1DE029D}" destId="{12B32845-F182-41FD-80F2-400542CC268E}" srcOrd="0" destOrd="0" presId="urn:microsoft.com/office/officeart/2005/8/layout/hierarchy1"/>
    <dgm:cxn modelId="{119EBD89-0229-4667-AD54-473CD987C74E}" type="presParOf" srcId="{75543F42-9C62-4C4B-B057-B7E0F1DE029D}" destId="{FC054005-000B-4941-89A3-21CB7FA2A5E9}" srcOrd="1" destOrd="0" presId="urn:microsoft.com/office/officeart/2005/8/layout/hierarchy1"/>
    <dgm:cxn modelId="{A6D58C8F-F736-47C8-A007-A7BAD6EC91A0}" type="presParOf" srcId="{172BE401-9B5A-4F45-92EB-52A135C1B342}" destId="{69DE81DB-CA35-4821-889A-2C9CF2BF46F4}" srcOrd="1" destOrd="0" presId="urn:microsoft.com/office/officeart/2005/8/layout/hierarchy1"/>
    <dgm:cxn modelId="{2C51DB26-D4F7-469B-A022-0FC2CC83105F}" type="presParOf" srcId="{C4605229-3464-405C-AC7C-4C943BAAB572}" destId="{41F20A36-C59D-41EB-80EB-2E536FFBDAF1}" srcOrd="2" destOrd="0" presId="urn:microsoft.com/office/officeart/2005/8/layout/hierarchy1"/>
    <dgm:cxn modelId="{EB52EDC0-F58E-411E-9059-335F0B77A41F}" type="presParOf" srcId="{C4605229-3464-405C-AC7C-4C943BAAB572}" destId="{54D8E9FE-05A0-4B9A-AE62-657B61DCE5AA}" srcOrd="3" destOrd="0" presId="urn:microsoft.com/office/officeart/2005/8/layout/hierarchy1"/>
    <dgm:cxn modelId="{6BC5A140-809A-442D-9C88-14E9EB8F5703}" type="presParOf" srcId="{54D8E9FE-05A0-4B9A-AE62-657B61DCE5AA}" destId="{8B62250D-714D-413E-9B38-82BDF5D62B6B}" srcOrd="0" destOrd="0" presId="urn:microsoft.com/office/officeart/2005/8/layout/hierarchy1"/>
    <dgm:cxn modelId="{44DAA625-BD62-4FF1-8B64-7087C692E47B}" type="presParOf" srcId="{8B62250D-714D-413E-9B38-82BDF5D62B6B}" destId="{E867E9C3-3087-4980-B77E-F41E51C6B18E}" srcOrd="0" destOrd="0" presId="urn:microsoft.com/office/officeart/2005/8/layout/hierarchy1"/>
    <dgm:cxn modelId="{C73B4D5A-0FF0-40DA-B62B-27330EA1DDD3}" type="presParOf" srcId="{8B62250D-714D-413E-9B38-82BDF5D62B6B}" destId="{A8DE9F43-B4CE-4401-A250-3DBCFA959B26}" srcOrd="1" destOrd="0" presId="urn:microsoft.com/office/officeart/2005/8/layout/hierarchy1"/>
    <dgm:cxn modelId="{66887270-758F-4B3D-8A38-5D26E02C00B5}" type="presParOf" srcId="{54D8E9FE-05A0-4B9A-AE62-657B61DCE5AA}" destId="{8BC03A10-350B-42B9-84BA-68E654CD9EAC}" srcOrd="1" destOrd="0" presId="urn:microsoft.com/office/officeart/2005/8/layout/hierarchy1"/>
    <dgm:cxn modelId="{1C7C6792-0EAC-47B8-B773-57137B5F18F6}" type="presParOf" srcId="{C4605229-3464-405C-AC7C-4C943BAAB572}" destId="{879ED2FE-2CE5-4607-B8B5-BBFF1BABFB7F}" srcOrd="4" destOrd="0" presId="urn:microsoft.com/office/officeart/2005/8/layout/hierarchy1"/>
    <dgm:cxn modelId="{A979CBA2-BC0D-46F3-AE39-3FDA72B7E93C}" type="presParOf" srcId="{C4605229-3464-405C-AC7C-4C943BAAB572}" destId="{8F304063-1A7E-498A-9EBF-97A5DE356040}" srcOrd="5" destOrd="0" presId="urn:microsoft.com/office/officeart/2005/8/layout/hierarchy1"/>
    <dgm:cxn modelId="{1C29D787-1CFD-47FA-A368-14E3220B6DAA}" type="presParOf" srcId="{8F304063-1A7E-498A-9EBF-97A5DE356040}" destId="{1A3D8E17-8AE9-4961-AB4C-B9DDC09CEC6E}" srcOrd="0" destOrd="0" presId="urn:microsoft.com/office/officeart/2005/8/layout/hierarchy1"/>
    <dgm:cxn modelId="{60F75548-D156-4566-B14F-74E8F47FF31E}" type="presParOf" srcId="{1A3D8E17-8AE9-4961-AB4C-B9DDC09CEC6E}" destId="{63FA25BF-002F-4B9C-B748-04BE2252EA47}" srcOrd="0" destOrd="0" presId="urn:microsoft.com/office/officeart/2005/8/layout/hierarchy1"/>
    <dgm:cxn modelId="{F64663AD-6E30-41CB-B81B-508179EEF446}" type="presParOf" srcId="{1A3D8E17-8AE9-4961-AB4C-B9DDC09CEC6E}" destId="{66920865-D183-42E6-9197-6E480928644C}" srcOrd="1" destOrd="0" presId="urn:microsoft.com/office/officeart/2005/8/layout/hierarchy1"/>
    <dgm:cxn modelId="{C9105DA3-DCC4-448A-8E69-04076A385619}" type="presParOf" srcId="{8F304063-1A7E-498A-9EBF-97A5DE356040}" destId="{19351A4C-C243-4D58-B615-EACBD2CF8D20}" srcOrd="1" destOrd="0" presId="urn:microsoft.com/office/officeart/2005/8/layout/hierarchy1"/>
    <dgm:cxn modelId="{F6A02348-4D78-477F-A1EB-79220F9FC905}" type="presParOf" srcId="{C4605229-3464-405C-AC7C-4C943BAAB572}" destId="{7FBC8B55-A30C-4AE3-BE31-45C4B7640D9B}" srcOrd="6" destOrd="0" presId="urn:microsoft.com/office/officeart/2005/8/layout/hierarchy1"/>
    <dgm:cxn modelId="{0E7EC1AB-787B-4235-86D5-9AC0E868A317}" type="presParOf" srcId="{C4605229-3464-405C-AC7C-4C943BAAB572}" destId="{83A0B8F3-9FBE-48B0-8D0D-2C2E95FDB4F9}" srcOrd="7" destOrd="0" presId="urn:microsoft.com/office/officeart/2005/8/layout/hierarchy1"/>
    <dgm:cxn modelId="{FD7C26AC-2743-4B9D-A498-002EC8643975}" type="presParOf" srcId="{83A0B8F3-9FBE-48B0-8D0D-2C2E95FDB4F9}" destId="{93B7A2E1-930B-400C-A9E3-E25E3980D85F}" srcOrd="0" destOrd="0" presId="urn:microsoft.com/office/officeart/2005/8/layout/hierarchy1"/>
    <dgm:cxn modelId="{9E8A76DE-E0F1-4431-B987-B7DFD47FA2C1}" type="presParOf" srcId="{93B7A2E1-930B-400C-A9E3-E25E3980D85F}" destId="{01D73CB5-19C2-4165-81EA-83DAF1C5AF21}" srcOrd="0" destOrd="0" presId="urn:microsoft.com/office/officeart/2005/8/layout/hierarchy1"/>
    <dgm:cxn modelId="{7CF431CD-4D7F-4946-A19D-2B0A55E03C0E}" type="presParOf" srcId="{93B7A2E1-930B-400C-A9E3-E25E3980D85F}" destId="{A3CF86BE-4BA0-4BDF-888D-954E225CC976}" srcOrd="1" destOrd="0" presId="urn:microsoft.com/office/officeart/2005/8/layout/hierarchy1"/>
    <dgm:cxn modelId="{1DD8B257-3510-449F-A970-086D0B38A117}" type="presParOf" srcId="{83A0B8F3-9FBE-48B0-8D0D-2C2E95FDB4F9}" destId="{15A02BD2-06C6-43B0-97CB-144B870641B0}" srcOrd="1" destOrd="0" presId="urn:microsoft.com/office/officeart/2005/8/layout/hierarchy1"/>
    <dgm:cxn modelId="{F93A32DC-DD63-4A35-8E29-4C362222F954}" type="presParOf" srcId="{0F3BC225-32BA-4D68-8A57-9E30346C8DB4}" destId="{FE3A57B2-E2DB-4C2A-B119-69DD3CA16EC2}" srcOrd="2" destOrd="0" presId="urn:microsoft.com/office/officeart/2005/8/layout/hierarchy1"/>
    <dgm:cxn modelId="{4169865D-6FD6-493A-B386-84C813DC7804}" type="presParOf" srcId="{0F3BC225-32BA-4D68-8A57-9E30346C8DB4}" destId="{55FA7F5D-70AB-4801-94DC-0C8C71BF0DB7}" srcOrd="3" destOrd="0" presId="urn:microsoft.com/office/officeart/2005/8/layout/hierarchy1"/>
    <dgm:cxn modelId="{5CECD75A-5621-4190-BE8B-3A43055BB558}" type="presParOf" srcId="{55FA7F5D-70AB-4801-94DC-0C8C71BF0DB7}" destId="{C5D28508-E8E2-4799-8E33-3E20EFABE8BC}" srcOrd="0" destOrd="0" presId="urn:microsoft.com/office/officeart/2005/8/layout/hierarchy1"/>
    <dgm:cxn modelId="{04E92B80-F597-4DE0-B21D-A61694297B84}" type="presParOf" srcId="{C5D28508-E8E2-4799-8E33-3E20EFABE8BC}" destId="{E9444B18-AB07-426E-AB34-B15D0AD826AA}" srcOrd="0" destOrd="0" presId="urn:microsoft.com/office/officeart/2005/8/layout/hierarchy1"/>
    <dgm:cxn modelId="{2834A798-C4B7-45EB-BE01-6248964126A6}" type="presParOf" srcId="{C5D28508-E8E2-4799-8E33-3E20EFABE8BC}" destId="{21E675F5-B8A3-4B52-9E11-AC824744B81B}" srcOrd="1" destOrd="0" presId="urn:microsoft.com/office/officeart/2005/8/layout/hierarchy1"/>
    <dgm:cxn modelId="{5AF94A7E-C6E7-484E-9F34-79ABE41AEC4E}" type="presParOf" srcId="{55FA7F5D-70AB-4801-94DC-0C8C71BF0DB7}" destId="{1D06DB1C-72AC-4336-BDCE-2E01326E9625}" srcOrd="1" destOrd="0" presId="urn:microsoft.com/office/officeart/2005/8/layout/hierarchy1"/>
    <dgm:cxn modelId="{89A93DD1-4385-4F0D-872E-3F9CC7209AAA}" type="presParOf" srcId="{1D06DB1C-72AC-4336-BDCE-2E01326E9625}" destId="{03DF255F-57A8-4A17-B405-5A5FF9A0022B}" srcOrd="0" destOrd="0" presId="urn:microsoft.com/office/officeart/2005/8/layout/hierarchy1"/>
    <dgm:cxn modelId="{7FE732BD-7B29-4DDB-94D8-3A72BDE1B9FA}" type="presParOf" srcId="{1D06DB1C-72AC-4336-BDCE-2E01326E9625}" destId="{3C37AE77-D63F-4038-B07A-1A2F4B545A59}" srcOrd="1" destOrd="0" presId="urn:microsoft.com/office/officeart/2005/8/layout/hierarchy1"/>
    <dgm:cxn modelId="{EA957C90-4BED-4BC6-8836-B9AFE39C71C6}" type="presParOf" srcId="{3C37AE77-D63F-4038-B07A-1A2F4B545A59}" destId="{69A128B1-9C23-4000-BF77-92C04FF887E6}" srcOrd="0" destOrd="0" presId="urn:microsoft.com/office/officeart/2005/8/layout/hierarchy1"/>
    <dgm:cxn modelId="{DDB619C5-1F50-4FB2-8B9E-C6056A1B4C70}" type="presParOf" srcId="{69A128B1-9C23-4000-BF77-92C04FF887E6}" destId="{AE41C6E5-E7E0-470B-AC07-01FB6528E1DE}" srcOrd="0" destOrd="0" presId="urn:microsoft.com/office/officeart/2005/8/layout/hierarchy1"/>
    <dgm:cxn modelId="{A59C92B2-362E-421E-B62B-F610DE983ED3}" type="presParOf" srcId="{69A128B1-9C23-4000-BF77-92C04FF887E6}" destId="{2B064228-4F0B-4AD8-AAD2-DC171A8967D4}" srcOrd="1" destOrd="0" presId="urn:microsoft.com/office/officeart/2005/8/layout/hierarchy1"/>
    <dgm:cxn modelId="{6D92ECDE-5C8D-43C5-898F-2905A1C39A73}" type="presParOf" srcId="{3C37AE77-D63F-4038-B07A-1A2F4B545A59}" destId="{75CFD68D-FBCF-4EC7-8C60-34C5067D8D26}" srcOrd="1" destOrd="0" presId="urn:microsoft.com/office/officeart/2005/8/layout/hierarchy1"/>
    <dgm:cxn modelId="{4D40CC6A-0F2F-49C8-947E-1CB9040E2B40}" type="presParOf" srcId="{1D06DB1C-72AC-4336-BDCE-2E01326E9625}" destId="{3EFAD80C-A72C-4AC4-A07A-D563E55C2055}" srcOrd="2" destOrd="0" presId="urn:microsoft.com/office/officeart/2005/8/layout/hierarchy1"/>
    <dgm:cxn modelId="{35386FC4-90EC-45B7-972E-86397B30DF1B}" type="presParOf" srcId="{1D06DB1C-72AC-4336-BDCE-2E01326E9625}" destId="{792269A5-3084-4BFD-80CE-F5BC772E15C4}" srcOrd="3" destOrd="0" presId="urn:microsoft.com/office/officeart/2005/8/layout/hierarchy1"/>
    <dgm:cxn modelId="{CD9E12F4-C16E-4795-8394-B7C033E33B11}" type="presParOf" srcId="{792269A5-3084-4BFD-80CE-F5BC772E15C4}" destId="{F031E247-F519-4855-B1A8-3FFCE8451FB3}" srcOrd="0" destOrd="0" presId="urn:microsoft.com/office/officeart/2005/8/layout/hierarchy1"/>
    <dgm:cxn modelId="{0C370149-8573-4FD5-9565-E6FC22E71717}" type="presParOf" srcId="{F031E247-F519-4855-B1A8-3FFCE8451FB3}" destId="{C9078843-BD89-420A-B4A7-665B544C88F7}" srcOrd="0" destOrd="0" presId="urn:microsoft.com/office/officeart/2005/8/layout/hierarchy1"/>
    <dgm:cxn modelId="{BA68F87A-35D1-425F-A26F-10DD84C35D4E}" type="presParOf" srcId="{F031E247-F519-4855-B1A8-3FFCE8451FB3}" destId="{EB71FA94-5194-483B-90BF-4D0ABDD326CC}" srcOrd="1" destOrd="0" presId="urn:microsoft.com/office/officeart/2005/8/layout/hierarchy1"/>
    <dgm:cxn modelId="{81E5A90B-E21D-4DA8-9D7B-F32488D54EA7}" type="presParOf" srcId="{792269A5-3084-4BFD-80CE-F5BC772E15C4}" destId="{0B263B52-F78F-4635-A03C-F080D55FE36C}" srcOrd="1" destOrd="0" presId="urn:microsoft.com/office/officeart/2005/8/layout/hierarchy1"/>
    <dgm:cxn modelId="{B58D8033-AC1B-4091-A8D2-A98ABC4E53CC}" type="presParOf" srcId="{1D06DB1C-72AC-4336-BDCE-2E01326E9625}" destId="{1C91BC17-7BC6-4936-80ED-902C9689E6F3}" srcOrd="4" destOrd="0" presId="urn:microsoft.com/office/officeart/2005/8/layout/hierarchy1"/>
    <dgm:cxn modelId="{6F074841-C63D-4193-BBDA-978D3C17839A}" type="presParOf" srcId="{1D06DB1C-72AC-4336-BDCE-2E01326E9625}" destId="{4BAF4AA2-989B-40CE-A7F6-4A07B20AE75C}" srcOrd="5" destOrd="0" presId="urn:microsoft.com/office/officeart/2005/8/layout/hierarchy1"/>
    <dgm:cxn modelId="{88DE67EE-3CEB-4C89-BDE1-CD1AF2330F78}" type="presParOf" srcId="{4BAF4AA2-989B-40CE-A7F6-4A07B20AE75C}" destId="{33210891-F335-45D0-A976-5778BC7F7C31}" srcOrd="0" destOrd="0" presId="urn:microsoft.com/office/officeart/2005/8/layout/hierarchy1"/>
    <dgm:cxn modelId="{72A507AB-273D-45AB-8B18-3532B06BCFA1}" type="presParOf" srcId="{33210891-F335-45D0-A976-5778BC7F7C31}" destId="{D1B4720D-DECF-4609-B909-D0127016C3EF}" srcOrd="0" destOrd="0" presId="urn:microsoft.com/office/officeart/2005/8/layout/hierarchy1"/>
    <dgm:cxn modelId="{8997FA41-931E-4853-B672-7029336396B9}" type="presParOf" srcId="{33210891-F335-45D0-A976-5778BC7F7C31}" destId="{D128DBE4-3B79-428F-B6C9-BA93DDCE34F0}" srcOrd="1" destOrd="0" presId="urn:microsoft.com/office/officeart/2005/8/layout/hierarchy1"/>
    <dgm:cxn modelId="{BA5A21A6-C6E9-4D55-8854-2981F73D8960}" type="presParOf" srcId="{4BAF4AA2-989B-40CE-A7F6-4A07B20AE75C}" destId="{25D97A9F-288F-4557-B702-6FFAC3F7A2CF}" srcOrd="1" destOrd="0" presId="urn:microsoft.com/office/officeart/2005/8/layout/hierarchy1"/>
    <dgm:cxn modelId="{C24B6AF9-9752-47AD-9F47-894B9B0A600E}" type="presParOf" srcId="{1D06DB1C-72AC-4336-BDCE-2E01326E9625}" destId="{5E0A9434-4B93-48F3-87E5-99CD9A5F02E8}" srcOrd="6" destOrd="0" presId="urn:microsoft.com/office/officeart/2005/8/layout/hierarchy1"/>
    <dgm:cxn modelId="{56CE2DC4-F86F-4CC2-9FF9-04A2A70FAD24}" type="presParOf" srcId="{1D06DB1C-72AC-4336-BDCE-2E01326E9625}" destId="{8E96750A-C2D9-4715-A15C-3BAD4D8EAF6D}" srcOrd="7" destOrd="0" presId="urn:microsoft.com/office/officeart/2005/8/layout/hierarchy1"/>
    <dgm:cxn modelId="{1F79B23B-354A-47B8-8973-A4A80572D729}" type="presParOf" srcId="{8E96750A-C2D9-4715-A15C-3BAD4D8EAF6D}" destId="{51D4D2E6-F839-4230-94A3-DA40B9707E43}" srcOrd="0" destOrd="0" presId="urn:microsoft.com/office/officeart/2005/8/layout/hierarchy1"/>
    <dgm:cxn modelId="{E17D5B0A-C27C-4E4A-A8F8-F0A778B07745}" type="presParOf" srcId="{51D4D2E6-F839-4230-94A3-DA40B9707E43}" destId="{88852973-EEE0-42D5-9908-18B4F8B6F58E}" srcOrd="0" destOrd="0" presId="urn:microsoft.com/office/officeart/2005/8/layout/hierarchy1"/>
    <dgm:cxn modelId="{1B48E58A-A424-424D-82E1-E992D6AA3F7C}" type="presParOf" srcId="{51D4D2E6-F839-4230-94A3-DA40B9707E43}" destId="{E428E570-DC10-41D0-914A-36DCFA9C21C3}" srcOrd="1" destOrd="0" presId="urn:microsoft.com/office/officeart/2005/8/layout/hierarchy1"/>
    <dgm:cxn modelId="{BE8ED87F-445E-4517-BD8B-F47B352B6900}" type="presParOf" srcId="{8E96750A-C2D9-4715-A15C-3BAD4D8EAF6D}" destId="{281573C7-F3DC-4747-A3FA-4ADC587C845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2DB91E7-54A6-4B23-B0EE-BB168C8C63FB}" type="doc">
      <dgm:prSet loTypeId="urn:microsoft.com/office/officeart/2005/8/layout/vList2" loCatId="list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F137AA0-CD4D-4E69-8179-884BC9FB3B7A}">
      <dgm:prSet phldrT="[Text]" custT="1"/>
      <dgm:spPr/>
      <dgm:t>
        <a:bodyPr/>
        <a:lstStyle/>
        <a:p>
          <a:r>
            <a:rPr lang="en-US" sz="1100" b="1" dirty="0" smtClean="0">
              <a:solidFill>
                <a:schemeClr val="tx1"/>
              </a:solidFill>
              <a:latin typeface="Perpetua" panose="02020502060401020303" pitchFamily="18" charset="0"/>
            </a:rPr>
            <a:t>Experience of others in manufacture/sale of product</a:t>
          </a:r>
          <a:endParaRPr lang="en-US" sz="11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9F09F377-1B63-4A5D-8AA4-0ADB83DB26F1}" type="parTrans" cxnId="{E6E3C443-90D2-41B0-8157-3F512FD5F5D8}">
      <dgm:prSet/>
      <dgm:spPr/>
      <dgm:t>
        <a:bodyPr/>
        <a:lstStyle/>
        <a:p>
          <a:endParaRPr lang="en-US"/>
        </a:p>
      </dgm:t>
    </dgm:pt>
    <dgm:pt modelId="{60EB6AB7-D0BA-4233-96AF-19443B0DF525}" type="sibTrans" cxnId="{E6E3C443-90D2-41B0-8157-3F512FD5F5D8}">
      <dgm:prSet/>
      <dgm:spPr/>
      <dgm:t>
        <a:bodyPr/>
        <a:lstStyle/>
        <a:p>
          <a:endParaRPr lang="en-US"/>
        </a:p>
      </dgm:t>
    </dgm:pt>
    <dgm:pt modelId="{183D0DAC-F9C8-40A4-B4C2-A6C9E55C54F3}">
      <dgm:prSet phldrT="[Text]" custT="1"/>
      <dgm:spPr/>
      <dgm:t>
        <a:bodyPr/>
        <a:lstStyle/>
        <a:p>
          <a:r>
            <a:rPr lang="en-US" sz="1100" b="1" dirty="0" smtClean="0">
              <a:solidFill>
                <a:schemeClr val="tx1"/>
              </a:solidFill>
              <a:latin typeface="Perpetua" panose="02020502060401020303" pitchFamily="18" charset="0"/>
            </a:rPr>
            <a:t>Success story of a friend/relatives </a:t>
          </a:r>
          <a:endParaRPr lang="en-US" sz="11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2F8E1069-229B-4CC1-9D83-8D374D16C59F}" type="parTrans" cxnId="{E0D3B8BD-C222-4F44-982F-295AFD14E012}">
      <dgm:prSet/>
      <dgm:spPr/>
      <dgm:t>
        <a:bodyPr/>
        <a:lstStyle/>
        <a:p>
          <a:endParaRPr lang="en-US"/>
        </a:p>
      </dgm:t>
    </dgm:pt>
    <dgm:pt modelId="{1B7CB97F-1B5A-491E-83DE-F141B2DD0FD9}" type="sibTrans" cxnId="{E0D3B8BD-C222-4F44-982F-295AFD14E012}">
      <dgm:prSet/>
      <dgm:spPr/>
      <dgm:t>
        <a:bodyPr/>
        <a:lstStyle/>
        <a:p>
          <a:endParaRPr lang="en-US"/>
        </a:p>
      </dgm:t>
    </dgm:pt>
    <dgm:pt modelId="{0389D232-D8BD-4B55-B8FF-B49617287F7F}">
      <dgm:prSet phldrT="[Text]" custT="1"/>
      <dgm:spPr/>
      <dgm:t>
        <a:bodyPr/>
        <a:lstStyle/>
        <a:p>
          <a:r>
            <a:rPr lang="en-US" sz="1100" b="1" dirty="0" smtClean="0">
              <a:solidFill>
                <a:schemeClr val="tx1"/>
              </a:solidFill>
              <a:latin typeface="Perpetua" panose="02020502060401020303" pitchFamily="18" charset="0"/>
            </a:rPr>
            <a:t>Plan outlays and government guidelines </a:t>
          </a:r>
          <a:endParaRPr lang="en-US" sz="11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793CC0B2-A1BB-4183-A7E3-FA453C36BB41}" type="parTrans" cxnId="{B6223BAF-3D3D-4911-9F78-36DDC7BBAC8A}">
      <dgm:prSet/>
      <dgm:spPr/>
      <dgm:t>
        <a:bodyPr/>
        <a:lstStyle/>
        <a:p>
          <a:endParaRPr lang="en-US"/>
        </a:p>
      </dgm:t>
    </dgm:pt>
    <dgm:pt modelId="{1545C334-7F5C-47A1-94AF-A4A53E9AC781}" type="sibTrans" cxnId="{B6223BAF-3D3D-4911-9F78-36DDC7BBAC8A}">
      <dgm:prSet/>
      <dgm:spPr/>
      <dgm:t>
        <a:bodyPr/>
        <a:lstStyle/>
        <a:p>
          <a:endParaRPr lang="en-US"/>
        </a:p>
      </dgm:t>
    </dgm:pt>
    <dgm:pt modelId="{7D1909B4-2633-4709-8C00-DF6FD09125B3}">
      <dgm:prSet phldrT="[Text]" custT="1"/>
      <dgm:spPr/>
      <dgm:t>
        <a:bodyPr/>
        <a:lstStyle/>
        <a:p>
          <a:r>
            <a:rPr lang="en-US" sz="1100" b="1" dirty="0" smtClean="0">
              <a:solidFill>
                <a:schemeClr val="tx1"/>
              </a:solidFill>
              <a:latin typeface="Perpetua" panose="02020502060401020303" pitchFamily="18" charset="0"/>
            </a:rPr>
            <a:t>Project ideas could originate from the various sources viz., </a:t>
          </a:r>
          <a:endParaRPr lang="en-US" sz="11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44B4946F-5123-4855-A361-09009A5087B7}" type="sibTrans" cxnId="{5E7149FF-54AE-4C20-8E7E-F1EBD9BA3F92}">
      <dgm:prSet/>
      <dgm:spPr/>
      <dgm:t>
        <a:bodyPr/>
        <a:lstStyle/>
        <a:p>
          <a:endParaRPr lang="en-US"/>
        </a:p>
      </dgm:t>
    </dgm:pt>
    <dgm:pt modelId="{97844313-7AFF-4F71-A022-CD34280D670C}" type="parTrans" cxnId="{5E7149FF-54AE-4C20-8E7E-F1EBD9BA3F92}">
      <dgm:prSet/>
      <dgm:spPr/>
      <dgm:t>
        <a:bodyPr/>
        <a:lstStyle/>
        <a:p>
          <a:endParaRPr lang="en-US"/>
        </a:p>
      </dgm:t>
    </dgm:pt>
    <dgm:pt modelId="{47095A2A-801E-42AE-BE04-F83B025B8FDC}">
      <dgm:prSet custT="1"/>
      <dgm:spPr/>
      <dgm:t>
        <a:bodyPr/>
        <a:lstStyle/>
        <a:p>
          <a:r>
            <a:rPr lang="en-US" sz="1100" b="1" dirty="0" smtClean="0">
              <a:solidFill>
                <a:schemeClr val="tx1"/>
              </a:solidFill>
              <a:latin typeface="Perpetua" panose="02020502060401020303" pitchFamily="18" charset="0"/>
            </a:rPr>
            <a:t>Suggestions of financial institutions and developmental agencies </a:t>
          </a:r>
          <a:endParaRPr lang="en-US" sz="11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6417D67B-EE5A-42EC-8088-CAC3BA1229C5}" type="parTrans" cxnId="{4398F52C-AD0F-4C35-9BA6-ED966060DFDD}">
      <dgm:prSet/>
      <dgm:spPr/>
      <dgm:t>
        <a:bodyPr/>
        <a:lstStyle/>
        <a:p>
          <a:endParaRPr lang="en-US"/>
        </a:p>
      </dgm:t>
    </dgm:pt>
    <dgm:pt modelId="{7B77C6CA-05D1-454C-8A39-87D940AFA06B}" type="sibTrans" cxnId="{4398F52C-AD0F-4C35-9BA6-ED966060DFDD}">
      <dgm:prSet/>
      <dgm:spPr/>
      <dgm:t>
        <a:bodyPr/>
        <a:lstStyle/>
        <a:p>
          <a:endParaRPr lang="en-US"/>
        </a:p>
      </dgm:t>
    </dgm:pt>
    <dgm:pt modelId="{0D95D376-8A12-458E-BB7E-D83F5339FF33}">
      <dgm:prSet custT="1"/>
      <dgm:spPr/>
      <dgm:t>
        <a:bodyPr/>
        <a:lstStyle/>
        <a:p>
          <a:r>
            <a:rPr lang="en-US" sz="1100" b="1" dirty="0" smtClean="0">
              <a:solidFill>
                <a:schemeClr val="tx1"/>
              </a:solidFill>
              <a:latin typeface="Perpetua" panose="02020502060401020303" pitchFamily="18" charset="0"/>
            </a:rPr>
            <a:t>Investigation of local materials and resources </a:t>
          </a:r>
          <a:endParaRPr lang="en-US" sz="11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361155F5-FEDB-412B-B5C1-477D3D9FDFD6}" type="parTrans" cxnId="{7DC76675-2E7C-4946-A7DC-88CB36D1DDA6}">
      <dgm:prSet/>
      <dgm:spPr/>
      <dgm:t>
        <a:bodyPr/>
        <a:lstStyle/>
        <a:p>
          <a:endParaRPr lang="en-US"/>
        </a:p>
      </dgm:t>
    </dgm:pt>
    <dgm:pt modelId="{A4DB5436-3DE7-4872-9F92-AED12768B53F}" type="sibTrans" cxnId="{7DC76675-2E7C-4946-A7DC-88CB36D1DDA6}">
      <dgm:prSet/>
      <dgm:spPr/>
      <dgm:t>
        <a:bodyPr/>
        <a:lstStyle/>
        <a:p>
          <a:endParaRPr lang="en-US"/>
        </a:p>
      </dgm:t>
    </dgm:pt>
    <dgm:pt modelId="{CF84E0D0-C1D6-4401-B2DE-F69A4D4EDAC2}">
      <dgm:prSet custT="1"/>
      <dgm:spPr/>
      <dgm:t>
        <a:bodyPr/>
        <a:lstStyle/>
        <a:p>
          <a:r>
            <a:rPr lang="en-US" sz="1100" b="1" dirty="0" smtClean="0">
              <a:solidFill>
                <a:schemeClr val="tx1"/>
              </a:solidFill>
              <a:latin typeface="Perpetua" panose="02020502060401020303" pitchFamily="18" charset="0"/>
            </a:rPr>
            <a:t>Economic and social trend of the economy </a:t>
          </a:r>
          <a:endParaRPr lang="en-US" sz="11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4F2D21FC-FD2C-43E4-8B18-D30EFC481EBD}" type="parTrans" cxnId="{FC3AFD3E-E886-4C04-9548-DA1D2CAE81DB}">
      <dgm:prSet/>
      <dgm:spPr/>
      <dgm:t>
        <a:bodyPr/>
        <a:lstStyle/>
        <a:p>
          <a:endParaRPr lang="en-US"/>
        </a:p>
      </dgm:t>
    </dgm:pt>
    <dgm:pt modelId="{A862C666-92A4-4B88-BEE0-0E22C905FAFE}" type="sibTrans" cxnId="{FC3AFD3E-E886-4C04-9548-DA1D2CAE81DB}">
      <dgm:prSet/>
      <dgm:spPr/>
      <dgm:t>
        <a:bodyPr/>
        <a:lstStyle/>
        <a:p>
          <a:endParaRPr lang="en-US"/>
        </a:p>
      </dgm:t>
    </dgm:pt>
    <dgm:pt modelId="{A42B05F0-A5A8-47C4-BCCF-771C8F629716}">
      <dgm:prSet custT="1"/>
      <dgm:spPr/>
      <dgm:t>
        <a:bodyPr/>
        <a:lstStyle/>
        <a:p>
          <a:r>
            <a:rPr lang="en-US" sz="1100" b="1" dirty="0" smtClean="0">
              <a:solidFill>
                <a:schemeClr val="tx1"/>
              </a:solidFill>
              <a:latin typeface="Perpetua" panose="02020502060401020303" pitchFamily="18" charset="0"/>
            </a:rPr>
            <a:t>New technological developments </a:t>
          </a:r>
          <a:endParaRPr lang="en-US" sz="11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1B0149C8-2F11-49AE-A76C-4EF7DC2E238E}" type="parTrans" cxnId="{DA4C48A0-5A85-4DC2-AAD3-5761E869658D}">
      <dgm:prSet/>
      <dgm:spPr/>
      <dgm:t>
        <a:bodyPr/>
        <a:lstStyle/>
        <a:p>
          <a:endParaRPr lang="en-US"/>
        </a:p>
      </dgm:t>
    </dgm:pt>
    <dgm:pt modelId="{756ECA1F-C117-441D-AF50-53BC6F922299}" type="sibTrans" cxnId="{DA4C48A0-5A85-4DC2-AAD3-5761E869658D}">
      <dgm:prSet/>
      <dgm:spPr/>
      <dgm:t>
        <a:bodyPr/>
        <a:lstStyle/>
        <a:p>
          <a:endParaRPr lang="en-US"/>
        </a:p>
      </dgm:t>
    </dgm:pt>
    <dgm:pt modelId="{82B54138-CE3F-4205-BBA7-FD7DE1D07103}">
      <dgm:prSet custT="1"/>
      <dgm:spPr/>
      <dgm:t>
        <a:bodyPr/>
        <a:lstStyle/>
        <a:p>
          <a:r>
            <a:rPr lang="en-US" sz="1100" b="1" dirty="0" smtClean="0">
              <a:solidFill>
                <a:schemeClr val="tx1"/>
              </a:solidFill>
              <a:latin typeface="Perpetua" panose="02020502060401020303" pitchFamily="18" charset="0"/>
            </a:rPr>
            <a:t>Project profiles and industrial potential surveys </a:t>
          </a:r>
          <a:endParaRPr lang="en-US" sz="11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FECBFD48-11B9-4B21-B451-AF11DA19C7B6}" type="parTrans" cxnId="{C36E1140-D5EC-44C0-B80C-216597CFC036}">
      <dgm:prSet/>
      <dgm:spPr/>
      <dgm:t>
        <a:bodyPr/>
        <a:lstStyle/>
        <a:p>
          <a:endParaRPr lang="en-US"/>
        </a:p>
      </dgm:t>
    </dgm:pt>
    <dgm:pt modelId="{CCC4B8C5-3B58-4D47-9BAC-50C3E2E30B29}" type="sibTrans" cxnId="{C36E1140-D5EC-44C0-B80C-216597CFC036}">
      <dgm:prSet/>
      <dgm:spPr/>
      <dgm:t>
        <a:bodyPr/>
        <a:lstStyle/>
        <a:p>
          <a:endParaRPr lang="en-US"/>
        </a:p>
      </dgm:t>
    </dgm:pt>
    <dgm:pt modelId="{D2D811F6-04F0-40D5-9E97-9D9726E96AD0}">
      <dgm:prSet custT="1"/>
      <dgm:spPr/>
      <dgm:t>
        <a:bodyPr/>
        <a:lstStyle/>
        <a:p>
          <a:r>
            <a:rPr lang="en-US" sz="1100" b="1" smtClean="0">
              <a:solidFill>
                <a:schemeClr val="tx1"/>
              </a:solidFill>
              <a:latin typeface="Perpetua" panose="02020502060401020303" pitchFamily="18" charset="0"/>
            </a:rPr>
            <a:t>Examining the inputs and outputs of industries </a:t>
          </a:r>
          <a:endParaRPr lang="en-US" sz="11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3E1E8A41-AB4C-4F35-B929-149826264227}" type="parTrans" cxnId="{A8ABC08E-FE10-4035-A439-E5F3008344F7}">
      <dgm:prSet/>
      <dgm:spPr/>
      <dgm:t>
        <a:bodyPr/>
        <a:lstStyle/>
        <a:p>
          <a:endParaRPr lang="en-US"/>
        </a:p>
      </dgm:t>
    </dgm:pt>
    <dgm:pt modelId="{1AB9C074-7052-4D89-931C-814802C63374}" type="sibTrans" cxnId="{A8ABC08E-FE10-4035-A439-E5F3008344F7}">
      <dgm:prSet/>
      <dgm:spPr/>
      <dgm:t>
        <a:bodyPr/>
        <a:lstStyle/>
        <a:p>
          <a:endParaRPr lang="en-US"/>
        </a:p>
      </dgm:t>
    </dgm:pt>
    <dgm:pt modelId="{B6CEDF2F-05B7-4EC3-B193-EBD529C3FB76}">
      <dgm:prSet custT="1"/>
      <dgm:spPr/>
      <dgm:t>
        <a:bodyPr/>
        <a:lstStyle/>
        <a:p>
          <a:r>
            <a:rPr lang="en-US" sz="1100" b="1" dirty="0" smtClean="0">
              <a:solidFill>
                <a:schemeClr val="tx1"/>
              </a:solidFill>
              <a:latin typeface="Perpetua" panose="02020502060401020303" pitchFamily="18" charset="0"/>
            </a:rPr>
            <a:t>Visits to trade fairs </a:t>
          </a:r>
          <a:endParaRPr lang="en-US" sz="11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0F43352F-7775-43FA-A518-745B1567CE64}" type="parTrans" cxnId="{566AC946-6014-484D-8C60-CDAEA71A01CF}">
      <dgm:prSet/>
      <dgm:spPr/>
      <dgm:t>
        <a:bodyPr/>
        <a:lstStyle/>
        <a:p>
          <a:endParaRPr lang="en-US"/>
        </a:p>
      </dgm:t>
    </dgm:pt>
    <dgm:pt modelId="{E14D05B4-22D4-4023-B410-920C28D72AF4}" type="sibTrans" cxnId="{566AC946-6014-484D-8C60-CDAEA71A01CF}">
      <dgm:prSet/>
      <dgm:spPr/>
      <dgm:t>
        <a:bodyPr/>
        <a:lstStyle/>
        <a:p>
          <a:endParaRPr lang="en-US"/>
        </a:p>
      </dgm:t>
    </dgm:pt>
    <dgm:pt modelId="{41D28D35-8791-4463-A324-B7CCCB9B4E75}">
      <dgm:prSet custT="1"/>
      <dgm:spPr/>
      <dgm:t>
        <a:bodyPr/>
        <a:lstStyle/>
        <a:p>
          <a:r>
            <a:rPr lang="en-US" sz="1100" b="1" dirty="0" smtClean="0">
              <a:solidFill>
                <a:schemeClr val="tx1"/>
              </a:solidFill>
              <a:latin typeface="Perpetua" panose="02020502060401020303" pitchFamily="18" charset="0"/>
            </a:rPr>
            <a:t>Unfulfilled psychological needs </a:t>
          </a:r>
          <a:endParaRPr lang="en-US" sz="11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D322B476-08D3-455B-84A4-8FB63A3AE49A}" type="parTrans" cxnId="{B71BE6F6-165A-45ED-99EA-B94C2BBAF0A1}">
      <dgm:prSet/>
      <dgm:spPr/>
      <dgm:t>
        <a:bodyPr/>
        <a:lstStyle/>
        <a:p>
          <a:endParaRPr lang="en-US"/>
        </a:p>
      </dgm:t>
    </dgm:pt>
    <dgm:pt modelId="{07AA34B9-AC1B-4A8E-ACF5-878E723BE544}" type="sibTrans" cxnId="{B71BE6F6-165A-45ED-99EA-B94C2BBAF0A1}">
      <dgm:prSet/>
      <dgm:spPr/>
      <dgm:t>
        <a:bodyPr/>
        <a:lstStyle/>
        <a:p>
          <a:endParaRPr lang="en-US"/>
        </a:p>
      </dgm:t>
    </dgm:pt>
    <dgm:pt modelId="{AC68FAC6-E8BA-4DAF-BB2A-BC2BCF65031B}">
      <dgm:prSet custT="1"/>
      <dgm:spPr/>
      <dgm:t>
        <a:bodyPr/>
        <a:lstStyle/>
        <a:p>
          <a:r>
            <a:rPr lang="en-US" sz="1100" b="1" dirty="0" smtClean="0">
              <a:solidFill>
                <a:schemeClr val="tx1"/>
              </a:solidFill>
              <a:latin typeface="Perpetua" panose="02020502060401020303" pitchFamily="18" charset="0"/>
            </a:rPr>
            <a:t>Possibility of reviving sick units </a:t>
          </a:r>
          <a:endParaRPr lang="en-US" sz="1100" b="1" dirty="0">
            <a:solidFill>
              <a:schemeClr val="tx1"/>
            </a:solidFill>
            <a:latin typeface="Perpetua" panose="02020502060401020303" pitchFamily="18" charset="0"/>
          </a:endParaRPr>
        </a:p>
      </dgm:t>
    </dgm:pt>
    <dgm:pt modelId="{62178B2C-0740-4573-AFB8-DA90E84A1AB0}" type="parTrans" cxnId="{C9A892B3-78EE-4BFC-B43D-AC558C3B3CF8}">
      <dgm:prSet/>
      <dgm:spPr/>
      <dgm:t>
        <a:bodyPr/>
        <a:lstStyle/>
        <a:p>
          <a:endParaRPr lang="en-US"/>
        </a:p>
      </dgm:t>
    </dgm:pt>
    <dgm:pt modelId="{04DCC341-0494-42E4-8E21-ED9657A45567}" type="sibTrans" cxnId="{C9A892B3-78EE-4BFC-B43D-AC558C3B3CF8}">
      <dgm:prSet/>
      <dgm:spPr/>
      <dgm:t>
        <a:bodyPr/>
        <a:lstStyle/>
        <a:p>
          <a:endParaRPr lang="en-US"/>
        </a:p>
      </dgm:t>
    </dgm:pt>
    <dgm:pt modelId="{75B1391F-CA5A-492C-BE92-58A62582B7D4}" type="pres">
      <dgm:prSet presAssocID="{E2DB91E7-54A6-4B23-B0EE-BB168C8C63F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9C0A4B-502B-4EE1-81AF-30B99C21CB0F}" type="pres">
      <dgm:prSet presAssocID="{7D1909B4-2633-4709-8C00-DF6FD09125B3}" presName="parentText" presStyleLbl="node1" presStyleIdx="0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79E2C1-9DDE-46AB-81BF-0FB2960678CB}" type="pres">
      <dgm:prSet presAssocID="{44B4946F-5123-4855-A361-09009A5087B7}" presName="spacer" presStyleCnt="0"/>
      <dgm:spPr/>
    </dgm:pt>
    <dgm:pt modelId="{5061021F-69BF-4D00-AB0E-5E4E6C7A9575}" type="pres">
      <dgm:prSet presAssocID="{7F137AA0-CD4D-4E69-8179-884BC9FB3B7A}" presName="parentText" presStyleLbl="node1" presStyleIdx="1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6E57DA-B4EE-48C7-93FD-D1F49C3B0F7C}" type="pres">
      <dgm:prSet presAssocID="{60EB6AB7-D0BA-4233-96AF-19443B0DF525}" presName="spacer" presStyleCnt="0"/>
      <dgm:spPr/>
    </dgm:pt>
    <dgm:pt modelId="{C01C3E73-3FB2-40B4-BC70-9B6D49436D89}" type="pres">
      <dgm:prSet presAssocID="{183D0DAC-F9C8-40A4-B4C2-A6C9E55C54F3}" presName="parentText" presStyleLbl="node1" presStyleIdx="2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C9C220-4D98-49C1-A678-689DE6BDF532}" type="pres">
      <dgm:prSet presAssocID="{1B7CB97F-1B5A-491E-83DE-F141B2DD0FD9}" presName="spacer" presStyleCnt="0"/>
      <dgm:spPr/>
    </dgm:pt>
    <dgm:pt modelId="{BE83B7D3-207B-4CEE-840E-235D8DA60216}" type="pres">
      <dgm:prSet presAssocID="{0389D232-D8BD-4B55-B8FF-B49617287F7F}" presName="parentText" presStyleLbl="node1" presStyleIdx="3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15CBF7-DA6E-40C2-8989-6C4A2A496C14}" type="pres">
      <dgm:prSet presAssocID="{1545C334-7F5C-47A1-94AF-A4A53E9AC781}" presName="spacer" presStyleCnt="0"/>
      <dgm:spPr/>
    </dgm:pt>
    <dgm:pt modelId="{2F8D9ECC-1E00-4A35-8EC4-4E5D10C29431}" type="pres">
      <dgm:prSet presAssocID="{D2D811F6-04F0-40D5-9E97-9D9726E96AD0}" presName="parentText" presStyleLbl="node1" presStyleIdx="4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A40A0A-0CC3-4382-9EA4-2D30ADF16D2D}" type="pres">
      <dgm:prSet presAssocID="{1AB9C074-7052-4D89-931C-814802C63374}" presName="spacer" presStyleCnt="0"/>
      <dgm:spPr/>
    </dgm:pt>
    <dgm:pt modelId="{1B553343-905F-414F-850A-12048D0415C5}" type="pres">
      <dgm:prSet presAssocID="{47095A2A-801E-42AE-BE04-F83B025B8FDC}" presName="parentText" presStyleLbl="node1" presStyleIdx="5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AB5D81-1E48-4347-9147-084AF18FAF90}" type="pres">
      <dgm:prSet presAssocID="{7B77C6CA-05D1-454C-8A39-87D940AFA06B}" presName="spacer" presStyleCnt="0"/>
      <dgm:spPr/>
    </dgm:pt>
    <dgm:pt modelId="{1142C334-FDC6-4431-94C8-5BE9FA9C1FDA}" type="pres">
      <dgm:prSet presAssocID="{0D95D376-8A12-458E-BB7E-D83F5339FF33}" presName="parentText" presStyleLbl="node1" presStyleIdx="6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00B571-C0DF-4EBA-8EFC-45954FF576EC}" type="pres">
      <dgm:prSet presAssocID="{A4DB5436-3DE7-4872-9F92-AED12768B53F}" presName="spacer" presStyleCnt="0"/>
      <dgm:spPr/>
    </dgm:pt>
    <dgm:pt modelId="{44EF79C3-0080-4DA6-A6DE-EE9C16F796F7}" type="pres">
      <dgm:prSet presAssocID="{CF84E0D0-C1D6-4401-B2DE-F69A4D4EDAC2}" presName="parentText" presStyleLbl="node1" presStyleIdx="7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63268F-FF0A-41FD-B8DA-48902423459A}" type="pres">
      <dgm:prSet presAssocID="{A862C666-92A4-4B88-BEE0-0E22C905FAFE}" presName="spacer" presStyleCnt="0"/>
      <dgm:spPr/>
    </dgm:pt>
    <dgm:pt modelId="{46C0E1E9-FD2F-4D0A-B9D9-92077617D923}" type="pres">
      <dgm:prSet presAssocID="{A42B05F0-A5A8-47C4-BCCF-771C8F629716}" presName="parentText" presStyleLbl="node1" presStyleIdx="8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EBA588-1CE3-443B-A42E-EE7509326E4C}" type="pres">
      <dgm:prSet presAssocID="{756ECA1F-C117-441D-AF50-53BC6F922299}" presName="spacer" presStyleCnt="0"/>
      <dgm:spPr/>
    </dgm:pt>
    <dgm:pt modelId="{9B71F6C4-2A9C-4B56-B4D9-7907B5F74AE4}" type="pres">
      <dgm:prSet presAssocID="{82B54138-CE3F-4205-BBA7-FD7DE1D07103}" presName="parentText" presStyleLbl="node1" presStyleIdx="9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26F959-7911-45CD-AB29-87A8CEADC075}" type="pres">
      <dgm:prSet presAssocID="{CCC4B8C5-3B58-4D47-9BAC-50C3E2E30B29}" presName="spacer" presStyleCnt="0"/>
      <dgm:spPr/>
    </dgm:pt>
    <dgm:pt modelId="{F649098D-A656-4320-AD1A-3740582ACEBA}" type="pres">
      <dgm:prSet presAssocID="{B6CEDF2F-05B7-4EC3-B193-EBD529C3FB76}" presName="parentText" presStyleLbl="node1" presStyleIdx="10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D95085-1CE0-49CF-902B-4C92DF9BAF6F}" type="pres">
      <dgm:prSet presAssocID="{E14D05B4-22D4-4023-B410-920C28D72AF4}" presName="spacer" presStyleCnt="0"/>
      <dgm:spPr/>
    </dgm:pt>
    <dgm:pt modelId="{215D3DEE-E4AD-44F6-ACC2-C8B55EC13114}" type="pres">
      <dgm:prSet presAssocID="{41D28D35-8791-4463-A324-B7CCCB9B4E75}" presName="parentText" presStyleLbl="node1" presStyleIdx="11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3280FD-1D68-4871-9E95-1E82B581D3FC}" type="pres">
      <dgm:prSet presAssocID="{07AA34B9-AC1B-4A8E-ACF5-878E723BE544}" presName="spacer" presStyleCnt="0"/>
      <dgm:spPr/>
    </dgm:pt>
    <dgm:pt modelId="{EB22D20A-88E1-4406-AA32-5C86AEBBC845}" type="pres">
      <dgm:prSet presAssocID="{AC68FAC6-E8BA-4DAF-BB2A-BC2BCF65031B}" presName="parentText" presStyleLbl="node1" presStyleIdx="12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0D3B8BD-C222-4F44-982F-295AFD14E012}" srcId="{E2DB91E7-54A6-4B23-B0EE-BB168C8C63FB}" destId="{183D0DAC-F9C8-40A4-B4C2-A6C9E55C54F3}" srcOrd="2" destOrd="0" parTransId="{2F8E1069-229B-4CC1-9D83-8D374D16C59F}" sibTransId="{1B7CB97F-1B5A-491E-83DE-F141B2DD0FD9}"/>
    <dgm:cxn modelId="{2FED153F-7F16-4233-B976-7E47D511451F}" type="presOf" srcId="{E2DB91E7-54A6-4B23-B0EE-BB168C8C63FB}" destId="{75B1391F-CA5A-492C-BE92-58A62582B7D4}" srcOrd="0" destOrd="0" presId="urn:microsoft.com/office/officeart/2005/8/layout/vList2"/>
    <dgm:cxn modelId="{48019543-ED95-4FB3-9CD0-C36EE23D81BB}" type="presOf" srcId="{0389D232-D8BD-4B55-B8FF-B49617287F7F}" destId="{BE83B7D3-207B-4CEE-840E-235D8DA60216}" srcOrd="0" destOrd="0" presId="urn:microsoft.com/office/officeart/2005/8/layout/vList2"/>
    <dgm:cxn modelId="{B679989F-A103-45AA-A382-8821D5B5D3AD}" type="presOf" srcId="{7F137AA0-CD4D-4E69-8179-884BC9FB3B7A}" destId="{5061021F-69BF-4D00-AB0E-5E4E6C7A9575}" srcOrd="0" destOrd="0" presId="urn:microsoft.com/office/officeart/2005/8/layout/vList2"/>
    <dgm:cxn modelId="{8E20956C-1A4D-4580-A4A0-9DA757F3A4E9}" type="presOf" srcId="{82B54138-CE3F-4205-BBA7-FD7DE1D07103}" destId="{9B71F6C4-2A9C-4B56-B4D9-7907B5F74AE4}" srcOrd="0" destOrd="0" presId="urn:microsoft.com/office/officeart/2005/8/layout/vList2"/>
    <dgm:cxn modelId="{E6E3C443-90D2-41B0-8157-3F512FD5F5D8}" srcId="{E2DB91E7-54A6-4B23-B0EE-BB168C8C63FB}" destId="{7F137AA0-CD4D-4E69-8179-884BC9FB3B7A}" srcOrd="1" destOrd="0" parTransId="{9F09F377-1B63-4A5D-8AA4-0ADB83DB26F1}" sibTransId="{60EB6AB7-D0BA-4233-96AF-19443B0DF525}"/>
    <dgm:cxn modelId="{C36E1140-D5EC-44C0-B80C-216597CFC036}" srcId="{E2DB91E7-54A6-4B23-B0EE-BB168C8C63FB}" destId="{82B54138-CE3F-4205-BBA7-FD7DE1D07103}" srcOrd="9" destOrd="0" parTransId="{FECBFD48-11B9-4B21-B451-AF11DA19C7B6}" sibTransId="{CCC4B8C5-3B58-4D47-9BAC-50C3E2E30B29}"/>
    <dgm:cxn modelId="{4398F52C-AD0F-4C35-9BA6-ED966060DFDD}" srcId="{E2DB91E7-54A6-4B23-B0EE-BB168C8C63FB}" destId="{47095A2A-801E-42AE-BE04-F83B025B8FDC}" srcOrd="5" destOrd="0" parTransId="{6417D67B-EE5A-42EC-8088-CAC3BA1229C5}" sibTransId="{7B77C6CA-05D1-454C-8A39-87D940AFA06B}"/>
    <dgm:cxn modelId="{DA4C48A0-5A85-4DC2-AAD3-5761E869658D}" srcId="{E2DB91E7-54A6-4B23-B0EE-BB168C8C63FB}" destId="{A42B05F0-A5A8-47C4-BCCF-771C8F629716}" srcOrd="8" destOrd="0" parTransId="{1B0149C8-2F11-49AE-A76C-4EF7DC2E238E}" sibTransId="{756ECA1F-C117-441D-AF50-53BC6F922299}"/>
    <dgm:cxn modelId="{5B536817-E8C8-44D9-8F80-BED3F713732D}" type="presOf" srcId="{0D95D376-8A12-458E-BB7E-D83F5339FF33}" destId="{1142C334-FDC6-4431-94C8-5BE9FA9C1FDA}" srcOrd="0" destOrd="0" presId="urn:microsoft.com/office/officeart/2005/8/layout/vList2"/>
    <dgm:cxn modelId="{C9A892B3-78EE-4BFC-B43D-AC558C3B3CF8}" srcId="{E2DB91E7-54A6-4B23-B0EE-BB168C8C63FB}" destId="{AC68FAC6-E8BA-4DAF-BB2A-BC2BCF65031B}" srcOrd="12" destOrd="0" parTransId="{62178B2C-0740-4573-AFB8-DA90E84A1AB0}" sibTransId="{04DCC341-0494-42E4-8E21-ED9657A45567}"/>
    <dgm:cxn modelId="{2CB2BE7C-23DB-4573-9BC1-3BA70C38E16A}" type="presOf" srcId="{41D28D35-8791-4463-A324-B7CCCB9B4E75}" destId="{215D3DEE-E4AD-44F6-ACC2-C8B55EC13114}" srcOrd="0" destOrd="0" presId="urn:microsoft.com/office/officeart/2005/8/layout/vList2"/>
    <dgm:cxn modelId="{8CC981A5-2E1E-4B81-91FE-186C17853498}" type="presOf" srcId="{A42B05F0-A5A8-47C4-BCCF-771C8F629716}" destId="{46C0E1E9-FD2F-4D0A-B9D9-92077617D923}" srcOrd="0" destOrd="0" presId="urn:microsoft.com/office/officeart/2005/8/layout/vList2"/>
    <dgm:cxn modelId="{B6223BAF-3D3D-4911-9F78-36DDC7BBAC8A}" srcId="{E2DB91E7-54A6-4B23-B0EE-BB168C8C63FB}" destId="{0389D232-D8BD-4B55-B8FF-B49617287F7F}" srcOrd="3" destOrd="0" parTransId="{793CC0B2-A1BB-4183-A7E3-FA453C36BB41}" sibTransId="{1545C334-7F5C-47A1-94AF-A4A53E9AC781}"/>
    <dgm:cxn modelId="{8E6FE001-94A2-459F-B11E-B47B5A7F94B1}" type="presOf" srcId="{B6CEDF2F-05B7-4EC3-B193-EBD529C3FB76}" destId="{F649098D-A656-4320-AD1A-3740582ACEBA}" srcOrd="0" destOrd="0" presId="urn:microsoft.com/office/officeart/2005/8/layout/vList2"/>
    <dgm:cxn modelId="{5E7149FF-54AE-4C20-8E7E-F1EBD9BA3F92}" srcId="{E2DB91E7-54A6-4B23-B0EE-BB168C8C63FB}" destId="{7D1909B4-2633-4709-8C00-DF6FD09125B3}" srcOrd="0" destOrd="0" parTransId="{97844313-7AFF-4F71-A022-CD34280D670C}" sibTransId="{44B4946F-5123-4855-A361-09009A5087B7}"/>
    <dgm:cxn modelId="{B71BE6F6-165A-45ED-99EA-B94C2BBAF0A1}" srcId="{E2DB91E7-54A6-4B23-B0EE-BB168C8C63FB}" destId="{41D28D35-8791-4463-A324-B7CCCB9B4E75}" srcOrd="11" destOrd="0" parTransId="{D322B476-08D3-455B-84A4-8FB63A3AE49A}" sibTransId="{07AA34B9-AC1B-4A8E-ACF5-878E723BE544}"/>
    <dgm:cxn modelId="{D4B7D904-90F3-4874-94E9-9B80212C7440}" type="presOf" srcId="{D2D811F6-04F0-40D5-9E97-9D9726E96AD0}" destId="{2F8D9ECC-1E00-4A35-8EC4-4E5D10C29431}" srcOrd="0" destOrd="0" presId="urn:microsoft.com/office/officeart/2005/8/layout/vList2"/>
    <dgm:cxn modelId="{FC3AFD3E-E886-4C04-9548-DA1D2CAE81DB}" srcId="{E2DB91E7-54A6-4B23-B0EE-BB168C8C63FB}" destId="{CF84E0D0-C1D6-4401-B2DE-F69A4D4EDAC2}" srcOrd="7" destOrd="0" parTransId="{4F2D21FC-FD2C-43E4-8B18-D30EFC481EBD}" sibTransId="{A862C666-92A4-4B88-BEE0-0E22C905FAFE}"/>
    <dgm:cxn modelId="{566AC946-6014-484D-8C60-CDAEA71A01CF}" srcId="{E2DB91E7-54A6-4B23-B0EE-BB168C8C63FB}" destId="{B6CEDF2F-05B7-4EC3-B193-EBD529C3FB76}" srcOrd="10" destOrd="0" parTransId="{0F43352F-7775-43FA-A518-745B1567CE64}" sibTransId="{E14D05B4-22D4-4023-B410-920C28D72AF4}"/>
    <dgm:cxn modelId="{313805DE-6378-48E1-81A0-84951FD49352}" type="presOf" srcId="{CF84E0D0-C1D6-4401-B2DE-F69A4D4EDAC2}" destId="{44EF79C3-0080-4DA6-A6DE-EE9C16F796F7}" srcOrd="0" destOrd="0" presId="urn:microsoft.com/office/officeart/2005/8/layout/vList2"/>
    <dgm:cxn modelId="{0DE0E348-55AE-497B-AF6E-CC2DE40BE254}" type="presOf" srcId="{7D1909B4-2633-4709-8C00-DF6FD09125B3}" destId="{939C0A4B-502B-4EE1-81AF-30B99C21CB0F}" srcOrd="0" destOrd="0" presId="urn:microsoft.com/office/officeart/2005/8/layout/vList2"/>
    <dgm:cxn modelId="{11D4C338-61B7-48C8-86E2-A8FD8BEB414F}" type="presOf" srcId="{183D0DAC-F9C8-40A4-B4C2-A6C9E55C54F3}" destId="{C01C3E73-3FB2-40B4-BC70-9B6D49436D89}" srcOrd="0" destOrd="0" presId="urn:microsoft.com/office/officeart/2005/8/layout/vList2"/>
    <dgm:cxn modelId="{A8ABC08E-FE10-4035-A439-E5F3008344F7}" srcId="{E2DB91E7-54A6-4B23-B0EE-BB168C8C63FB}" destId="{D2D811F6-04F0-40D5-9E97-9D9726E96AD0}" srcOrd="4" destOrd="0" parTransId="{3E1E8A41-AB4C-4F35-B929-149826264227}" sibTransId="{1AB9C074-7052-4D89-931C-814802C63374}"/>
    <dgm:cxn modelId="{6381636C-A639-4B48-AD0A-68A4C997A141}" type="presOf" srcId="{47095A2A-801E-42AE-BE04-F83B025B8FDC}" destId="{1B553343-905F-414F-850A-12048D0415C5}" srcOrd="0" destOrd="0" presId="urn:microsoft.com/office/officeart/2005/8/layout/vList2"/>
    <dgm:cxn modelId="{A782F101-22CD-47C6-8F3D-2D9270AC2956}" type="presOf" srcId="{AC68FAC6-E8BA-4DAF-BB2A-BC2BCF65031B}" destId="{EB22D20A-88E1-4406-AA32-5C86AEBBC845}" srcOrd="0" destOrd="0" presId="urn:microsoft.com/office/officeart/2005/8/layout/vList2"/>
    <dgm:cxn modelId="{7DC76675-2E7C-4946-A7DC-88CB36D1DDA6}" srcId="{E2DB91E7-54A6-4B23-B0EE-BB168C8C63FB}" destId="{0D95D376-8A12-458E-BB7E-D83F5339FF33}" srcOrd="6" destOrd="0" parTransId="{361155F5-FEDB-412B-B5C1-477D3D9FDFD6}" sibTransId="{A4DB5436-3DE7-4872-9F92-AED12768B53F}"/>
    <dgm:cxn modelId="{831F6AB4-6D53-4873-B37F-9CD68D4EE1BC}" type="presParOf" srcId="{75B1391F-CA5A-492C-BE92-58A62582B7D4}" destId="{939C0A4B-502B-4EE1-81AF-30B99C21CB0F}" srcOrd="0" destOrd="0" presId="urn:microsoft.com/office/officeart/2005/8/layout/vList2"/>
    <dgm:cxn modelId="{FD04263A-1E15-4C0E-BAF5-47D004B07DD5}" type="presParOf" srcId="{75B1391F-CA5A-492C-BE92-58A62582B7D4}" destId="{1579E2C1-9DDE-46AB-81BF-0FB2960678CB}" srcOrd="1" destOrd="0" presId="urn:microsoft.com/office/officeart/2005/8/layout/vList2"/>
    <dgm:cxn modelId="{71815009-8EA0-4DC6-B063-0C6E6D9ABDE9}" type="presParOf" srcId="{75B1391F-CA5A-492C-BE92-58A62582B7D4}" destId="{5061021F-69BF-4D00-AB0E-5E4E6C7A9575}" srcOrd="2" destOrd="0" presId="urn:microsoft.com/office/officeart/2005/8/layout/vList2"/>
    <dgm:cxn modelId="{D3BED95E-7732-42F5-9AFA-A2C5DB6B64E7}" type="presParOf" srcId="{75B1391F-CA5A-492C-BE92-58A62582B7D4}" destId="{406E57DA-B4EE-48C7-93FD-D1F49C3B0F7C}" srcOrd="3" destOrd="0" presId="urn:microsoft.com/office/officeart/2005/8/layout/vList2"/>
    <dgm:cxn modelId="{0BC45308-0A2B-44E9-A7ED-F52FF0298135}" type="presParOf" srcId="{75B1391F-CA5A-492C-BE92-58A62582B7D4}" destId="{C01C3E73-3FB2-40B4-BC70-9B6D49436D89}" srcOrd="4" destOrd="0" presId="urn:microsoft.com/office/officeart/2005/8/layout/vList2"/>
    <dgm:cxn modelId="{EB228B75-A91F-42AB-9199-A281A798EC36}" type="presParOf" srcId="{75B1391F-CA5A-492C-BE92-58A62582B7D4}" destId="{9AC9C220-4D98-49C1-A678-689DE6BDF532}" srcOrd="5" destOrd="0" presId="urn:microsoft.com/office/officeart/2005/8/layout/vList2"/>
    <dgm:cxn modelId="{CFCE0E03-A75E-4773-AD0F-90947C05B407}" type="presParOf" srcId="{75B1391F-CA5A-492C-BE92-58A62582B7D4}" destId="{BE83B7D3-207B-4CEE-840E-235D8DA60216}" srcOrd="6" destOrd="0" presId="urn:microsoft.com/office/officeart/2005/8/layout/vList2"/>
    <dgm:cxn modelId="{1B432C5D-5AEB-4563-BB80-AAD609C404D3}" type="presParOf" srcId="{75B1391F-CA5A-492C-BE92-58A62582B7D4}" destId="{7A15CBF7-DA6E-40C2-8989-6C4A2A496C14}" srcOrd="7" destOrd="0" presId="urn:microsoft.com/office/officeart/2005/8/layout/vList2"/>
    <dgm:cxn modelId="{4B20DD87-8828-4FAA-9F77-F66FEB17BFE2}" type="presParOf" srcId="{75B1391F-CA5A-492C-BE92-58A62582B7D4}" destId="{2F8D9ECC-1E00-4A35-8EC4-4E5D10C29431}" srcOrd="8" destOrd="0" presId="urn:microsoft.com/office/officeart/2005/8/layout/vList2"/>
    <dgm:cxn modelId="{2076B70F-2E43-4811-BCFD-02D933A3319A}" type="presParOf" srcId="{75B1391F-CA5A-492C-BE92-58A62582B7D4}" destId="{39A40A0A-0CC3-4382-9EA4-2D30ADF16D2D}" srcOrd="9" destOrd="0" presId="urn:microsoft.com/office/officeart/2005/8/layout/vList2"/>
    <dgm:cxn modelId="{EBDEC43C-D37C-4CCA-AE48-2FF603AFD0A2}" type="presParOf" srcId="{75B1391F-CA5A-492C-BE92-58A62582B7D4}" destId="{1B553343-905F-414F-850A-12048D0415C5}" srcOrd="10" destOrd="0" presId="urn:microsoft.com/office/officeart/2005/8/layout/vList2"/>
    <dgm:cxn modelId="{601B94F8-CC99-45C6-BE20-302D71AAE387}" type="presParOf" srcId="{75B1391F-CA5A-492C-BE92-58A62582B7D4}" destId="{26AB5D81-1E48-4347-9147-084AF18FAF90}" srcOrd="11" destOrd="0" presId="urn:microsoft.com/office/officeart/2005/8/layout/vList2"/>
    <dgm:cxn modelId="{125EF24F-6036-4997-9F92-D40FDA54C965}" type="presParOf" srcId="{75B1391F-CA5A-492C-BE92-58A62582B7D4}" destId="{1142C334-FDC6-4431-94C8-5BE9FA9C1FDA}" srcOrd="12" destOrd="0" presId="urn:microsoft.com/office/officeart/2005/8/layout/vList2"/>
    <dgm:cxn modelId="{D36DCE6C-3F22-45B2-8DEB-F891EA82A955}" type="presParOf" srcId="{75B1391F-CA5A-492C-BE92-58A62582B7D4}" destId="{E800B571-C0DF-4EBA-8EFC-45954FF576EC}" srcOrd="13" destOrd="0" presId="urn:microsoft.com/office/officeart/2005/8/layout/vList2"/>
    <dgm:cxn modelId="{C98ADBB4-60DC-4550-89D3-C4A0F0D20318}" type="presParOf" srcId="{75B1391F-CA5A-492C-BE92-58A62582B7D4}" destId="{44EF79C3-0080-4DA6-A6DE-EE9C16F796F7}" srcOrd="14" destOrd="0" presId="urn:microsoft.com/office/officeart/2005/8/layout/vList2"/>
    <dgm:cxn modelId="{D58B6000-6114-4F7A-AD51-1315D8AB38B7}" type="presParOf" srcId="{75B1391F-CA5A-492C-BE92-58A62582B7D4}" destId="{8263268F-FF0A-41FD-B8DA-48902423459A}" srcOrd="15" destOrd="0" presId="urn:microsoft.com/office/officeart/2005/8/layout/vList2"/>
    <dgm:cxn modelId="{9E81375B-BD91-441D-8880-89AFCEA32328}" type="presParOf" srcId="{75B1391F-CA5A-492C-BE92-58A62582B7D4}" destId="{46C0E1E9-FD2F-4D0A-B9D9-92077617D923}" srcOrd="16" destOrd="0" presId="urn:microsoft.com/office/officeart/2005/8/layout/vList2"/>
    <dgm:cxn modelId="{DF8180D0-5863-429E-84FC-D4ABE99E32BE}" type="presParOf" srcId="{75B1391F-CA5A-492C-BE92-58A62582B7D4}" destId="{24EBA588-1CE3-443B-A42E-EE7509326E4C}" srcOrd="17" destOrd="0" presId="urn:microsoft.com/office/officeart/2005/8/layout/vList2"/>
    <dgm:cxn modelId="{187685F1-D81C-4E8F-B70B-69F7E682D1AE}" type="presParOf" srcId="{75B1391F-CA5A-492C-BE92-58A62582B7D4}" destId="{9B71F6C4-2A9C-4B56-B4D9-7907B5F74AE4}" srcOrd="18" destOrd="0" presId="urn:microsoft.com/office/officeart/2005/8/layout/vList2"/>
    <dgm:cxn modelId="{A26035DF-0D1E-4FB1-BD9B-0A520F279EFD}" type="presParOf" srcId="{75B1391F-CA5A-492C-BE92-58A62582B7D4}" destId="{8E26F959-7911-45CD-AB29-87A8CEADC075}" srcOrd="19" destOrd="0" presId="urn:microsoft.com/office/officeart/2005/8/layout/vList2"/>
    <dgm:cxn modelId="{89EB38CD-6E01-43B2-AE77-3CD695C9EF23}" type="presParOf" srcId="{75B1391F-CA5A-492C-BE92-58A62582B7D4}" destId="{F649098D-A656-4320-AD1A-3740582ACEBA}" srcOrd="20" destOrd="0" presId="urn:microsoft.com/office/officeart/2005/8/layout/vList2"/>
    <dgm:cxn modelId="{3918677F-3CC9-4965-B960-FF50828A74AB}" type="presParOf" srcId="{75B1391F-CA5A-492C-BE92-58A62582B7D4}" destId="{A4D95085-1CE0-49CF-902B-4C92DF9BAF6F}" srcOrd="21" destOrd="0" presId="urn:microsoft.com/office/officeart/2005/8/layout/vList2"/>
    <dgm:cxn modelId="{5113D859-C6CC-440B-BDBF-2EB37F240BD2}" type="presParOf" srcId="{75B1391F-CA5A-492C-BE92-58A62582B7D4}" destId="{215D3DEE-E4AD-44F6-ACC2-C8B55EC13114}" srcOrd="22" destOrd="0" presId="urn:microsoft.com/office/officeart/2005/8/layout/vList2"/>
    <dgm:cxn modelId="{C66AF85F-14EB-4110-97F6-C4AB631F2B50}" type="presParOf" srcId="{75B1391F-CA5A-492C-BE92-58A62582B7D4}" destId="{AD3280FD-1D68-4871-9E95-1E82B581D3FC}" srcOrd="23" destOrd="0" presId="urn:microsoft.com/office/officeart/2005/8/layout/vList2"/>
    <dgm:cxn modelId="{7742F42C-C454-414B-A2E8-B5709F6B57D1}" type="presParOf" srcId="{75B1391F-CA5A-492C-BE92-58A62582B7D4}" destId="{EB22D20A-88E1-4406-AA32-5C86AEBBC845}" srcOrd="2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0D43832-96A7-4487-8BB1-9E528CBB6FF5}" type="doc">
      <dgm:prSet loTypeId="urn:microsoft.com/office/officeart/2005/8/layout/radial6" loCatId="cycle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EBAAE760-1AA6-469F-9CFF-277F3C31B5ED}">
      <dgm:prSet phldrT="[Text]"/>
      <dgm:spPr/>
      <dgm:t>
        <a:bodyPr/>
        <a:lstStyle/>
        <a:p>
          <a:r>
            <a:rPr lang="en-US" dirty="0" smtClean="0"/>
            <a:t>STEPS IN PROJECT IDENTIFICATION</a:t>
          </a:r>
          <a:endParaRPr lang="en-US" dirty="0"/>
        </a:p>
      </dgm:t>
    </dgm:pt>
    <dgm:pt modelId="{75AD627B-240C-449F-8593-2B082142A239}" type="parTrans" cxnId="{75075CAE-C0ED-413A-AF6A-208789EF4EC8}">
      <dgm:prSet/>
      <dgm:spPr/>
      <dgm:t>
        <a:bodyPr/>
        <a:lstStyle/>
        <a:p>
          <a:endParaRPr lang="en-US"/>
        </a:p>
      </dgm:t>
    </dgm:pt>
    <dgm:pt modelId="{4AA4EB72-20F2-4DE4-975A-96BA8034F041}" type="sibTrans" cxnId="{75075CAE-C0ED-413A-AF6A-208789EF4EC8}">
      <dgm:prSet/>
      <dgm:spPr/>
      <dgm:t>
        <a:bodyPr/>
        <a:lstStyle/>
        <a:p>
          <a:endParaRPr lang="en-US"/>
        </a:p>
      </dgm:t>
    </dgm:pt>
    <dgm:pt modelId="{9C3CD300-260C-4FFC-A570-8C34858081D5}">
      <dgm:prSet phldrT="[Text]"/>
      <dgm:spPr/>
      <dgm:t>
        <a:bodyPr/>
        <a:lstStyle/>
        <a:p>
          <a:r>
            <a:rPr lang="en-US" dirty="0" smtClean="0"/>
            <a:t>Conceiving project ideas</a:t>
          </a:r>
          <a:endParaRPr lang="en-US" dirty="0"/>
        </a:p>
      </dgm:t>
    </dgm:pt>
    <dgm:pt modelId="{7A8360FC-9098-434B-B478-DEA45B5ECDF9}" type="parTrans" cxnId="{BDCBFC93-8AA9-40A5-B497-C36C03E6E8D4}">
      <dgm:prSet/>
      <dgm:spPr/>
      <dgm:t>
        <a:bodyPr/>
        <a:lstStyle/>
        <a:p>
          <a:endParaRPr lang="en-US"/>
        </a:p>
      </dgm:t>
    </dgm:pt>
    <dgm:pt modelId="{EBE076A0-9126-4587-B3A7-777CE36F9819}" type="sibTrans" cxnId="{BDCBFC93-8AA9-40A5-B497-C36C03E6E8D4}">
      <dgm:prSet/>
      <dgm:spPr/>
      <dgm:t>
        <a:bodyPr/>
        <a:lstStyle/>
        <a:p>
          <a:endParaRPr lang="en-US"/>
        </a:p>
      </dgm:t>
    </dgm:pt>
    <dgm:pt modelId="{897CAC53-1A15-4405-AE55-7D08E2AAA73A}">
      <dgm:prSet phldrT="[Text]"/>
      <dgm:spPr/>
      <dgm:t>
        <a:bodyPr/>
        <a:lstStyle/>
        <a:p>
          <a:r>
            <a:rPr lang="en-US" dirty="0" smtClean="0"/>
            <a:t>Choosing the right line of business</a:t>
          </a:r>
          <a:endParaRPr lang="en-US" dirty="0"/>
        </a:p>
      </dgm:t>
    </dgm:pt>
    <dgm:pt modelId="{5AE76AA6-9B29-427B-B19B-678404EB9AD9}" type="parTrans" cxnId="{B58B16F3-F0D1-4100-80D6-A98B00BB8036}">
      <dgm:prSet/>
      <dgm:spPr/>
      <dgm:t>
        <a:bodyPr/>
        <a:lstStyle/>
        <a:p>
          <a:endParaRPr lang="en-US"/>
        </a:p>
      </dgm:t>
    </dgm:pt>
    <dgm:pt modelId="{D493EB89-B79F-4CAD-B85D-211F00ECC975}" type="sibTrans" cxnId="{B58B16F3-F0D1-4100-80D6-A98B00BB8036}">
      <dgm:prSet/>
      <dgm:spPr/>
      <dgm:t>
        <a:bodyPr/>
        <a:lstStyle/>
        <a:p>
          <a:endParaRPr lang="en-US"/>
        </a:p>
      </dgm:t>
    </dgm:pt>
    <dgm:pt modelId="{F3C5ACF7-E558-4A57-80D6-DF9B51F4D5DE}">
      <dgm:prSet phldrT="[Text]"/>
      <dgm:spPr/>
      <dgm:t>
        <a:bodyPr/>
        <a:lstStyle/>
        <a:p>
          <a:r>
            <a:rPr lang="en-US" dirty="0" smtClean="0"/>
            <a:t>Opportunity seeking</a:t>
          </a:r>
          <a:endParaRPr lang="en-US" dirty="0"/>
        </a:p>
      </dgm:t>
    </dgm:pt>
    <dgm:pt modelId="{6D488170-97FC-45D6-B964-E2D99617882C}" type="parTrans" cxnId="{E3B84496-DAD2-4ADA-B30C-282233498B07}">
      <dgm:prSet/>
      <dgm:spPr/>
      <dgm:t>
        <a:bodyPr/>
        <a:lstStyle/>
        <a:p>
          <a:endParaRPr lang="en-US"/>
        </a:p>
      </dgm:t>
    </dgm:pt>
    <dgm:pt modelId="{061EC7A6-5990-43F3-8B34-01D03C595466}" type="sibTrans" cxnId="{E3B84496-DAD2-4ADA-B30C-282233498B07}">
      <dgm:prSet/>
      <dgm:spPr/>
      <dgm:t>
        <a:bodyPr/>
        <a:lstStyle/>
        <a:p>
          <a:endParaRPr lang="en-US"/>
        </a:p>
      </dgm:t>
    </dgm:pt>
    <dgm:pt modelId="{4DD0FE90-9753-49DA-B288-10D6202AC8D5}">
      <dgm:prSet phldrT="[Text]"/>
      <dgm:spPr/>
      <dgm:t>
        <a:bodyPr/>
        <a:lstStyle/>
        <a:p>
          <a:r>
            <a:rPr lang="en-US" dirty="0" smtClean="0"/>
            <a:t>Decision-making process</a:t>
          </a:r>
          <a:endParaRPr lang="en-US" dirty="0"/>
        </a:p>
      </dgm:t>
    </dgm:pt>
    <dgm:pt modelId="{014130A7-E013-4BAE-B386-DB50CFF84946}" type="parTrans" cxnId="{E0C6B645-F22E-4469-A0CB-8B6414DD9391}">
      <dgm:prSet/>
      <dgm:spPr/>
      <dgm:t>
        <a:bodyPr/>
        <a:lstStyle/>
        <a:p>
          <a:endParaRPr lang="en-US"/>
        </a:p>
      </dgm:t>
    </dgm:pt>
    <dgm:pt modelId="{D6BA694F-7C5C-4AA5-A22D-6DD5630BD2B2}" type="sibTrans" cxnId="{E0C6B645-F22E-4469-A0CB-8B6414DD9391}">
      <dgm:prSet/>
      <dgm:spPr/>
      <dgm:t>
        <a:bodyPr/>
        <a:lstStyle/>
        <a:p>
          <a:endParaRPr lang="en-US"/>
        </a:p>
      </dgm:t>
    </dgm:pt>
    <dgm:pt modelId="{1BDADF6F-828C-45E4-99FA-F15083EBFEBF}" type="pres">
      <dgm:prSet presAssocID="{80D43832-96A7-4487-8BB1-9E528CBB6FF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0550419-8802-474B-B025-998039744BAC}" type="pres">
      <dgm:prSet presAssocID="{EBAAE760-1AA6-469F-9CFF-277F3C31B5ED}" presName="centerShape" presStyleLbl="node0" presStyleIdx="0" presStyleCnt="1"/>
      <dgm:spPr/>
      <dgm:t>
        <a:bodyPr/>
        <a:lstStyle/>
        <a:p>
          <a:endParaRPr lang="en-US"/>
        </a:p>
      </dgm:t>
    </dgm:pt>
    <dgm:pt modelId="{DABA3477-2F5F-44A5-949C-757CF800D110}" type="pres">
      <dgm:prSet presAssocID="{9C3CD300-260C-4FFC-A570-8C34858081D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B39D32-0C6B-4A9B-921E-A951352C88CB}" type="pres">
      <dgm:prSet presAssocID="{9C3CD300-260C-4FFC-A570-8C34858081D5}" presName="dummy" presStyleCnt="0"/>
      <dgm:spPr/>
    </dgm:pt>
    <dgm:pt modelId="{7E00CC29-09E8-4763-BD98-75DB0FCBBC47}" type="pres">
      <dgm:prSet presAssocID="{EBE076A0-9126-4587-B3A7-777CE36F9819}" presName="sibTrans" presStyleLbl="sibTrans2D1" presStyleIdx="0" presStyleCnt="4"/>
      <dgm:spPr/>
      <dgm:t>
        <a:bodyPr/>
        <a:lstStyle/>
        <a:p>
          <a:endParaRPr lang="en-US"/>
        </a:p>
      </dgm:t>
    </dgm:pt>
    <dgm:pt modelId="{126CC6DA-939A-4095-9A53-B9826ECA1054}" type="pres">
      <dgm:prSet presAssocID="{897CAC53-1A15-4405-AE55-7D08E2AAA73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66E010-E48A-438C-A5D5-D2FA7FCA9C86}" type="pres">
      <dgm:prSet presAssocID="{897CAC53-1A15-4405-AE55-7D08E2AAA73A}" presName="dummy" presStyleCnt="0"/>
      <dgm:spPr/>
    </dgm:pt>
    <dgm:pt modelId="{5730E023-8DD4-4F28-9BCD-8E00810CC303}" type="pres">
      <dgm:prSet presAssocID="{D493EB89-B79F-4CAD-B85D-211F00ECC975}" presName="sibTrans" presStyleLbl="sibTrans2D1" presStyleIdx="1" presStyleCnt="4"/>
      <dgm:spPr/>
      <dgm:t>
        <a:bodyPr/>
        <a:lstStyle/>
        <a:p>
          <a:endParaRPr lang="en-US"/>
        </a:p>
      </dgm:t>
    </dgm:pt>
    <dgm:pt modelId="{765A82E9-4D2F-4452-B28F-1C6E6A53BB4C}" type="pres">
      <dgm:prSet presAssocID="{F3C5ACF7-E558-4A57-80D6-DF9B51F4D5D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DFC0C4-F1AB-46C3-832E-782D9BE526D3}" type="pres">
      <dgm:prSet presAssocID="{F3C5ACF7-E558-4A57-80D6-DF9B51F4D5DE}" presName="dummy" presStyleCnt="0"/>
      <dgm:spPr/>
    </dgm:pt>
    <dgm:pt modelId="{06D2DD3B-53B8-40BB-9A5F-E979A30A3E24}" type="pres">
      <dgm:prSet presAssocID="{061EC7A6-5990-43F3-8B34-01D03C595466}" presName="sibTrans" presStyleLbl="sibTrans2D1" presStyleIdx="2" presStyleCnt="4"/>
      <dgm:spPr/>
      <dgm:t>
        <a:bodyPr/>
        <a:lstStyle/>
        <a:p>
          <a:endParaRPr lang="en-US"/>
        </a:p>
      </dgm:t>
    </dgm:pt>
    <dgm:pt modelId="{188AD8B6-3781-4CDB-A7B3-53001CF715B5}" type="pres">
      <dgm:prSet presAssocID="{4DD0FE90-9753-49DA-B288-10D6202AC8D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8BC249-5F24-4B13-A1AD-B49CDF916ADC}" type="pres">
      <dgm:prSet presAssocID="{4DD0FE90-9753-49DA-B288-10D6202AC8D5}" presName="dummy" presStyleCnt="0"/>
      <dgm:spPr/>
    </dgm:pt>
    <dgm:pt modelId="{4C49E36B-D8C1-4892-9E1A-DDD775F8D276}" type="pres">
      <dgm:prSet presAssocID="{D6BA694F-7C5C-4AA5-A22D-6DD5630BD2B2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9A503CAD-FF93-4FC0-A8CD-D3DBD2A59B69}" type="presOf" srcId="{4DD0FE90-9753-49DA-B288-10D6202AC8D5}" destId="{188AD8B6-3781-4CDB-A7B3-53001CF715B5}" srcOrd="0" destOrd="0" presId="urn:microsoft.com/office/officeart/2005/8/layout/radial6"/>
    <dgm:cxn modelId="{E3B84496-DAD2-4ADA-B30C-282233498B07}" srcId="{EBAAE760-1AA6-469F-9CFF-277F3C31B5ED}" destId="{F3C5ACF7-E558-4A57-80D6-DF9B51F4D5DE}" srcOrd="2" destOrd="0" parTransId="{6D488170-97FC-45D6-B964-E2D99617882C}" sibTransId="{061EC7A6-5990-43F3-8B34-01D03C595466}"/>
    <dgm:cxn modelId="{1084C735-A5D8-440C-9E2B-458DB72F71F2}" type="presOf" srcId="{D6BA694F-7C5C-4AA5-A22D-6DD5630BD2B2}" destId="{4C49E36B-D8C1-4892-9E1A-DDD775F8D276}" srcOrd="0" destOrd="0" presId="urn:microsoft.com/office/officeart/2005/8/layout/radial6"/>
    <dgm:cxn modelId="{543A092A-0E38-4151-AA64-6D603BBC60CE}" type="presOf" srcId="{061EC7A6-5990-43F3-8B34-01D03C595466}" destId="{06D2DD3B-53B8-40BB-9A5F-E979A30A3E24}" srcOrd="0" destOrd="0" presId="urn:microsoft.com/office/officeart/2005/8/layout/radial6"/>
    <dgm:cxn modelId="{BDCBFC93-8AA9-40A5-B497-C36C03E6E8D4}" srcId="{EBAAE760-1AA6-469F-9CFF-277F3C31B5ED}" destId="{9C3CD300-260C-4FFC-A570-8C34858081D5}" srcOrd="0" destOrd="0" parTransId="{7A8360FC-9098-434B-B478-DEA45B5ECDF9}" sibTransId="{EBE076A0-9126-4587-B3A7-777CE36F9819}"/>
    <dgm:cxn modelId="{D52B70B7-22BB-45FF-8EBA-4D962A829AD0}" type="presOf" srcId="{F3C5ACF7-E558-4A57-80D6-DF9B51F4D5DE}" destId="{765A82E9-4D2F-4452-B28F-1C6E6A53BB4C}" srcOrd="0" destOrd="0" presId="urn:microsoft.com/office/officeart/2005/8/layout/radial6"/>
    <dgm:cxn modelId="{D02451F2-3707-4217-B69C-E40C932ABC94}" type="presOf" srcId="{897CAC53-1A15-4405-AE55-7D08E2AAA73A}" destId="{126CC6DA-939A-4095-9A53-B9826ECA1054}" srcOrd="0" destOrd="0" presId="urn:microsoft.com/office/officeart/2005/8/layout/radial6"/>
    <dgm:cxn modelId="{3D6C335F-683C-4517-BA71-C407E1DB89E4}" type="presOf" srcId="{D493EB89-B79F-4CAD-B85D-211F00ECC975}" destId="{5730E023-8DD4-4F28-9BCD-8E00810CC303}" srcOrd="0" destOrd="0" presId="urn:microsoft.com/office/officeart/2005/8/layout/radial6"/>
    <dgm:cxn modelId="{ED8DE8BB-9DC0-42FC-B3F1-F27BF227208F}" type="presOf" srcId="{9C3CD300-260C-4FFC-A570-8C34858081D5}" destId="{DABA3477-2F5F-44A5-949C-757CF800D110}" srcOrd="0" destOrd="0" presId="urn:microsoft.com/office/officeart/2005/8/layout/radial6"/>
    <dgm:cxn modelId="{75075CAE-C0ED-413A-AF6A-208789EF4EC8}" srcId="{80D43832-96A7-4487-8BB1-9E528CBB6FF5}" destId="{EBAAE760-1AA6-469F-9CFF-277F3C31B5ED}" srcOrd="0" destOrd="0" parTransId="{75AD627B-240C-449F-8593-2B082142A239}" sibTransId="{4AA4EB72-20F2-4DE4-975A-96BA8034F041}"/>
    <dgm:cxn modelId="{91F3BF7D-B5E5-46E9-BE32-33B893391820}" type="presOf" srcId="{80D43832-96A7-4487-8BB1-9E528CBB6FF5}" destId="{1BDADF6F-828C-45E4-99FA-F15083EBFEBF}" srcOrd="0" destOrd="0" presId="urn:microsoft.com/office/officeart/2005/8/layout/radial6"/>
    <dgm:cxn modelId="{3A04F46E-5001-40ED-B722-89A1C19011A3}" type="presOf" srcId="{EBAAE760-1AA6-469F-9CFF-277F3C31B5ED}" destId="{80550419-8802-474B-B025-998039744BAC}" srcOrd="0" destOrd="0" presId="urn:microsoft.com/office/officeart/2005/8/layout/radial6"/>
    <dgm:cxn modelId="{04E767A8-BD0A-4036-9B23-F0C470F70201}" type="presOf" srcId="{EBE076A0-9126-4587-B3A7-777CE36F9819}" destId="{7E00CC29-09E8-4763-BD98-75DB0FCBBC47}" srcOrd="0" destOrd="0" presId="urn:microsoft.com/office/officeart/2005/8/layout/radial6"/>
    <dgm:cxn modelId="{E0C6B645-F22E-4469-A0CB-8B6414DD9391}" srcId="{EBAAE760-1AA6-469F-9CFF-277F3C31B5ED}" destId="{4DD0FE90-9753-49DA-B288-10D6202AC8D5}" srcOrd="3" destOrd="0" parTransId="{014130A7-E013-4BAE-B386-DB50CFF84946}" sibTransId="{D6BA694F-7C5C-4AA5-A22D-6DD5630BD2B2}"/>
    <dgm:cxn modelId="{B58B16F3-F0D1-4100-80D6-A98B00BB8036}" srcId="{EBAAE760-1AA6-469F-9CFF-277F3C31B5ED}" destId="{897CAC53-1A15-4405-AE55-7D08E2AAA73A}" srcOrd="1" destOrd="0" parTransId="{5AE76AA6-9B29-427B-B19B-678404EB9AD9}" sibTransId="{D493EB89-B79F-4CAD-B85D-211F00ECC975}"/>
    <dgm:cxn modelId="{FDE5AE1B-A739-4828-9224-FC0CC17881E3}" type="presParOf" srcId="{1BDADF6F-828C-45E4-99FA-F15083EBFEBF}" destId="{80550419-8802-474B-B025-998039744BAC}" srcOrd="0" destOrd="0" presId="urn:microsoft.com/office/officeart/2005/8/layout/radial6"/>
    <dgm:cxn modelId="{09F73539-F1DA-4766-95A9-DCBC6BDB7850}" type="presParOf" srcId="{1BDADF6F-828C-45E4-99FA-F15083EBFEBF}" destId="{DABA3477-2F5F-44A5-949C-757CF800D110}" srcOrd="1" destOrd="0" presId="urn:microsoft.com/office/officeart/2005/8/layout/radial6"/>
    <dgm:cxn modelId="{A6C29FDE-55BB-4566-AA08-392AA0450DC0}" type="presParOf" srcId="{1BDADF6F-828C-45E4-99FA-F15083EBFEBF}" destId="{6AB39D32-0C6B-4A9B-921E-A951352C88CB}" srcOrd="2" destOrd="0" presId="urn:microsoft.com/office/officeart/2005/8/layout/radial6"/>
    <dgm:cxn modelId="{2531B09C-5F69-47AB-B013-8BB658ED6996}" type="presParOf" srcId="{1BDADF6F-828C-45E4-99FA-F15083EBFEBF}" destId="{7E00CC29-09E8-4763-BD98-75DB0FCBBC47}" srcOrd="3" destOrd="0" presId="urn:microsoft.com/office/officeart/2005/8/layout/radial6"/>
    <dgm:cxn modelId="{93300FF1-311B-484B-9C72-CB004FF04C41}" type="presParOf" srcId="{1BDADF6F-828C-45E4-99FA-F15083EBFEBF}" destId="{126CC6DA-939A-4095-9A53-B9826ECA1054}" srcOrd="4" destOrd="0" presId="urn:microsoft.com/office/officeart/2005/8/layout/radial6"/>
    <dgm:cxn modelId="{13B803B8-9A29-4910-AD9E-2F9F532DBB92}" type="presParOf" srcId="{1BDADF6F-828C-45E4-99FA-F15083EBFEBF}" destId="{DC66E010-E48A-438C-A5D5-D2FA7FCA9C86}" srcOrd="5" destOrd="0" presId="urn:microsoft.com/office/officeart/2005/8/layout/radial6"/>
    <dgm:cxn modelId="{140ECD45-9682-4F09-9E58-67240ED595BC}" type="presParOf" srcId="{1BDADF6F-828C-45E4-99FA-F15083EBFEBF}" destId="{5730E023-8DD4-4F28-9BCD-8E00810CC303}" srcOrd="6" destOrd="0" presId="urn:microsoft.com/office/officeart/2005/8/layout/radial6"/>
    <dgm:cxn modelId="{75E849E1-E4A2-4654-8909-7A677DD4E5E9}" type="presParOf" srcId="{1BDADF6F-828C-45E4-99FA-F15083EBFEBF}" destId="{765A82E9-4D2F-4452-B28F-1C6E6A53BB4C}" srcOrd="7" destOrd="0" presId="urn:microsoft.com/office/officeart/2005/8/layout/radial6"/>
    <dgm:cxn modelId="{18F664D8-7D76-43F6-B227-164BDF5DF44B}" type="presParOf" srcId="{1BDADF6F-828C-45E4-99FA-F15083EBFEBF}" destId="{2FDFC0C4-F1AB-46C3-832E-782D9BE526D3}" srcOrd="8" destOrd="0" presId="urn:microsoft.com/office/officeart/2005/8/layout/radial6"/>
    <dgm:cxn modelId="{0789A7EA-6BDB-4747-9924-84237EB5F079}" type="presParOf" srcId="{1BDADF6F-828C-45E4-99FA-F15083EBFEBF}" destId="{06D2DD3B-53B8-40BB-9A5F-E979A30A3E24}" srcOrd="9" destOrd="0" presId="urn:microsoft.com/office/officeart/2005/8/layout/radial6"/>
    <dgm:cxn modelId="{E52ABC2F-B883-4975-80B4-B169FD7A4BFD}" type="presParOf" srcId="{1BDADF6F-828C-45E4-99FA-F15083EBFEBF}" destId="{188AD8B6-3781-4CDB-A7B3-53001CF715B5}" srcOrd="10" destOrd="0" presId="urn:microsoft.com/office/officeart/2005/8/layout/radial6"/>
    <dgm:cxn modelId="{B0DCD7CA-6576-46F2-B5FA-EC289887A90C}" type="presParOf" srcId="{1BDADF6F-828C-45E4-99FA-F15083EBFEBF}" destId="{B38BC249-5F24-4B13-A1AD-B49CDF916ADC}" srcOrd="11" destOrd="0" presId="urn:microsoft.com/office/officeart/2005/8/layout/radial6"/>
    <dgm:cxn modelId="{A64398D8-245B-4B07-8B34-BB1FEDAAD799}" type="presParOf" srcId="{1BDADF6F-828C-45E4-99FA-F15083EBFEBF}" destId="{4C49E36B-D8C1-4892-9E1A-DDD775F8D276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9785" y="1855757"/>
            <a:ext cx="7627015" cy="1679754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9785" y="3546736"/>
            <a:ext cx="7627015" cy="958090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rgbClr val="58004E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6480"/>
            <a:ext cx="8246070" cy="763526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350110"/>
            <a:ext cx="8246070" cy="3512212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586585"/>
            <a:ext cx="6096000" cy="572644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197405"/>
            <a:ext cx="6096000" cy="3511061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79" y="281175"/>
            <a:ext cx="8093365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27917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27917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FrankRuehl" panose="020E0503060101010101" pitchFamily="34" charset="-79"/>
                <a:cs typeface="FrankRuehl" panose="020E0503060101010101" pitchFamily="34" charset="-79"/>
              </a:rPr>
              <a:t>PROJECT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3200" b="1" dirty="0" err="1">
                <a:solidFill>
                  <a:srgbClr val="FFC000"/>
                </a:solidFill>
                <a:latin typeface="Perpetua" panose="02020502060401020303" pitchFamily="18" charset="0"/>
              </a:rPr>
              <a:t>Dr.S.BELLARMIN</a:t>
            </a:r>
            <a:r>
              <a:rPr lang="en-US" sz="3200" b="1" dirty="0">
                <a:solidFill>
                  <a:srgbClr val="FFC000"/>
                </a:solidFill>
                <a:latin typeface="Perpetua" panose="02020502060401020303" pitchFamily="18" charset="0"/>
              </a:rPr>
              <a:t> DIANA</a:t>
            </a:r>
          </a:p>
          <a:p>
            <a:r>
              <a:rPr lang="en-US" b="1" dirty="0">
                <a:solidFill>
                  <a:srgbClr val="FFC000"/>
                </a:solidFill>
                <a:latin typeface="Perpetua" panose="02020502060401020303" pitchFamily="18" charset="0"/>
              </a:rPr>
              <a:t>ASSISTANT PROFESSOR</a:t>
            </a:r>
          </a:p>
          <a:p>
            <a:r>
              <a:rPr lang="en-US" b="1" dirty="0">
                <a:solidFill>
                  <a:srgbClr val="FFC000"/>
                </a:solidFill>
                <a:latin typeface="Perpetua" panose="02020502060401020303" pitchFamily="18" charset="0"/>
              </a:rPr>
              <a:t>PG &amp; RESEARCH DEPARTMENT OF MANAGEMENT STUDIES</a:t>
            </a:r>
          </a:p>
          <a:p>
            <a:r>
              <a:rPr lang="en-US" b="1" dirty="0">
                <a:solidFill>
                  <a:srgbClr val="FFC000"/>
                </a:solidFill>
                <a:latin typeface="Perpetua" panose="02020502060401020303" pitchFamily="18" charset="0"/>
              </a:rPr>
              <a:t>BON SECOURS COLLEGE FOR WOMEN, THANJAVUR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FrankRuehl" panose="020E0503060101010101" pitchFamily="34" charset="-79"/>
                <a:cs typeface="FrankRuehl" panose="020E0503060101010101" pitchFamily="34" charset="-79"/>
              </a:rPr>
              <a:t>PROJECT CLASSIFICATION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853252"/>
              </p:ext>
            </p:extLst>
          </p:nvPr>
        </p:nvGraphicFramePr>
        <p:xfrm>
          <a:off x="449263" y="1197404"/>
          <a:ext cx="8398477" cy="3817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943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Perpetua" panose="02020502060401020303" pitchFamily="18" charset="0"/>
              </a:rPr>
              <a:t>PROJECT IDENTIFICATION</a:t>
            </a:r>
            <a:endParaRPr lang="en-US" b="1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b="1" dirty="0" smtClean="0">
                <a:solidFill>
                  <a:srgbClr val="FE9202"/>
                </a:solidFill>
                <a:latin typeface="Perpetua" panose="02020502060401020303" pitchFamily="18" charset="0"/>
              </a:rPr>
              <a:t>MEANING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Perpetua" panose="02020502060401020303" pitchFamily="18" charset="0"/>
              </a:rPr>
              <a:t>	Project identification </a:t>
            </a:r>
            <a:r>
              <a:rPr lang="en-US" sz="2000" dirty="0">
                <a:latin typeface="Perpetua" panose="02020502060401020303" pitchFamily="18" charset="0"/>
              </a:rPr>
              <a:t>means a process of finding out the </a:t>
            </a:r>
            <a:r>
              <a:rPr lang="en-US" sz="2000" dirty="0" smtClean="0">
                <a:latin typeface="Perpetua" panose="02020502060401020303" pitchFamily="18" charset="0"/>
              </a:rPr>
              <a:t>most appropriate </a:t>
            </a:r>
            <a:r>
              <a:rPr lang="en-US" sz="2000" dirty="0">
                <a:latin typeface="Perpetua" panose="02020502060401020303" pitchFamily="18" charset="0"/>
              </a:rPr>
              <a:t>project from among the several investment opportunities </a:t>
            </a:r>
            <a:endParaRPr lang="en-US" sz="2000" dirty="0" smtClean="0">
              <a:latin typeface="Perpetua" panose="02020502060401020303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Perpetua" panose="02020502060401020303" pitchFamily="18" charset="0"/>
              </a:rPr>
              <a:t>	According to Dr</a:t>
            </a:r>
            <a:r>
              <a:rPr lang="en-US" sz="2000" dirty="0">
                <a:latin typeface="Perpetua" panose="02020502060401020303" pitchFamily="18" charset="0"/>
              </a:rPr>
              <a:t>. </a:t>
            </a:r>
            <a:r>
              <a:rPr lang="en-US" sz="2000" dirty="0" err="1">
                <a:latin typeface="Perpetua" panose="02020502060401020303" pitchFamily="18" charset="0"/>
              </a:rPr>
              <a:t>Vasant</a:t>
            </a:r>
            <a:r>
              <a:rPr lang="en-US" sz="2000" dirty="0">
                <a:latin typeface="Perpetua" panose="02020502060401020303" pitchFamily="18" charset="0"/>
              </a:rPr>
              <a:t> Desai the project identification is concerned with the collection, </a:t>
            </a:r>
            <a:r>
              <a:rPr lang="en-US" sz="2000" dirty="0" smtClean="0">
                <a:latin typeface="Perpetua" panose="02020502060401020303" pitchFamily="18" charset="0"/>
              </a:rPr>
              <a:t>compilation and </a:t>
            </a:r>
            <a:r>
              <a:rPr lang="en-US" sz="2000" dirty="0">
                <a:latin typeface="Perpetua" panose="02020502060401020303" pitchFamily="18" charset="0"/>
              </a:rPr>
              <a:t>analysis of economic data for the eventual purpose of locating </a:t>
            </a:r>
            <a:r>
              <a:rPr lang="en-US" sz="2000" dirty="0" smtClean="0">
                <a:latin typeface="Perpetua" panose="02020502060401020303" pitchFamily="18" charset="0"/>
              </a:rPr>
              <a:t>possible opportunities </a:t>
            </a:r>
            <a:r>
              <a:rPr lang="en-US" sz="2000" dirty="0">
                <a:latin typeface="Perpetua" panose="02020502060401020303" pitchFamily="18" charset="0"/>
              </a:rPr>
              <a:t>for investment.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208" y="3084286"/>
            <a:ext cx="267833" cy="19629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978" y="2096481"/>
            <a:ext cx="267833" cy="196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41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FrankRuehl" panose="020E0503060101010101" pitchFamily="34" charset="-79"/>
                <a:cs typeface="FrankRuehl" panose="020E0503060101010101" pitchFamily="34" charset="-79"/>
              </a:rPr>
              <a:t>SOURCES OF PROJECT IDEA</a:t>
            </a:r>
            <a:endParaRPr lang="en-US" sz="3200" b="1" dirty="0">
              <a:latin typeface="FrankRuehl" panose="020E0503060101010101" pitchFamily="34" charset="-79"/>
              <a:cs typeface="FrankRuehl" panose="020E0503060101010101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730149211"/>
              </p:ext>
            </p:extLst>
          </p:nvPr>
        </p:nvGraphicFramePr>
        <p:xfrm>
          <a:off x="1524000" y="1197404"/>
          <a:ext cx="5643985" cy="3406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867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FrankRuehl" panose="020E0503060101010101" pitchFamily="34" charset="-79"/>
                <a:cs typeface="FrankRuehl" panose="020E0503060101010101" pitchFamily="34" charset="-79"/>
              </a:rPr>
              <a:t>STEPS IN PROJECT IDENTIFICATION</a:t>
            </a:r>
            <a:endParaRPr lang="en-US" sz="3200" b="1" dirty="0">
              <a:latin typeface="FrankRuehl" panose="020E0503060101010101" pitchFamily="34" charset="-79"/>
              <a:cs typeface="FrankRuehl" panose="020E0503060101010101" pitchFamily="34" charset="-79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7397830"/>
              </p:ext>
            </p:extLst>
          </p:nvPr>
        </p:nvGraphicFramePr>
        <p:xfrm>
          <a:off x="449263" y="1349375"/>
          <a:ext cx="8245475" cy="3513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27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FrankRuehl" panose="020E0503060101010101" pitchFamily="34" charset="-79"/>
                <a:cs typeface="FrankRuehl" panose="020E0503060101010101" pitchFamily="34" charset="-79"/>
              </a:rPr>
              <a:t>Conceiving project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dirty="0">
                <a:latin typeface="Perpetua" panose="02020502060401020303" pitchFamily="18" charset="0"/>
              </a:rPr>
              <a:t>Conceiving the project idea is mental </a:t>
            </a:r>
            <a:r>
              <a:rPr lang="en-US" sz="2000" dirty="0" smtClean="0">
                <a:latin typeface="Perpetua" panose="02020502060401020303" pitchFamily="18" charset="0"/>
              </a:rPr>
              <a:t>process Supported </a:t>
            </a:r>
            <a:r>
              <a:rPr lang="en-US" sz="2000" dirty="0">
                <a:latin typeface="Perpetua" panose="02020502060401020303" pitchFamily="18" charset="0"/>
              </a:rPr>
              <a:t>by certain virtues </a:t>
            </a:r>
            <a:r>
              <a:rPr lang="en-US" sz="2000" dirty="0" smtClean="0">
                <a:latin typeface="Perpetua" panose="02020502060401020303" pitchFamily="18" charset="0"/>
              </a:rPr>
              <a:t>like curiosity</a:t>
            </a:r>
            <a:r>
              <a:rPr lang="en-US" sz="2000" dirty="0">
                <a:latin typeface="Perpetua" panose="02020502060401020303" pitchFamily="18" charset="0"/>
              </a:rPr>
              <a:t>, </a:t>
            </a:r>
            <a:r>
              <a:rPr lang="en-US" sz="2000" dirty="0" smtClean="0">
                <a:latin typeface="Perpetua" panose="02020502060401020303" pitchFamily="18" charset="0"/>
              </a:rPr>
              <a:t>initiative</a:t>
            </a:r>
            <a:r>
              <a:rPr lang="en-US" sz="2000" dirty="0">
                <a:latin typeface="Perpetua" panose="02020502060401020303" pitchFamily="18" charset="0"/>
              </a:rPr>
              <a:t>, vision and courage</a:t>
            </a:r>
            <a:r>
              <a:rPr lang="en-US" sz="2000" dirty="0" smtClean="0">
                <a:latin typeface="Perpetua" panose="02020502060401020303" pitchFamily="18" charset="0"/>
              </a:rPr>
              <a:t>.</a:t>
            </a:r>
          </a:p>
          <a:p>
            <a:pPr marL="0" indent="0">
              <a:buNone/>
            </a:pPr>
            <a:r>
              <a:rPr lang="en-US" sz="2000" dirty="0">
                <a:latin typeface="Perpetua" panose="02020502060401020303" pitchFamily="18" charset="0"/>
              </a:rPr>
              <a:t>The project idea could emerge from one or more of the following sources.</a:t>
            </a:r>
          </a:p>
          <a:p>
            <a:pPr marL="400050" lvl="1" indent="0">
              <a:buNone/>
            </a:pPr>
            <a:r>
              <a:rPr lang="en-US" sz="2000" dirty="0">
                <a:latin typeface="Perpetua" panose="02020502060401020303" pitchFamily="18" charset="0"/>
              </a:rPr>
              <a:t>a. Success stories of friends, relatives and other entrepreneurs.</a:t>
            </a:r>
          </a:p>
          <a:p>
            <a:pPr marL="400050" lvl="1" indent="0">
              <a:buNone/>
            </a:pPr>
            <a:r>
              <a:rPr lang="en-US" sz="2000" dirty="0">
                <a:latin typeface="Perpetua" panose="02020502060401020303" pitchFamily="18" charset="0"/>
              </a:rPr>
              <a:t>b. Increasing demand for certain products in home market and foreign </a:t>
            </a:r>
            <a:r>
              <a:rPr lang="en-US" sz="2000" dirty="0" smtClean="0">
                <a:latin typeface="Perpetua" panose="02020502060401020303" pitchFamily="18" charset="0"/>
              </a:rPr>
              <a:t>markets where </a:t>
            </a:r>
            <a:r>
              <a:rPr lang="en-US" sz="2000" dirty="0">
                <a:latin typeface="Perpetua" panose="02020502060401020303" pitchFamily="18" charset="0"/>
              </a:rPr>
              <a:t>price advantage could be obtained.</a:t>
            </a:r>
          </a:p>
          <a:p>
            <a:pPr marL="400050" lvl="1" indent="0">
              <a:buNone/>
            </a:pPr>
            <a:r>
              <a:rPr lang="en-US" sz="2000" dirty="0">
                <a:latin typeface="Perpetua" panose="02020502060401020303" pitchFamily="18" charset="0"/>
              </a:rPr>
              <a:t>c. Experience of others in manufacture or sale of a product</a:t>
            </a:r>
          </a:p>
          <a:p>
            <a:pPr marL="400050" lvl="1" indent="0">
              <a:buNone/>
            </a:pPr>
            <a:r>
              <a:rPr lang="en-US" sz="2000" dirty="0">
                <a:latin typeface="Perpetua" panose="02020502060401020303" pitchFamily="18" charset="0"/>
              </a:rPr>
              <a:t>d. Chances of producing a substitute of an article imported for which there is </a:t>
            </a:r>
            <a:r>
              <a:rPr lang="en-US" sz="2000" dirty="0" smtClean="0">
                <a:latin typeface="Perpetua" panose="02020502060401020303" pitchFamily="18" charset="0"/>
              </a:rPr>
              <a:t>a good </a:t>
            </a:r>
            <a:r>
              <a:rPr lang="en-US" sz="2000" dirty="0">
                <a:latin typeface="Perpetua" panose="02020502060401020303" pitchFamily="18" charset="0"/>
              </a:rPr>
              <a:t>demand in home country.</a:t>
            </a:r>
          </a:p>
          <a:p>
            <a:pPr marL="400050" lvl="1" indent="0">
              <a:buNone/>
            </a:pPr>
            <a:endParaRPr lang="en-US" sz="2000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36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FrankRuehl" panose="020E0503060101010101" pitchFamily="34" charset="-79"/>
                <a:cs typeface="FrankRuehl" panose="020E0503060101010101" pitchFamily="34" charset="-79"/>
              </a:rPr>
              <a:t>Conceiving project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dirty="0" smtClean="0">
                <a:latin typeface="Perpetua" panose="02020502060401020303" pitchFamily="18" charset="0"/>
              </a:rPr>
              <a:t>The </a:t>
            </a:r>
            <a:r>
              <a:rPr lang="en-US" sz="2000" dirty="0">
                <a:latin typeface="Perpetua" panose="02020502060401020303" pitchFamily="18" charset="0"/>
              </a:rPr>
              <a:t>project idea could emerge from one or more of the following sources</a:t>
            </a:r>
            <a:r>
              <a:rPr lang="en-US" sz="2000" dirty="0" smtClean="0">
                <a:latin typeface="Perpetua" panose="02020502060401020303" pitchFamily="18" charset="0"/>
              </a:rPr>
              <a:t>.</a:t>
            </a:r>
          </a:p>
          <a:p>
            <a:pPr marL="400050" lvl="1" indent="0">
              <a:buNone/>
            </a:pPr>
            <a:endParaRPr lang="en-US" sz="1800" dirty="0">
              <a:latin typeface="Perpetua" panose="02020502060401020303" pitchFamily="18" charset="0"/>
            </a:endParaRPr>
          </a:p>
          <a:p>
            <a:pPr marL="400050" lvl="1" indent="0">
              <a:buNone/>
            </a:pPr>
            <a:r>
              <a:rPr lang="en-US" sz="2000" dirty="0" smtClean="0">
                <a:latin typeface="Perpetua" panose="02020502060401020303" pitchFamily="18" charset="0"/>
              </a:rPr>
              <a:t>e. </a:t>
            </a:r>
            <a:r>
              <a:rPr lang="en-US" sz="2000" dirty="0">
                <a:latin typeface="Perpetua" panose="02020502060401020303" pitchFamily="18" charset="0"/>
              </a:rPr>
              <a:t>Visit to trade fairs and exhibitions</a:t>
            </a:r>
          </a:p>
          <a:p>
            <a:pPr marL="400050" lvl="1" indent="0">
              <a:buNone/>
            </a:pPr>
            <a:r>
              <a:rPr lang="en-US" sz="2000" dirty="0">
                <a:latin typeface="Perpetua" panose="02020502060401020303" pitchFamily="18" charset="0"/>
              </a:rPr>
              <a:t>f. Study on demand supply imbalance</a:t>
            </a:r>
          </a:p>
          <a:p>
            <a:pPr marL="400050" lvl="1" indent="0">
              <a:buNone/>
            </a:pPr>
            <a:r>
              <a:rPr lang="en-US" sz="2000" dirty="0">
                <a:latin typeface="Perpetua" panose="02020502060401020303" pitchFamily="18" charset="0"/>
              </a:rPr>
              <a:t>g. Government’s industrial, import-export policies and the policies for development of backward area</a:t>
            </a:r>
          </a:p>
          <a:p>
            <a:pPr marL="400050" lvl="1" indent="0">
              <a:buNone/>
            </a:pPr>
            <a:r>
              <a:rPr lang="en-US" sz="2000" dirty="0">
                <a:latin typeface="Perpetua" panose="02020502060401020303" pitchFamily="18" charset="0"/>
              </a:rPr>
              <a:t>h. Survey reports, books, periodicals, news papers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6628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FrankRuehl" panose="020E0503060101010101" pitchFamily="34" charset="-79"/>
                <a:cs typeface="FrankRuehl" panose="020E0503060101010101" pitchFamily="34" charset="-79"/>
              </a:rPr>
              <a:t>Choosing the right line of business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latin typeface="Perpetua" panose="02020502060401020303" pitchFamily="18" charset="0"/>
              </a:rPr>
              <a:t>The </a:t>
            </a:r>
            <a:r>
              <a:rPr lang="en-US" sz="2400" dirty="0">
                <a:latin typeface="Perpetua" panose="02020502060401020303" pitchFamily="18" charset="0"/>
              </a:rPr>
              <a:t>second important step in project identification is choosing the right line </a:t>
            </a:r>
            <a:r>
              <a:rPr lang="en-US" sz="2400" dirty="0" smtClean="0">
                <a:latin typeface="Perpetua" panose="02020502060401020303" pitchFamily="18" charset="0"/>
              </a:rPr>
              <a:t>of business</a:t>
            </a:r>
            <a:r>
              <a:rPr lang="en-US" sz="2400" dirty="0">
                <a:latin typeface="Perpetua" panose="02020502060401020303" pitchFamily="18" charset="0"/>
              </a:rPr>
              <a:t>. To ensure the success of business, the prospective entrepreneur has </a:t>
            </a:r>
            <a:r>
              <a:rPr lang="en-US" sz="2400" dirty="0" smtClean="0">
                <a:latin typeface="Perpetua" panose="02020502060401020303" pitchFamily="18" charset="0"/>
              </a:rPr>
              <a:t>to spend </a:t>
            </a:r>
            <a:r>
              <a:rPr lang="en-US" sz="2400" dirty="0">
                <a:latin typeface="Perpetua" panose="02020502060401020303" pitchFamily="18" charset="0"/>
              </a:rPr>
              <a:t>considerable time and energy on choosing the right line of activities. </a:t>
            </a:r>
            <a:r>
              <a:rPr lang="en-US" sz="2400" dirty="0" smtClean="0">
                <a:latin typeface="Perpetua" panose="02020502060401020303" pitchFamily="18" charset="0"/>
              </a:rPr>
              <a:t>While doing </a:t>
            </a:r>
            <a:r>
              <a:rPr lang="en-US" sz="2400" dirty="0">
                <a:latin typeface="Perpetua" panose="02020502060401020303" pitchFamily="18" charset="0"/>
              </a:rPr>
              <a:t>so he has to examine the business potential of his ideas</a:t>
            </a:r>
          </a:p>
        </p:txBody>
      </p:sp>
    </p:spTree>
    <p:extLst>
      <p:ext uri="{BB962C8B-B14F-4D97-AF65-F5344CB8AC3E}">
        <p14:creationId xmlns:p14="http://schemas.microsoft.com/office/powerpoint/2010/main" val="2703045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Perpetua" panose="02020502060401020303" pitchFamily="18" charset="0"/>
              </a:rPr>
              <a:t>Opportunity seeking</a:t>
            </a:r>
            <a:br>
              <a:rPr lang="en-US" b="1" dirty="0">
                <a:latin typeface="Perpetua" panose="02020502060401020303" pitchFamily="18" charset="0"/>
              </a:rPr>
            </a:br>
            <a:endParaRPr lang="en-US" b="1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Perpetua" panose="02020502060401020303" pitchFamily="18" charset="0"/>
              </a:rPr>
              <a:t>An </a:t>
            </a:r>
            <a:r>
              <a:rPr lang="en-US" sz="2000" dirty="0">
                <a:latin typeface="Perpetua" panose="02020502060401020303" pitchFamily="18" charset="0"/>
              </a:rPr>
              <a:t>entrepreneur is basically an opportunity seeker. A number </a:t>
            </a:r>
            <a:r>
              <a:rPr lang="en-US" sz="2000" dirty="0" smtClean="0">
                <a:latin typeface="Perpetua" panose="02020502060401020303" pitchFamily="18" charset="0"/>
              </a:rPr>
              <a:t>business opportunities </a:t>
            </a:r>
            <a:r>
              <a:rPr lang="en-US" sz="2000" dirty="0">
                <a:latin typeface="Perpetua" panose="02020502060401020303" pitchFamily="18" charset="0"/>
              </a:rPr>
              <a:t>may be available, however, seeking the right business </a:t>
            </a:r>
            <a:r>
              <a:rPr lang="en-US" sz="2000" dirty="0" smtClean="0">
                <a:latin typeface="Perpetua" panose="02020502060401020303" pitchFamily="18" charset="0"/>
              </a:rPr>
              <a:t>opportunity depends </a:t>
            </a:r>
            <a:r>
              <a:rPr lang="en-US" sz="2000" dirty="0">
                <a:latin typeface="Perpetua" panose="02020502060401020303" pitchFamily="18" charset="0"/>
              </a:rPr>
              <a:t>upon the entrepreneur’s capabilities, his strengths and weaknesses </a:t>
            </a:r>
            <a:r>
              <a:rPr lang="en-US" sz="2000" dirty="0" smtClean="0">
                <a:latin typeface="Perpetua" panose="02020502060401020303" pitchFamily="18" charset="0"/>
              </a:rPr>
              <a:t>and also </a:t>
            </a:r>
            <a:r>
              <a:rPr lang="en-US" sz="2000" dirty="0">
                <a:latin typeface="Perpetua" panose="02020502060401020303" pitchFamily="18" charset="0"/>
              </a:rPr>
              <a:t>on his preferences. Identification of appropriate business opportunity </a:t>
            </a:r>
            <a:r>
              <a:rPr lang="en-US" sz="2000" dirty="0" smtClean="0">
                <a:latin typeface="Perpetua" panose="02020502060401020303" pitchFamily="18" charset="0"/>
              </a:rPr>
              <a:t>requires specialized </a:t>
            </a:r>
            <a:r>
              <a:rPr lang="en-US" sz="2000" dirty="0">
                <a:latin typeface="Perpetua" panose="02020502060401020303" pitchFamily="18" charset="0"/>
              </a:rPr>
              <a:t>skills. Before coming to the final decision, he has to explore and </a:t>
            </a:r>
            <a:r>
              <a:rPr lang="en-US" sz="2000" dirty="0" smtClean="0">
                <a:latin typeface="Perpetua" panose="02020502060401020303" pitchFamily="18" charset="0"/>
              </a:rPr>
              <a:t>analyze all </a:t>
            </a:r>
            <a:r>
              <a:rPr lang="en-US" sz="2000" dirty="0">
                <a:latin typeface="Perpetua" panose="02020502060401020303" pitchFamily="18" charset="0"/>
              </a:rPr>
              <a:t>possible opportunities.</a:t>
            </a:r>
          </a:p>
        </p:txBody>
      </p:sp>
    </p:spTree>
    <p:extLst>
      <p:ext uri="{BB962C8B-B14F-4D97-AF65-F5344CB8AC3E}">
        <p14:creationId xmlns:p14="http://schemas.microsoft.com/office/powerpoint/2010/main" val="24445807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Perpetua" panose="02020502060401020303" pitchFamily="18" charset="0"/>
              </a:rPr>
              <a:t>Decision making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latin typeface="Perpetua" panose="02020502060401020303" pitchFamily="18" charset="0"/>
              </a:rPr>
              <a:t>This final step in project identification involves making important </a:t>
            </a:r>
            <a:r>
              <a:rPr lang="en-US" sz="2400" dirty="0" smtClean="0">
                <a:latin typeface="Perpetua" panose="02020502060401020303" pitchFamily="18" charset="0"/>
              </a:rPr>
              <a:t>decisions regarding </a:t>
            </a:r>
            <a:r>
              <a:rPr lang="en-US" sz="2400" dirty="0">
                <a:latin typeface="Perpetua" panose="02020502060401020303" pitchFamily="18" charset="0"/>
              </a:rPr>
              <a:t>the project to be undertaken. While taking decisions, </a:t>
            </a:r>
            <a:r>
              <a:rPr lang="en-US" sz="2400" dirty="0" smtClean="0">
                <a:latin typeface="Perpetua" panose="02020502060401020303" pitchFamily="18" charset="0"/>
              </a:rPr>
              <a:t>the prospective entrepreneur </a:t>
            </a:r>
            <a:r>
              <a:rPr lang="en-US" sz="2400" dirty="0">
                <a:latin typeface="Perpetua" panose="02020502060401020303" pitchFamily="18" charset="0"/>
              </a:rPr>
              <a:t>has to go through following </a:t>
            </a:r>
            <a:r>
              <a:rPr lang="en-US" sz="2400">
                <a:latin typeface="Perpetua" panose="02020502060401020303" pitchFamily="18" charset="0"/>
              </a:rPr>
              <a:t>steps</a:t>
            </a:r>
            <a:r>
              <a:rPr lang="en-US" sz="2400" smtClean="0">
                <a:latin typeface="Perpetua" panose="02020502060401020303" pitchFamily="18" charset="0"/>
              </a:rPr>
              <a:t>.</a:t>
            </a:r>
          </a:p>
          <a:p>
            <a:pPr marL="0" indent="0" algn="just">
              <a:buNone/>
            </a:pPr>
            <a:endParaRPr lang="en-US" sz="2000" dirty="0" smtClean="0">
              <a:latin typeface="Perpetua" panose="02020502060401020303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Perpetua" panose="02020502060401020303" pitchFamily="18" charset="0"/>
              </a:rPr>
              <a:t>Selection of </a:t>
            </a:r>
            <a:r>
              <a:rPr lang="en-US" sz="2400" dirty="0">
                <a:latin typeface="Perpetua" panose="02020502060401020303" pitchFamily="18" charset="0"/>
              </a:rPr>
              <a:t>broad industry </a:t>
            </a:r>
            <a:r>
              <a:rPr lang="en-US" sz="2400" dirty="0" smtClean="0">
                <a:latin typeface="Perpetua" panose="02020502060401020303" pitchFamily="18" charset="0"/>
              </a:rPr>
              <a:t>group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>
                <a:latin typeface="Perpetua" panose="02020502060401020303" pitchFamily="18" charset="0"/>
              </a:rPr>
              <a:t>Selection of specific </a:t>
            </a:r>
            <a:r>
              <a:rPr lang="en-US" sz="2400" dirty="0" smtClean="0">
                <a:latin typeface="Perpetua" panose="02020502060401020303" pitchFamily="18" charset="0"/>
              </a:rPr>
              <a:t>project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>
                <a:latin typeface="Perpetua" panose="02020502060401020303" pitchFamily="18" charset="0"/>
              </a:rPr>
              <a:t>Final decision</a:t>
            </a:r>
          </a:p>
        </p:txBody>
      </p:sp>
    </p:spTree>
    <p:extLst>
      <p:ext uri="{BB962C8B-B14F-4D97-AF65-F5344CB8AC3E}">
        <p14:creationId xmlns:p14="http://schemas.microsoft.com/office/powerpoint/2010/main" val="32528299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1808225"/>
            <a:ext cx="8076894" cy="725349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FrankRuehl" panose="020E0503060101010101" pitchFamily="34" charset="-79"/>
                <a:cs typeface="FrankRuehl" panose="020E0503060101010101" pitchFamily="34" charset="-79"/>
              </a:rPr>
              <a:t>THANK YOU</a:t>
            </a:r>
            <a:endParaRPr lang="en-US" sz="4400" b="1" dirty="0">
              <a:latin typeface="FrankRuehl" panose="020E0503060101010101" pitchFamily="34" charset="-79"/>
              <a:cs typeface="FrankRuehl" panose="020E050306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FrankRuehl" panose="020E0503060101010101" pitchFamily="34" charset="-79"/>
                <a:cs typeface="FrankRuehl" panose="020E0503060101010101" pitchFamily="34" charset="-79"/>
              </a:rPr>
              <a:t>INTRODUCTION TO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latin typeface="Perpetua" panose="02020502060401020303" pitchFamily="18" charset="0"/>
              </a:rPr>
              <a:t>	In </a:t>
            </a:r>
            <a:r>
              <a:rPr lang="en-US" b="1" dirty="0">
                <a:latin typeface="Perpetua" panose="02020502060401020303" pitchFamily="18" charset="0"/>
              </a:rPr>
              <a:t>common parlance, the word ‘project’ has been used to connote ‘any program of action’.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err="1">
                <a:solidFill>
                  <a:srgbClr val="FFC000"/>
                </a:solidFill>
                <a:latin typeface="Perpetua" panose="02020502060401020303" pitchFamily="18" charset="0"/>
              </a:rPr>
              <a:t>Exmple</a:t>
            </a:r>
            <a:r>
              <a:rPr lang="en-US" b="1" dirty="0">
                <a:solidFill>
                  <a:srgbClr val="FFC000"/>
                </a:solidFill>
                <a:latin typeface="Perpetua" panose="02020502060401020303" pitchFamily="18" charset="0"/>
              </a:rPr>
              <a:t>:</a:t>
            </a:r>
            <a:r>
              <a:rPr lang="en-US" b="1" dirty="0">
                <a:latin typeface="Perpetua" panose="02020502060401020303" pitchFamily="18" charset="0"/>
              </a:rPr>
              <a:t> agricultural projects, illiteracy eradication </a:t>
            </a:r>
            <a:r>
              <a:rPr lang="en-US" b="1" dirty="0" smtClean="0">
                <a:latin typeface="Perpetua" panose="02020502060401020303" pitchFamily="18" charset="0"/>
              </a:rPr>
              <a:t>	project</a:t>
            </a:r>
            <a:r>
              <a:rPr lang="en-US" b="1" dirty="0">
                <a:latin typeface="Perpetua" panose="02020502060401020303" pitchFamily="18" charset="0"/>
              </a:rPr>
              <a:t>, land development project and so on.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>
                <a:latin typeface="Perpetua" panose="02020502060401020303" pitchFamily="18" charset="0"/>
              </a:rPr>
              <a:t>‘Project’ is an idea or a plan that is intended to be carried out in the future or that is being carried at preset.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375" y="1502815"/>
            <a:ext cx="267833" cy="19629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374" y="3182568"/>
            <a:ext cx="267833" cy="196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FrankRuehl" panose="020E0503060101010101" pitchFamily="34" charset="-79"/>
                <a:cs typeface="FrankRuehl" panose="020E0503060101010101" pitchFamily="34" charset="-79"/>
              </a:rPr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dirty="0">
                <a:latin typeface="Perpetua" panose="02020502060401020303" pitchFamily="18" charset="0"/>
              </a:rPr>
              <a:t>“A project is any scheme or a part of a scheme for investing resources, which can be reasonably analyzed and evaluated as an independent unit. It may be any item of investment activity, which can separately be evaluated”									          </a:t>
            </a:r>
            <a:r>
              <a:rPr lang="en-US" dirty="0" smtClean="0">
                <a:latin typeface="Perpetua" panose="02020502060401020303" pitchFamily="18" charset="0"/>
              </a:rPr>
              <a:t>  -</a:t>
            </a:r>
            <a:r>
              <a:rPr lang="en-US" dirty="0">
                <a:solidFill>
                  <a:srgbClr val="FFC000"/>
                </a:solidFill>
                <a:latin typeface="Perpetua" panose="02020502060401020303" pitchFamily="18" charset="0"/>
              </a:rPr>
              <a:t>Little and </a:t>
            </a:r>
            <a:r>
              <a:rPr lang="en-US" dirty="0" err="1">
                <a:solidFill>
                  <a:srgbClr val="FFC000"/>
                </a:solidFill>
                <a:latin typeface="Perpetua" panose="02020502060401020303" pitchFamily="18" charset="0"/>
              </a:rPr>
              <a:t>Mirless</a:t>
            </a:r>
            <a:r>
              <a:rPr lang="en-US" dirty="0">
                <a:latin typeface="Perpetua" panose="02020502060401020303" pitchFamily="18" charset="0"/>
              </a:rPr>
              <a:t>  </a:t>
            </a:r>
          </a:p>
          <a:p>
            <a:pPr marL="0" indent="0" algn="just">
              <a:buNone/>
            </a:pPr>
            <a:endParaRPr lang="en-US" dirty="0" smtClean="0">
              <a:latin typeface="Perpetua" panose="02020502060401020303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Perpetua" panose="02020502060401020303" pitchFamily="18" charset="0"/>
              </a:rPr>
              <a:t>“</a:t>
            </a:r>
            <a:r>
              <a:rPr lang="en-US" dirty="0">
                <a:latin typeface="Perpetua" panose="02020502060401020303" pitchFamily="18" charset="0"/>
              </a:rPr>
              <a:t>A project is the whole complex of activities involved in using resources to gain benefits”						                       </a:t>
            </a:r>
            <a:endParaRPr lang="en-US" dirty="0" smtClean="0">
              <a:latin typeface="Perpetua" panose="02020502060401020303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Perpetua" panose="02020502060401020303" pitchFamily="18" charset="0"/>
              </a:rPr>
              <a:t>	</a:t>
            </a:r>
            <a:r>
              <a:rPr lang="en-US" dirty="0" smtClean="0">
                <a:latin typeface="Perpetua" panose="02020502060401020303" pitchFamily="18" charset="0"/>
              </a:rPr>
              <a:t>						       -</a:t>
            </a:r>
            <a:r>
              <a:rPr lang="en-US" dirty="0" err="1">
                <a:solidFill>
                  <a:srgbClr val="FFC000"/>
                </a:solidFill>
                <a:latin typeface="Perpetua" panose="02020502060401020303" pitchFamily="18" charset="0"/>
              </a:rPr>
              <a:t>Gittinger</a:t>
            </a:r>
            <a:endParaRPr lang="en-US" dirty="0">
              <a:solidFill>
                <a:srgbClr val="FFC000"/>
              </a:solidFill>
              <a:latin typeface="Perpetua" panose="02020502060401020303" pitchFamily="18" charset="0"/>
            </a:endParaRPr>
          </a:p>
          <a:p>
            <a:pPr marL="0" indent="0" algn="just">
              <a:buNone/>
            </a:pPr>
            <a:endParaRPr lang="en-US" i="1" dirty="0">
              <a:solidFill>
                <a:srgbClr val="FFC000"/>
              </a:solidFill>
              <a:latin typeface="Perpetua" panose="02020502060401020303" pitchFamily="18" charset="0"/>
            </a:endParaRPr>
          </a:p>
          <a:p>
            <a:pPr marL="0" indent="0">
              <a:buNone/>
            </a:pPr>
            <a:r>
              <a:rPr lang="en-US" dirty="0">
                <a:latin typeface="Perpetua" panose="02020502060401020303" pitchFamily="18" charset="0"/>
              </a:rPr>
              <a:t>“A project is an economic activity with well defined objectives and having specific beginning and end.”</a:t>
            </a:r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  <a:latin typeface="Perpetua" panose="02020502060401020303" pitchFamily="18" charset="0"/>
              </a:rPr>
              <a:t>						                       -</a:t>
            </a:r>
            <a:r>
              <a:rPr lang="en-US" dirty="0" err="1">
                <a:solidFill>
                  <a:srgbClr val="FFC000"/>
                </a:solidFill>
                <a:latin typeface="Perpetua" panose="02020502060401020303" pitchFamily="18" charset="0"/>
              </a:rPr>
              <a:t>Vasant</a:t>
            </a:r>
            <a:r>
              <a:rPr lang="en-US" dirty="0">
                <a:solidFill>
                  <a:srgbClr val="FFC000"/>
                </a:solidFill>
                <a:latin typeface="Perpetua" panose="02020502060401020303" pitchFamily="18" charset="0"/>
              </a:rPr>
              <a:t> Desai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367" y="1502815"/>
            <a:ext cx="267833" cy="19629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478" y="2724455"/>
            <a:ext cx="267833" cy="1962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478" y="3946095"/>
            <a:ext cx="267833" cy="196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537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FrankRuehl" panose="020E0503060101010101" pitchFamily="34" charset="-79"/>
                <a:cs typeface="FrankRuehl" panose="020E0503060101010101" pitchFamily="34" charset="-79"/>
              </a:rPr>
              <a:t>Characteristics of a Project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22025770"/>
              </p:ext>
            </p:extLst>
          </p:nvPr>
        </p:nvGraphicFramePr>
        <p:xfrm>
          <a:off x="1517900" y="1350110"/>
          <a:ext cx="6254805" cy="3640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6255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FrankRuehl" panose="020E0503060101010101" pitchFamily="34" charset="-79"/>
                <a:cs typeface="FrankRuehl" panose="020E0503060101010101" pitchFamily="34" charset="-79"/>
              </a:rPr>
              <a:t>Characteristics of a Project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4736764"/>
              </p:ext>
            </p:extLst>
          </p:nvPr>
        </p:nvGraphicFramePr>
        <p:xfrm>
          <a:off x="449263" y="1349375"/>
          <a:ext cx="8245475" cy="3513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7346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FrankRuehl" panose="020E0503060101010101" pitchFamily="34" charset="-79"/>
                <a:cs typeface="FrankRuehl" panose="020E0503060101010101" pitchFamily="34" charset="-79"/>
              </a:rPr>
              <a:t>PROJECT CLASSIFICATION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46710450"/>
              </p:ext>
            </p:extLst>
          </p:nvPr>
        </p:nvGraphicFramePr>
        <p:xfrm>
          <a:off x="1524000" y="1655520"/>
          <a:ext cx="5491280" cy="2948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3062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FrankRuehl" panose="020E0503060101010101" pitchFamily="34" charset="-79"/>
                <a:cs typeface="FrankRuehl" panose="020E0503060101010101" pitchFamily="34" charset="-79"/>
              </a:rPr>
              <a:t>PROJECT CLASSIFICATION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9576960"/>
              </p:ext>
            </p:extLst>
          </p:nvPr>
        </p:nvGraphicFramePr>
        <p:xfrm>
          <a:off x="1976015" y="1808225"/>
          <a:ext cx="5802491" cy="29015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4490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FrankRuehl" panose="020E0503060101010101" pitchFamily="34" charset="-79"/>
                <a:cs typeface="FrankRuehl" panose="020E0503060101010101" pitchFamily="34" charset="-79"/>
              </a:rPr>
              <a:t>PROJECT CLASSIFICATION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7125072"/>
              </p:ext>
            </p:extLst>
          </p:nvPr>
        </p:nvGraphicFramePr>
        <p:xfrm>
          <a:off x="449263" y="1349375"/>
          <a:ext cx="8245475" cy="3513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8626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FrankRuehl" panose="020E0503060101010101" pitchFamily="34" charset="-79"/>
                <a:cs typeface="FrankRuehl" panose="020E0503060101010101" pitchFamily="34" charset="-79"/>
              </a:rPr>
              <a:t>PROJECT CLASSIFICATION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5316353"/>
              </p:ext>
            </p:extLst>
          </p:nvPr>
        </p:nvGraphicFramePr>
        <p:xfrm>
          <a:off x="449263" y="1349375"/>
          <a:ext cx="8245475" cy="3513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621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703</Words>
  <Application>Microsoft Office PowerPoint</Application>
  <PresentationFormat>On-screen Show (16:9)</PresentationFormat>
  <Paragraphs>122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FrankRuehl</vt:lpstr>
      <vt:lpstr>Perpetua</vt:lpstr>
      <vt:lpstr>Wingdings</vt:lpstr>
      <vt:lpstr>Office Theme</vt:lpstr>
      <vt:lpstr>PROJECT MANAGEMENT</vt:lpstr>
      <vt:lpstr>INTRODUCTION TO PROJECT</vt:lpstr>
      <vt:lpstr>DEFINITION</vt:lpstr>
      <vt:lpstr>Characteristics of a Project </vt:lpstr>
      <vt:lpstr>Characteristics of a Project</vt:lpstr>
      <vt:lpstr>PROJECT CLASSIFICATION</vt:lpstr>
      <vt:lpstr>PROJECT CLASSIFICATION</vt:lpstr>
      <vt:lpstr>PROJECT CLASSIFICATION</vt:lpstr>
      <vt:lpstr>PROJECT CLASSIFICATION</vt:lpstr>
      <vt:lpstr>PROJECT CLASSIFICATION</vt:lpstr>
      <vt:lpstr>PROJECT IDENTIFICATION</vt:lpstr>
      <vt:lpstr>SOURCES OF PROJECT IDEA</vt:lpstr>
      <vt:lpstr>STEPS IN PROJECT IDENTIFICATION</vt:lpstr>
      <vt:lpstr>Conceiving project ideas</vt:lpstr>
      <vt:lpstr>Conceiving project ideas</vt:lpstr>
      <vt:lpstr>Choosing the right line of business </vt:lpstr>
      <vt:lpstr>Opportunity seeking </vt:lpstr>
      <vt:lpstr>Decision making process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2020-05-26T11:49:20Z</dcterms:modified>
</cp:coreProperties>
</file>