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84" r:id="rId6"/>
    <p:sldId id="261" r:id="rId7"/>
    <p:sldId id="262" r:id="rId8"/>
    <p:sldId id="264" r:id="rId9"/>
    <p:sldId id="265" r:id="rId10"/>
    <p:sldId id="263" r:id="rId11"/>
    <p:sldId id="266" r:id="rId12"/>
    <p:sldId id="267" r:id="rId13"/>
    <p:sldId id="268" r:id="rId14"/>
    <p:sldId id="271" r:id="rId15"/>
    <p:sldId id="272" r:id="rId16"/>
    <p:sldId id="270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6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5441" autoAdjust="0"/>
    <p:restoredTop sz="94660"/>
  </p:normalViewPr>
  <p:slideViewPr>
    <p:cSldViewPr>
      <p:cViewPr>
        <p:scale>
          <a:sx n="69" d="100"/>
          <a:sy n="69" d="100"/>
        </p:scale>
        <p:origin x="-186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FF0C30-B167-4B4A-9A09-10D9FA61FE8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92A114-2D9E-464A-88F7-75DEB1C0EEC5}">
      <dgm:prSet phldrT="[Text]"/>
      <dgm:spPr/>
      <dgm:t>
        <a:bodyPr/>
        <a:lstStyle/>
        <a:p>
          <a:r>
            <a:rPr lang="en-US" b="1" dirty="0" smtClean="0">
              <a:latin typeface="Batang" pitchFamily="18" charset="-127"/>
              <a:ea typeface="Batang" pitchFamily="18" charset="-127"/>
            </a:rPr>
            <a:t>TRAIT THEORY</a:t>
          </a:r>
          <a:endParaRPr lang="en-US" b="1" dirty="0">
            <a:latin typeface="Batang" pitchFamily="18" charset="-127"/>
            <a:ea typeface="Batang" pitchFamily="18" charset="-127"/>
          </a:endParaRPr>
        </a:p>
      </dgm:t>
    </dgm:pt>
    <dgm:pt modelId="{CD8D11B1-91A6-43CE-A699-DE80C4DD2054}" type="parTrans" cxnId="{88B16A98-0A30-426A-B9B3-22C71B543D3A}">
      <dgm:prSet/>
      <dgm:spPr/>
      <dgm:t>
        <a:bodyPr/>
        <a:lstStyle/>
        <a:p>
          <a:endParaRPr lang="en-US"/>
        </a:p>
      </dgm:t>
    </dgm:pt>
    <dgm:pt modelId="{78B3D548-AAD7-4F17-87CC-537C45A257FF}" type="sibTrans" cxnId="{88B16A98-0A30-426A-B9B3-22C71B543D3A}">
      <dgm:prSet/>
      <dgm:spPr/>
      <dgm:t>
        <a:bodyPr/>
        <a:lstStyle/>
        <a:p>
          <a:endParaRPr lang="en-US"/>
        </a:p>
      </dgm:t>
    </dgm:pt>
    <dgm:pt modelId="{97BBFEDE-6AD0-4E44-8FCA-E544EFFA24C9}">
      <dgm:prSet phldrT="[Text]"/>
      <dgm:spPr/>
      <dgm:t>
        <a:bodyPr/>
        <a:lstStyle/>
        <a:p>
          <a:r>
            <a:rPr lang="en-US" b="1" dirty="0" smtClean="0">
              <a:latin typeface="Batang" pitchFamily="18" charset="-127"/>
              <a:ea typeface="Batang" pitchFamily="18" charset="-127"/>
            </a:rPr>
            <a:t>FREUD THEORY</a:t>
          </a:r>
          <a:endParaRPr lang="en-US" b="1" dirty="0">
            <a:latin typeface="Batang" pitchFamily="18" charset="-127"/>
            <a:ea typeface="Batang" pitchFamily="18" charset="-127"/>
          </a:endParaRPr>
        </a:p>
      </dgm:t>
    </dgm:pt>
    <dgm:pt modelId="{BCC6AAFC-3EB9-49CF-8210-C41AD0540C49}" type="parTrans" cxnId="{FE9E6DA4-D3D3-40F1-BB27-6F664111C85E}">
      <dgm:prSet/>
      <dgm:spPr/>
      <dgm:t>
        <a:bodyPr/>
        <a:lstStyle/>
        <a:p>
          <a:endParaRPr lang="en-US"/>
        </a:p>
      </dgm:t>
    </dgm:pt>
    <dgm:pt modelId="{58308991-EE89-410A-B684-5DF17F1E7621}" type="sibTrans" cxnId="{FE9E6DA4-D3D3-40F1-BB27-6F664111C85E}">
      <dgm:prSet/>
      <dgm:spPr/>
      <dgm:t>
        <a:bodyPr/>
        <a:lstStyle/>
        <a:p>
          <a:endParaRPr lang="en-US"/>
        </a:p>
      </dgm:t>
    </dgm:pt>
    <dgm:pt modelId="{92998A5F-FEFD-4C96-AFFF-1C7E57A52F65}">
      <dgm:prSet phldrT="[Text]"/>
      <dgm:spPr/>
      <dgm:t>
        <a:bodyPr/>
        <a:lstStyle/>
        <a:p>
          <a:r>
            <a:rPr lang="en-US" b="1" dirty="0" smtClean="0">
              <a:latin typeface="Batang" pitchFamily="18" charset="-127"/>
              <a:ea typeface="Batang" pitchFamily="18" charset="-127"/>
            </a:rPr>
            <a:t>JUNG THEORY</a:t>
          </a:r>
          <a:endParaRPr lang="en-US" b="1" dirty="0">
            <a:latin typeface="Batang" pitchFamily="18" charset="-127"/>
            <a:ea typeface="Batang" pitchFamily="18" charset="-127"/>
          </a:endParaRPr>
        </a:p>
      </dgm:t>
    </dgm:pt>
    <dgm:pt modelId="{932BDE8A-C20F-45BE-BBA6-F3805FF4B579}" type="parTrans" cxnId="{3BCE9B5E-2049-48EE-911F-6D2DFB1AE745}">
      <dgm:prSet/>
      <dgm:spPr/>
      <dgm:t>
        <a:bodyPr/>
        <a:lstStyle/>
        <a:p>
          <a:endParaRPr lang="en-US"/>
        </a:p>
      </dgm:t>
    </dgm:pt>
    <dgm:pt modelId="{996082EE-4D0A-4BA4-A58F-4284D6F721C4}" type="sibTrans" cxnId="{3BCE9B5E-2049-48EE-911F-6D2DFB1AE745}">
      <dgm:prSet/>
      <dgm:spPr/>
      <dgm:t>
        <a:bodyPr/>
        <a:lstStyle/>
        <a:p>
          <a:endParaRPr lang="en-US"/>
        </a:p>
      </dgm:t>
    </dgm:pt>
    <dgm:pt modelId="{453FA61D-916C-4010-A9E3-4224C1EEA1AA}">
      <dgm:prSet phldrT="[Text]"/>
      <dgm:spPr/>
      <dgm:t>
        <a:bodyPr/>
        <a:lstStyle/>
        <a:p>
          <a:r>
            <a:rPr lang="en-US" b="1" dirty="0" smtClean="0">
              <a:latin typeface="Batang" pitchFamily="18" charset="-127"/>
              <a:ea typeface="Batang" pitchFamily="18" charset="-127"/>
            </a:rPr>
            <a:t>ADLER THEORY</a:t>
          </a:r>
          <a:endParaRPr lang="en-US" b="1" dirty="0">
            <a:latin typeface="Batang" pitchFamily="18" charset="-127"/>
            <a:ea typeface="Batang" pitchFamily="18" charset="-127"/>
          </a:endParaRPr>
        </a:p>
      </dgm:t>
    </dgm:pt>
    <dgm:pt modelId="{F3113D6A-8BCE-4D1A-A0DE-C4A84E6E735E}" type="parTrans" cxnId="{93E9EE3D-0032-4E03-A349-09EC0CCFA679}">
      <dgm:prSet/>
      <dgm:spPr/>
      <dgm:t>
        <a:bodyPr/>
        <a:lstStyle/>
        <a:p>
          <a:endParaRPr lang="en-US"/>
        </a:p>
      </dgm:t>
    </dgm:pt>
    <dgm:pt modelId="{D7A4AC63-646C-4D7A-8CBA-F5BD4A086FC5}" type="sibTrans" cxnId="{93E9EE3D-0032-4E03-A349-09EC0CCFA679}">
      <dgm:prSet/>
      <dgm:spPr/>
      <dgm:t>
        <a:bodyPr/>
        <a:lstStyle/>
        <a:p>
          <a:endParaRPr lang="en-US"/>
        </a:p>
      </dgm:t>
    </dgm:pt>
    <dgm:pt modelId="{10E795F4-6AA3-41F4-86BB-DC0B056A7593}">
      <dgm:prSet phldrT="[Text]"/>
      <dgm:spPr/>
      <dgm:t>
        <a:bodyPr/>
        <a:lstStyle/>
        <a:p>
          <a:r>
            <a:rPr lang="en-US" b="1" dirty="0" smtClean="0">
              <a:latin typeface="Batang" pitchFamily="18" charset="-127"/>
              <a:ea typeface="Batang" pitchFamily="18" charset="-127"/>
            </a:rPr>
            <a:t>MASLOW THEORY</a:t>
          </a:r>
          <a:endParaRPr lang="en-US" b="1" dirty="0">
            <a:latin typeface="Batang" pitchFamily="18" charset="-127"/>
            <a:ea typeface="Batang" pitchFamily="18" charset="-127"/>
          </a:endParaRPr>
        </a:p>
      </dgm:t>
    </dgm:pt>
    <dgm:pt modelId="{020415C4-A34F-473E-9927-67279CEDD444}" type="parTrans" cxnId="{4AC2BB4B-159E-41B1-9DC2-B47CCEE65352}">
      <dgm:prSet/>
      <dgm:spPr/>
      <dgm:t>
        <a:bodyPr/>
        <a:lstStyle/>
        <a:p>
          <a:endParaRPr lang="en-US"/>
        </a:p>
      </dgm:t>
    </dgm:pt>
    <dgm:pt modelId="{ABFA8787-C977-4DB0-BB3F-331DDDAFB3C5}" type="sibTrans" cxnId="{4AC2BB4B-159E-41B1-9DC2-B47CCEE65352}">
      <dgm:prSet/>
      <dgm:spPr/>
      <dgm:t>
        <a:bodyPr/>
        <a:lstStyle/>
        <a:p>
          <a:endParaRPr lang="en-US"/>
        </a:p>
      </dgm:t>
    </dgm:pt>
    <dgm:pt modelId="{97310B3D-8A31-406E-85F0-DC29E5C85E6C}">
      <dgm:prSet/>
      <dgm:spPr/>
      <dgm:t>
        <a:bodyPr/>
        <a:lstStyle/>
        <a:p>
          <a:r>
            <a:rPr lang="en-US" b="1" dirty="0" smtClean="0">
              <a:latin typeface="Batang" pitchFamily="18" charset="-127"/>
              <a:ea typeface="Batang" pitchFamily="18" charset="-127"/>
            </a:rPr>
            <a:t>ERICKSON THEORY</a:t>
          </a:r>
          <a:endParaRPr lang="en-US" b="1" dirty="0">
            <a:latin typeface="Batang" pitchFamily="18" charset="-127"/>
            <a:ea typeface="Batang" pitchFamily="18" charset="-127"/>
          </a:endParaRPr>
        </a:p>
      </dgm:t>
    </dgm:pt>
    <dgm:pt modelId="{6CEA2B98-6B36-44F6-BF7C-087164B73A8F}" type="parTrans" cxnId="{704BA457-DF78-41ED-98B4-8116E9A51B83}">
      <dgm:prSet/>
      <dgm:spPr/>
      <dgm:t>
        <a:bodyPr/>
        <a:lstStyle/>
        <a:p>
          <a:endParaRPr lang="en-US"/>
        </a:p>
      </dgm:t>
    </dgm:pt>
    <dgm:pt modelId="{6D60F627-AA84-431C-821E-47351ADC2919}" type="sibTrans" cxnId="{704BA457-DF78-41ED-98B4-8116E9A51B83}">
      <dgm:prSet/>
      <dgm:spPr/>
      <dgm:t>
        <a:bodyPr/>
        <a:lstStyle/>
        <a:p>
          <a:endParaRPr lang="en-US"/>
        </a:p>
      </dgm:t>
    </dgm:pt>
    <dgm:pt modelId="{C7220B3D-9AF1-42B8-9FC7-4651F1962CAC}">
      <dgm:prSet/>
      <dgm:spPr/>
      <dgm:t>
        <a:bodyPr/>
        <a:lstStyle/>
        <a:p>
          <a:r>
            <a:rPr lang="en-US" b="1" dirty="0" smtClean="0">
              <a:latin typeface="Batang" pitchFamily="18" charset="-127"/>
              <a:ea typeface="Batang" pitchFamily="18" charset="-127"/>
            </a:rPr>
            <a:t>TYPE THEORY:</a:t>
          </a:r>
          <a:endParaRPr lang="en-US" b="1" dirty="0">
            <a:latin typeface="Batang" pitchFamily="18" charset="-127"/>
            <a:ea typeface="Batang" pitchFamily="18" charset="-127"/>
          </a:endParaRPr>
        </a:p>
      </dgm:t>
    </dgm:pt>
    <dgm:pt modelId="{FB2D9AFD-3190-4578-B5B6-CFC4CE9DB980}" type="parTrans" cxnId="{2FB1A616-798E-4271-A258-D6CFCC2FE438}">
      <dgm:prSet/>
      <dgm:spPr/>
      <dgm:t>
        <a:bodyPr/>
        <a:lstStyle/>
        <a:p>
          <a:endParaRPr lang="en-US"/>
        </a:p>
      </dgm:t>
    </dgm:pt>
    <dgm:pt modelId="{51E15D7E-5A4E-466B-9073-10B317D75FE3}" type="sibTrans" cxnId="{2FB1A616-798E-4271-A258-D6CFCC2FE438}">
      <dgm:prSet/>
      <dgm:spPr/>
      <dgm:t>
        <a:bodyPr/>
        <a:lstStyle/>
        <a:p>
          <a:endParaRPr lang="en-US"/>
        </a:p>
      </dgm:t>
    </dgm:pt>
    <dgm:pt modelId="{1968345D-3F8C-4AB8-9564-8E2550ADC454}">
      <dgm:prSet/>
      <dgm:spPr/>
      <dgm:t>
        <a:bodyPr/>
        <a:lstStyle/>
        <a:p>
          <a:r>
            <a:rPr lang="en-US" b="1" dirty="0" smtClean="0">
              <a:latin typeface="Batang" pitchFamily="18" charset="-127"/>
              <a:ea typeface="Batang" pitchFamily="18" charset="-127"/>
            </a:rPr>
            <a:t>1.Ernest</a:t>
          </a:r>
        </a:p>
        <a:p>
          <a:r>
            <a:rPr lang="en-US" b="1" dirty="0" smtClean="0">
              <a:latin typeface="Batang" pitchFamily="18" charset="-127"/>
              <a:ea typeface="Batang" pitchFamily="18" charset="-127"/>
            </a:rPr>
            <a:t>2.Sheldon</a:t>
          </a:r>
          <a:endParaRPr lang="en-US" b="1" dirty="0">
            <a:latin typeface="Batang" pitchFamily="18" charset="-127"/>
            <a:ea typeface="Batang" pitchFamily="18" charset="-127"/>
          </a:endParaRPr>
        </a:p>
      </dgm:t>
    </dgm:pt>
    <dgm:pt modelId="{AB7F29D6-6DDC-4FE1-BFA8-940059303D12}" type="parTrans" cxnId="{2CA0481C-2E76-432E-8DC2-B589DE8A1914}">
      <dgm:prSet/>
      <dgm:spPr/>
      <dgm:t>
        <a:bodyPr/>
        <a:lstStyle/>
        <a:p>
          <a:endParaRPr lang="en-US"/>
        </a:p>
      </dgm:t>
    </dgm:pt>
    <dgm:pt modelId="{2816590E-D490-4BBE-97B0-BFC5CA097D74}" type="sibTrans" cxnId="{2CA0481C-2E76-432E-8DC2-B589DE8A1914}">
      <dgm:prSet/>
      <dgm:spPr/>
      <dgm:t>
        <a:bodyPr/>
        <a:lstStyle/>
        <a:p>
          <a:endParaRPr lang="en-US"/>
        </a:p>
      </dgm:t>
    </dgm:pt>
    <dgm:pt modelId="{9D1A365A-AEE7-4E34-9D80-9D876C28F4EA}" type="pres">
      <dgm:prSet presAssocID="{62FF0C30-B167-4B4A-9A09-10D9FA61FE8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6A47413-8C25-4D7F-B4DC-3AD5B1A3FC61}" type="pres">
      <dgm:prSet presAssocID="{7C92A114-2D9E-464A-88F7-75DEB1C0EEC5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B6D9E7-4D0B-45D2-A777-D7AE4605FCD3}" type="pres">
      <dgm:prSet presAssocID="{78B3D548-AAD7-4F17-87CC-537C45A257FF}" presName="sibTrans" presStyleCnt="0"/>
      <dgm:spPr/>
    </dgm:pt>
    <dgm:pt modelId="{26B07225-B30B-460D-ACAA-DC02E165E376}" type="pres">
      <dgm:prSet presAssocID="{97BBFEDE-6AD0-4E44-8FCA-E544EFFA24C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ABA51F-0135-409B-B0B4-CB638672F254}" type="pres">
      <dgm:prSet presAssocID="{58308991-EE89-410A-B684-5DF17F1E7621}" presName="sibTrans" presStyleCnt="0"/>
      <dgm:spPr/>
    </dgm:pt>
    <dgm:pt modelId="{A5128738-86EE-4A19-82CA-87E65FFC4668}" type="pres">
      <dgm:prSet presAssocID="{92998A5F-FEFD-4C96-AFFF-1C7E57A52F65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04E496-C9CA-4518-B85A-3842373355AB}" type="pres">
      <dgm:prSet presAssocID="{996082EE-4D0A-4BA4-A58F-4284D6F721C4}" presName="sibTrans" presStyleCnt="0"/>
      <dgm:spPr/>
    </dgm:pt>
    <dgm:pt modelId="{65CEEE9C-00C3-46F6-8D43-6EB2332FF103}" type="pres">
      <dgm:prSet presAssocID="{453FA61D-916C-4010-A9E3-4224C1EEA1AA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66562B-121F-423D-BBA9-4DC6CD5A963B}" type="pres">
      <dgm:prSet presAssocID="{D7A4AC63-646C-4D7A-8CBA-F5BD4A086FC5}" presName="sibTrans" presStyleCnt="0"/>
      <dgm:spPr/>
    </dgm:pt>
    <dgm:pt modelId="{DF12B30A-73E1-411A-80BA-EEA85E14BA5E}" type="pres">
      <dgm:prSet presAssocID="{10E795F4-6AA3-41F4-86BB-DC0B056A759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E3E16C-5486-4161-92DB-BE19B6046F27}" type="pres">
      <dgm:prSet presAssocID="{ABFA8787-C977-4DB0-BB3F-331DDDAFB3C5}" presName="sibTrans" presStyleCnt="0"/>
      <dgm:spPr/>
    </dgm:pt>
    <dgm:pt modelId="{FA1ED0C4-8E90-49DD-BF50-E300FBFD5E56}" type="pres">
      <dgm:prSet presAssocID="{97310B3D-8A31-406E-85F0-DC29E5C85E6C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98B774-F32E-4161-9936-F00173DAF436}" type="pres">
      <dgm:prSet presAssocID="{6D60F627-AA84-431C-821E-47351ADC2919}" presName="sibTrans" presStyleCnt="0"/>
      <dgm:spPr/>
    </dgm:pt>
    <dgm:pt modelId="{61483992-8AF4-4E0D-BED4-993BCEA4A72E}" type="pres">
      <dgm:prSet presAssocID="{C7220B3D-9AF1-42B8-9FC7-4651F1962CAC}" presName="node" presStyleLbl="node1" presStyleIdx="6" presStyleCnt="8" custScaleX="126716" custScaleY="1290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2840EF-D628-4CD2-8FE7-7E264C304AE0}" type="pres">
      <dgm:prSet presAssocID="{51E15D7E-5A4E-466B-9073-10B317D75FE3}" presName="sibTrans" presStyleCnt="0"/>
      <dgm:spPr/>
    </dgm:pt>
    <dgm:pt modelId="{8467DC3F-3053-4ABF-9A97-C38FE9F76B2B}" type="pres">
      <dgm:prSet presAssocID="{1968345D-3F8C-4AB8-9564-8E2550ADC454}" presName="node" presStyleLbl="node1" presStyleIdx="7" presStyleCnt="8" custLinFactNeighborX="-7481" custLinFactNeighborY="15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79F02E5-ED63-4B8A-AFAF-3290E232226A}" type="presOf" srcId="{1968345D-3F8C-4AB8-9564-8E2550ADC454}" destId="{8467DC3F-3053-4ABF-9A97-C38FE9F76B2B}" srcOrd="0" destOrd="0" presId="urn:microsoft.com/office/officeart/2005/8/layout/default"/>
    <dgm:cxn modelId="{2FB1A616-798E-4271-A258-D6CFCC2FE438}" srcId="{62FF0C30-B167-4B4A-9A09-10D9FA61FE8D}" destId="{C7220B3D-9AF1-42B8-9FC7-4651F1962CAC}" srcOrd="6" destOrd="0" parTransId="{FB2D9AFD-3190-4578-B5B6-CFC4CE9DB980}" sibTransId="{51E15D7E-5A4E-466B-9073-10B317D75FE3}"/>
    <dgm:cxn modelId="{FE9E6DA4-D3D3-40F1-BB27-6F664111C85E}" srcId="{62FF0C30-B167-4B4A-9A09-10D9FA61FE8D}" destId="{97BBFEDE-6AD0-4E44-8FCA-E544EFFA24C9}" srcOrd="1" destOrd="0" parTransId="{BCC6AAFC-3EB9-49CF-8210-C41AD0540C49}" sibTransId="{58308991-EE89-410A-B684-5DF17F1E7621}"/>
    <dgm:cxn modelId="{93E9EE3D-0032-4E03-A349-09EC0CCFA679}" srcId="{62FF0C30-B167-4B4A-9A09-10D9FA61FE8D}" destId="{453FA61D-916C-4010-A9E3-4224C1EEA1AA}" srcOrd="3" destOrd="0" parTransId="{F3113D6A-8BCE-4D1A-A0DE-C4A84E6E735E}" sibTransId="{D7A4AC63-646C-4D7A-8CBA-F5BD4A086FC5}"/>
    <dgm:cxn modelId="{79BCCF2A-EB2E-4DDB-97BF-B4DC5281F37C}" type="presOf" srcId="{62FF0C30-B167-4B4A-9A09-10D9FA61FE8D}" destId="{9D1A365A-AEE7-4E34-9D80-9D876C28F4EA}" srcOrd="0" destOrd="0" presId="urn:microsoft.com/office/officeart/2005/8/layout/default"/>
    <dgm:cxn modelId="{88B16A98-0A30-426A-B9B3-22C71B543D3A}" srcId="{62FF0C30-B167-4B4A-9A09-10D9FA61FE8D}" destId="{7C92A114-2D9E-464A-88F7-75DEB1C0EEC5}" srcOrd="0" destOrd="0" parTransId="{CD8D11B1-91A6-43CE-A699-DE80C4DD2054}" sibTransId="{78B3D548-AAD7-4F17-87CC-537C45A257FF}"/>
    <dgm:cxn modelId="{F1D6B1DA-90F0-4FCE-8A29-15B3B8BFC136}" type="presOf" srcId="{97310B3D-8A31-406E-85F0-DC29E5C85E6C}" destId="{FA1ED0C4-8E90-49DD-BF50-E300FBFD5E56}" srcOrd="0" destOrd="0" presId="urn:microsoft.com/office/officeart/2005/8/layout/default"/>
    <dgm:cxn modelId="{4AC2BB4B-159E-41B1-9DC2-B47CCEE65352}" srcId="{62FF0C30-B167-4B4A-9A09-10D9FA61FE8D}" destId="{10E795F4-6AA3-41F4-86BB-DC0B056A7593}" srcOrd="4" destOrd="0" parTransId="{020415C4-A34F-473E-9927-67279CEDD444}" sibTransId="{ABFA8787-C977-4DB0-BB3F-331DDDAFB3C5}"/>
    <dgm:cxn modelId="{AEC032AA-8D39-475D-B4BD-900AF6D28FB3}" type="presOf" srcId="{7C92A114-2D9E-464A-88F7-75DEB1C0EEC5}" destId="{26A47413-8C25-4D7F-B4DC-3AD5B1A3FC61}" srcOrd="0" destOrd="0" presId="urn:microsoft.com/office/officeart/2005/8/layout/default"/>
    <dgm:cxn modelId="{3BCE9B5E-2049-48EE-911F-6D2DFB1AE745}" srcId="{62FF0C30-B167-4B4A-9A09-10D9FA61FE8D}" destId="{92998A5F-FEFD-4C96-AFFF-1C7E57A52F65}" srcOrd="2" destOrd="0" parTransId="{932BDE8A-C20F-45BE-BBA6-F3805FF4B579}" sibTransId="{996082EE-4D0A-4BA4-A58F-4284D6F721C4}"/>
    <dgm:cxn modelId="{EF953791-7FAB-40C1-8C9F-50BCAA2E3A64}" type="presOf" srcId="{C7220B3D-9AF1-42B8-9FC7-4651F1962CAC}" destId="{61483992-8AF4-4E0D-BED4-993BCEA4A72E}" srcOrd="0" destOrd="0" presId="urn:microsoft.com/office/officeart/2005/8/layout/default"/>
    <dgm:cxn modelId="{2CA0481C-2E76-432E-8DC2-B589DE8A1914}" srcId="{62FF0C30-B167-4B4A-9A09-10D9FA61FE8D}" destId="{1968345D-3F8C-4AB8-9564-8E2550ADC454}" srcOrd="7" destOrd="0" parTransId="{AB7F29D6-6DDC-4FE1-BFA8-940059303D12}" sibTransId="{2816590E-D490-4BBE-97B0-BFC5CA097D74}"/>
    <dgm:cxn modelId="{82870FF7-0AFF-48AB-B377-767A8BDDB39A}" type="presOf" srcId="{453FA61D-916C-4010-A9E3-4224C1EEA1AA}" destId="{65CEEE9C-00C3-46F6-8D43-6EB2332FF103}" srcOrd="0" destOrd="0" presId="urn:microsoft.com/office/officeart/2005/8/layout/default"/>
    <dgm:cxn modelId="{5D8C72D2-0EEE-436C-8A5A-22B08FD48A8A}" type="presOf" srcId="{10E795F4-6AA3-41F4-86BB-DC0B056A7593}" destId="{DF12B30A-73E1-411A-80BA-EEA85E14BA5E}" srcOrd="0" destOrd="0" presId="urn:microsoft.com/office/officeart/2005/8/layout/default"/>
    <dgm:cxn modelId="{6D77044F-9DCD-4425-A58F-29FA5C3B2AED}" type="presOf" srcId="{92998A5F-FEFD-4C96-AFFF-1C7E57A52F65}" destId="{A5128738-86EE-4A19-82CA-87E65FFC4668}" srcOrd="0" destOrd="0" presId="urn:microsoft.com/office/officeart/2005/8/layout/default"/>
    <dgm:cxn modelId="{704BA457-DF78-41ED-98B4-8116E9A51B83}" srcId="{62FF0C30-B167-4B4A-9A09-10D9FA61FE8D}" destId="{97310B3D-8A31-406E-85F0-DC29E5C85E6C}" srcOrd="5" destOrd="0" parTransId="{6CEA2B98-6B36-44F6-BF7C-087164B73A8F}" sibTransId="{6D60F627-AA84-431C-821E-47351ADC2919}"/>
    <dgm:cxn modelId="{7BAEEA64-B8B3-406F-B341-393763262A74}" type="presOf" srcId="{97BBFEDE-6AD0-4E44-8FCA-E544EFFA24C9}" destId="{26B07225-B30B-460D-ACAA-DC02E165E376}" srcOrd="0" destOrd="0" presId="urn:microsoft.com/office/officeart/2005/8/layout/default"/>
    <dgm:cxn modelId="{FD7B7006-3A93-4F8A-BEF6-3A22045B65C4}" type="presParOf" srcId="{9D1A365A-AEE7-4E34-9D80-9D876C28F4EA}" destId="{26A47413-8C25-4D7F-B4DC-3AD5B1A3FC61}" srcOrd="0" destOrd="0" presId="urn:microsoft.com/office/officeart/2005/8/layout/default"/>
    <dgm:cxn modelId="{79F808EB-6066-4539-B849-BFB79CD4F89E}" type="presParOf" srcId="{9D1A365A-AEE7-4E34-9D80-9D876C28F4EA}" destId="{63B6D9E7-4D0B-45D2-A777-D7AE4605FCD3}" srcOrd="1" destOrd="0" presId="urn:microsoft.com/office/officeart/2005/8/layout/default"/>
    <dgm:cxn modelId="{9A7A1342-07EC-46AB-B048-619FC86BBB7F}" type="presParOf" srcId="{9D1A365A-AEE7-4E34-9D80-9D876C28F4EA}" destId="{26B07225-B30B-460D-ACAA-DC02E165E376}" srcOrd="2" destOrd="0" presId="urn:microsoft.com/office/officeart/2005/8/layout/default"/>
    <dgm:cxn modelId="{319CA71D-F491-486F-A118-2287A7D5748A}" type="presParOf" srcId="{9D1A365A-AEE7-4E34-9D80-9D876C28F4EA}" destId="{7FABA51F-0135-409B-B0B4-CB638672F254}" srcOrd="3" destOrd="0" presId="urn:microsoft.com/office/officeart/2005/8/layout/default"/>
    <dgm:cxn modelId="{580F6D65-123B-49D2-9B90-ABDB2653E057}" type="presParOf" srcId="{9D1A365A-AEE7-4E34-9D80-9D876C28F4EA}" destId="{A5128738-86EE-4A19-82CA-87E65FFC4668}" srcOrd="4" destOrd="0" presId="urn:microsoft.com/office/officeart/2005/8/layout/default"/>
    <dgm:cxn modelId="{2B49E151-D576-41CB-8433-D4A36AA36986}" type="presParOf" srcId="{9D1A365A-AEE7-4E34-9D80-9D876C28F4EA}" destId="{4904E496-C9CA-4518-B85A-3842373355AB}" srcOrd="5" destOrd="0" presId="urn:microsoft.com/office/officeart/2005/8/layout/default"/>
    <dgm:cxn modelId="{71AD7E16-0F19-4777-A8F9-81806C9CD875}" type="presParOf" srcId="{9D1A365A-AEE7-4E34-9D80-9D876C28F4EA}" destId="{65CEEE9C-00C3-46F6-8D43-6EB2332FF103}" srcOrd="6" destOrd="0" presId="urn:microsoft.com/office/officeart/2005/8/layout/default"/>
    <dgm:cxn modelId="{C546B047-F6FB-4827-9059-FD79D7C5F2CE}" type="presParOf" srcId="{9D1A365A-AEE7-4E34-9D80-9D876C28F4EA}" destId="{7766562B-121F-423D-BBA9-4DC6CD5A963B}" srcOrd="7" destOrd="0" presId="urn:microsoft.com/office/officeart/2005/8/layout/default"/>
    <dgm:cxn modelId="{37031DC7-6F04-411D-987B-557F93F619B1}" type="presParOf" srcId="{9D1A365A-AEE7-4E34-9D80-9D876C28F4EA}" destId="{DF12B30A-73E1-411A-80BA-EEA85E14BA5E}" srcOrd="8" destOrd="0" presId="urn:microsoft.com/office/officeart/2005/8/layout/default"/>
    <dgm:cxn modelId="{D9754D62-FB68-4CBD-94D6-3EE9B0B25CD2}" type="presParOf" srcId="{9D1A365A-AEE7-4E34-9D80-9D876C28F4EA}" destId="{4AE3E16C-5486-4161-92DB-BE19B6046F27}" srcOrd="9" destOrd="0" presId="urn:microsoft.com/office/officeart/2005/8/layout/default"/>
    <dgm:cxn modelId="{E45DE425-91C7-4544-AF09-2F813471367B}" type="presParOf" srcId="{9D1A365A-AEE7-4E34-9D80-9D876C28F4EA}" destId="{FA1ED0C4-8E90-49DD-BF50-E300FBFD5E56}" srcOrd="10" destOrd="0" presId="urn:microsoft.com/office/officeart/2005/8/layout/default"/>
    <dgm:cxn modelId="{505E7344-FAD3-4F15-9CC3-14A91590A88B}" type="presParOf" srcId="{9D1A365A-AEE7-4E34-9D80-9D876C28F4EA}" destId="{A298B774-F32E-4161-9936-F00173DAF436}" srcOrd="11" destOrd="0" presId="urn:microsoft.com/office/officeart/2005/8/layout/default"/>
    <dgm:cxn modelId="{7376683C-8223-4B01-9FDF-BEC4002C0F43}" type="presParOf" srcId="{9D1A365A-AEE7-4E34-9D80-9D876C28F4EA}" destId="{61483992-8AF4-4E0D-BED4-993BCEA4A72E}" srcOrd="12" destOrd="0" presId="urn:microsoft.com/office/officeart/2005/8/layout/default"/>
    <dgm:cxn modelId="{D71DFDDE-40D1-4BF5-8B90-180414A08F35}" type="presParOf" srcId="{9D1A365A-AEE7-4E34-9D80-9D876C28F4EA}" destId="{A92840EF-D628-4CD2-8FE7-7E264C304AE0}" srcOrd="13" destOrd="0" presId="urn:microsoft.com/office/officeart/2005/8/layout/default"/>
    <dgm:cxn modelId="{98D957FC-6E5F-4947-877C-DA4628FF2B23}" type="presParOf" srcId="{9D1A365A-AEE7-4E34-9D80-9D876C28F4EA}" destId="{8467DC3F-3053-4ABF-9A97-C38FE9F76B2B}" srcOrd="14" destOrd="0" presId="urn:microsoft.com/office/officeart/2005/8/layout/defaul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AEE2C1-A992-4594-B57A-D40AEED8986F}" type="doc">
      <dgm:prSet loTypeId="urn:microsoft.com/office/officeart/2005/8/layout/arrow6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C0A08A-CBD6-4FC1-8A2C-9E31CE91AAC0}">
      <dgm:prSet phldrT="[Text]"/>
      <dgm:spPr/>
      <dgm:t>
        <a:bodyPr/>
        <a:lstStyle/>
        <a:p>
          <a:r>
            <a:rPr lang="en-US" b="1" dirty="0" smtClean="0">
              <a:latin typeface="Batang" pitchFamily="18" charset="-127"/>
              <a:ea typeface="Batang" pitchFamily="18" charset="-127"/>
            </a:rPr>
            <a:t>1.ERNEST KRETSCHMAN’S THEORY</a:t>
          </a:r>
          <a:endParaRPr lang="en-US" b="1" dirty="0">
            <a:latin typeface="Batang" pitchFamily="18" charset="-127"/>
            <a:ea typeface="Batang" pitchFamily="18" charset="-127"/>
          </a:endParaRPr>
        </a:p>
      </dgm:t>
    </dgm:pt>
    <dgm:pt modelId="{A6FDC6C0-7429-4BFC-BC7E-17E63C466B73}" type="parTrans" cxnId="{77B7D8E3-A5AF-4443-99A9-815A5A553809}">
      <dgm:prSet/>
      <dgm:spPr/>
      <dgm:t>
        <a:bodyPr/>
        <a:lstStyle/>
        <a:p>
          <a:endParaRPr lang="en-US"/>
        </a:p>
      </dgm:t>
    </dgm:pt>
    <dgm:pt modelId="{3DE45803-C2CD-4A51-B8C3-25FF614322FA}" type="sibTrans" cxnId="{77B7D8E3-A5AF-4443-99A9-815A5A553809}">
      <dgm:prSet/>
      <dgm:spPr/>
      <dgm:t>
        <a:bodyPr/>
        <a:lstStyle/>
        <a:p>
          <a:endParaRPr lang="en-US"/>
        </a:p>
      </dgm:t>
    </dgm:pt>
    <dgm:pt modelId="{A8C11F08-4A32-474A-969E-62472CDCCAC4}">
      <dgm:prSet phldrT="[Text]"/>
      <dgm:spPr/>
      <dgm:t>
        <a:bodyPr/>
        <a:lstStyle/>
        <a:p>
          <a:r>
            <a:rPr lang="en-US" b="1" dirty="0" smtClean="0">
              <a:latin typeface="Batang" pitchFamily="18" charset="-127"/>
              <a:ea typeface="Batang" pitchFamily="18" charset="-127"/>
            </a:rPr>
            <a:t>2.WILLIAM SHELDON THEORY</a:t>
          </a:r>
          <a:endParaRPr lang="en-US" b="1" dirty="0">
            <a:latin typeface="Batang" pitchFamily="18" charset="-127"/>
            <a:ea typeface="Batang" pitchFamily="18" charset="-127"/>
          </a:endParaRPr>
        </a:p>
      </dgm:t>
    </dgm:pt>
    <dgm:pt modelId="{F01770F7-0C2F-4E6F-917C-8134CA35740F}" type="parTrans" cxnId="{80D19BAF-B0EE-4D0C-8755-AEB8D6D54057}">
      <dgm:prSet/>
      <dgm:spPr/>
      <dgm:t>
        <a:bodyPr/>
        <a:lstStyle/>
        <a:p>
          <a:endParaRPr lang="en-US"/>
        </a:p>
      </dgm:t>
    </dgm:pt>
    <dgm:pt modelId="{E1EFE472-921D-4138-BDF2-FA802DCFFC6B}" type="sibTrans" cxnId="{80D19BAF-B0EE-4D0C-8755-AEB8D6D54057}">
      <dgm:prSet/>
      <dgm:spPr/>
      <dgm:t>
        <a:bodyPr/>
        <a:lstStyle/>
        <a:p>
          <a:endParaRPr lang="en-US"/>
        </a:p>
      </dgm:t>
    </dgm:pt>
    <dgm:pt modelId="{506CCFE7-475E-48FC-99D0-7FA09A82A824}" type="pres">
      <dgm:prSet presAssocID="{0FAEE2C1-A992-4594-B57A-D40AEED8986F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49C1D6C-5671-45ED-B74D-88ABCDCCE29E}" type="pres">
      <dgm:prSet presAssocID="{0FAEE2C1-A992-4594-B57A-D40AEED8986F}" presName="ribbon" presStyleLbl="node1" presStyleIdx="0" presStyleCnt="1"/>
      <dgm:spPr/>
    </dgm:pt>
    <dgm:pt modelId="{596B187D-6A3A-4CD9-8052-5F85B236EF58}" type="pres">
      <dgm:prSet presAssocID="{0FAEE2C1-A992-4594-B57A-D40AEED8986F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30FE73-DDC3-4A91-BFD8-F94BAF862F51}" type="pres">
      <dgm:prSet presAssocID="{0FAEE2C1-A992-4594-B57A-D40AEED8986F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D9122B-3831-4590-B6AD-3FD1304D73BF}" type="presOf" srcId="{A8C11F08-4A32-474A-969E-62472CDCCAC4}" destId="{6730FE73-DDC3-4A91-BFD8-F94BAF862F51}" srcOrd="0" destOrd="0" presId="urn:microsoft.com/office/officeart/2005/8/layout/arrow6"/>
    <dgm:cxn modelId="{77B7D8E3-A5AF-4443-99A9-815A5A553809}" srcId="{0FAEE2C1-A992-4594-B57A-D40AEED8986F}" destId="{15C0A08A-CBD6-4FC1-8A2C-9E31CE91AAC0}" srcOrd="0" destOrd="0" parTransId="{A6FDC6C0-7429-4BFC-BC7E-17E63C466B73}" sibTransId="{3DE45803-C2CD-4A51-B8C3-25FF614322FA}"/>
    <dgm:cxn modelId="{80D19BAF-B0EE-4D0C-8755-AEB8D6D54057}" srcId="{0FAEE2C1-A992-4594-B57A-D40AEED8986F}" destId="{A8C11F08-4A32-474A-969E-62472CDCCAC4}" srcOrd="1" destOrd="0" parTransId="{F01770F7-0C2F-4E6F-917C-8134CA35740F}" sibTransId="{E1EFE472-921D-4138-BDF2-FA802DCFFC6B}"/>
    <dgm:cxn modelId="{2EB678D7-A302-45E2-B41B-0F88A5E37C1E}" type="presOf" srcId="{15C0A08A-CBD6-4FC1-8A2C-9E31CE91AAC0}" destId="{596B187D-6A3A-4CD9-8052-5F85B236EF58}" srcOrd="0" destOrd="0" presId="urn:microsoft.com/office/officeart/2005/8/layout/arrow6"/>
    <dgm:cxn modelId="{36573ED8-0D33-4B3E-B541-E6B88DFE9231}" type="presOf" srcId="{0FAEE2C1-A992-4594-B57A-D40AEED8986F}" destId="{506CCFE7-475E-48FC-99D0-7FA09A82A824}" srcOrd="0" destOrd="0" presId="urn:microsoft.com/office/officeart/2005/8/layout/arrow6"/>
    <dgm:cxn modelId="{E8E4CF21-8E2E-4FBB-96FA-FD1255FE203F}" type="presParOf" srcId="{506CCFE7-475E-48FC-99D0-7FA09A82A824}" destId="{349C1D6C-5671-45ED-B74D-88ABCDCCE29E}" srcOrd="0" destOrd="0" presId="urn:microsoft.com/office/officeart/2005/8/layout/arrow6"/>
    <dgm:cxn modelId="{E98C318A-1445-4775-83AA-F3B4A1AFF9DC}" type="presParOf" srcId="{506CCFE7-475E-48FC-99D0-7FA09A82A824}" destId="{596B187D-6A3A-4CD9-8052-5F85B236EF58}" srcOrd="1" destOrd="0" presId="urn:microsoft.com/office/officeart/2005/8/layout/arrow6"/>
    <dgm:cxn modelId="{F4C18F70-FBE4-4B02-BA88-0C2ADEA2B622}" type="presParOf" srcId="{506CCFE7-475E-48FC-99D0-7FA09A82A824}" destId="{6730FE73-DDC3-4A91-BFD8-F94BAF862F51}" srcOrd="2" destOrd="0" presId="urn:microsoft.com/office/officeart/2005/8/layout/arrow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A1B823-4CBC-4BB5-A85A-CBC43EAC99C2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F6599A1-5638-4089-ABBE-FE1DBEEBBC8D}">
      <dgm:prSet phldrT="[Text]"/>
      <dgm:spPr/>
      <dgm:t>
        <a:bodyPr/>
        <a:lstStyle/>
        <a:p>
          <a:r>
            <a:rPr lang="en-US" dirty="0" smtClean="0"/>
            <a:t>EXTROVERT</a:t>
          </a:r>
          <a:endParaRPr lang="en-US" dirty="0"/>
        </a:p>
      </dgm:t>
    </dgm:pt>
    <dgm:pt modelId="{53AAC3BC-E78D-42FC-B84A-855AD2D4EA53}" type="parTrans" cxnId="{A50CD63A-8245-4E40-A0AD-A59CF55F5BCD}">
      <dgm:prSet/>
      <dgm:spPr/>
      <dgm:t>
        <a:bodyPr/>
        <a:lstStyle/>
        <a:p>
          <a:endParaRPr lang="en-US"/>
        </a:p>
      </dgm:t>
    </dgm:pt>
    <dgm:pt modelId="{F7357B51-E716-4F7F-8877-6AFA081FD933}" type="sibTrans" cxnId="{A50CD63A-8245-4E40-A0AD-A59CF55F5BCD}">
      <dgm:prSet/>
      <dgm:spPr/>
      <dgm:t>
        <a:bodyPr/>
        <a:lstStyle/>
        <a:p>
          <a:endParaRPr lang="en-US"/>
        </a:p>
      </dgm:t>
    </dgm:pt>
    <dgm:pt modelId="{95B98834-787C-4D78-AE1C-81D10BF464EF}">
      <dgm:prSet phldrT="[Text]"/>
      <dgm:spPr/>
      <dgm:t>
        <a:bodyPr/>
        <a:lstStyle/>
        <a:p>
          <a:r>
            <a:rPr lang="en-US" dirty="0" smtClean="0"/>
            <a:t>INTROVERT</a:t>
          </a:r>
          <a:endParaRPr lang="en-US" dirty="0"/>
        </a:p>
      </dgm:t>
    </dgm:pt>
    <dgm:pt modelId="{BC9F4DD9-E324-401E-946E-D167904D1F47}" type="parTrans" cxnId="{0F98A458-1D38-4E4B-8FDA-EAAEC4BC88F3}">
      <dgm:prSet/>
      <dgm:spPr/>
      <dgm:t>
        <a:bodyPr/>
        <a:lstStyle/>
        <a:p>
          <a:endParaRPr lang="en-US"/>
        </a:p>
      </dgm:t>
    </dgm:pt>
    <dgm:pt modelId="{64AFA6AA-1AFD-477D-8F13-29903089796C}" type="sibTrans" cxnId="{0F98A458-1D38-4E4B-8FDA-EAAEC4BC88F3}">
      <dgm:prSet/>
      <dgm:spPr/>
      <dgm:t>
        <a:bodyPr/>
        <a:lstStyle/>
        <a:p>
          <a:endParaRPr lang="en-US"/>
        </a:p>
      </dgm:t>
    </dgm:pt>
    <dgm:pt modelId="{EFD944FB-E9A5-4107-A257-B31C32DBBCFE}">
      <dgm:prSet phldrT="[Text]"/>
      <dgm:spPr/>
      <dgm:t>
        <a:bodyPr/>
        <a:lstStyle/>
        <a:p>
          <a:r>
            <a:rPr lang="en-US" dirty="0" smtClean="0"/>
            <a:t>AMBIVERT</a:t>
          </a:r>
          <a:endParaRPr lang="en-US" dirty="0"/>
        </a:p>
      </dgm:t>
    </dgm:pt>
    <dgm:pt modelId="{79862311-ECDD-40EC-B896-63721A19FE9E}" type="parTrans" cxnId="{2D8B7565-AD0B-4245-9D77-928BED4CB7C0}">
      <dgm:prSet/>
      <dgm:spPr/>
      <dgm:t>
        <a:bodyPr/>
        <a:lstStyle/>
        <a:p>
          <a:endParaRPr lang="en-US"/>
        </a:p>
      </dgm:t>
    </dgm:pt>
    <dgm:pt modelId="{A0C8E3E9-5459-46A7-A245-374A4B1ABB1F}" type="sibTrans" cxnId="{2D8B7565-AD0B-4245-9D77-928BED4CB7C0}">
      <dgm:prSet/>
      <dgm:spPr/>
      <dgm:t>
        <a:bodyPr/>
        <a:lstStyle/>
        <a:p>
          <a:endParaRPr lang="en-US"/>
        </a:p>
      </dgm:t>
    </dgm:pt>
    <dgm:pt modelId="{29DC278D-DEC0-4BC5-B292-2E41F0A1849A}" type="pres">
      <dgm:prSet presAssocID="{33A1B823-4CBC-4BB5-A85A-CBC43EAC99C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26067A6-8C72-452E-B25D-C164A395853B}" type="pres">
      <dgm:prSet presAssocID="{3F6599A1-5638-4089-ABBE-FE1DBEEBBC8D}" presName="parentLin" presStyleCnt="0"/>
      <dgm:spPr/>
    </dgm:pt>
    <dgm:pt modelId="{1E558578-0F65-4FC6-A632-89CDDEE0C333}" type="pres">
      <dgm:prSet presAssocID="{3F6599A1-5638-4089-ABBE-FE1DBEEBBC8D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54F15081-273C-4B0C-A200-14A38A07E0C3}" type="pres">
      <dgm:prSet presAssocID="{3F6599A1-5638-4089-ABBE-FE1DBEEBBC8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6161E6-2247-4560-874F-8A16BBD0BC9C}" type="pres">
      <dgm:prSet presAssocID="{3F6599A1-5638-4089-ABBE-FE1DBEEBBC8D}" presName="negativeSpace" presStyleCnt="0"/>
      <dgm:spPr/>
    </dgm:pt>
    <dgm:pt modelId="{EDF79C5C-D45F-4151-A9C4-A80057248415}" type="pres">
      <dgm:prSet presAssocID="{3F6599A1-5638-4089-ABBE-FE1DBEEBBC8D}" presName="childText" presStyleLbl="conFgAcc1" presStyleIdx="0" presStyleCnt="3">
        <dgm:presLayoutVars>
          <dgm:bulletEnabled val="1"/>
        </dgm:presLayoutVars>
      </dgm:prSet>
      <dgm:spPr/>
    </dgm:pt>
    <dgm:pt modelId="{2B63DE5B-2489-49B0-A3A1-E8B4216E2ECD}" type="pres">
      <dgm:prSet presAssocID="{F7357B51-E716-4F7F-8877-6AFA081FD933}" presName="spaceBetweenRectangles" presStyleCnt="0"/>
      <dgm:spPr/>
    </dgm:pt>
    <dgm:pt modelId="{EE599FDE-8B73-4882-97BC-74D343B4AEF6}" type="pres">
      <dgm:prSet presAssocID="{95B98834-787C-4D78-AE1C-81D10BF464EF}" presName="parentLin" presStyleCnt="0"/>
      <dgm:spPr/>
    </dgm:pt>
    <dgm:pt modelId="{ADDCCD39-73E4-4657-86C5-5AE5DF08ADE5}" type="pres">
      <dgm:prSet presAssocID="{95B98834-787C-4D78-AE1C-81D10BF464EF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215254DB-31EB-4CC4-97BF-01E0A5B5891E}" type="pres">
      <dgm:prSet presAssocID="{95B98834-787C-4D78-AE1C-81D10BF464E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2D2558-965F-4226-B9F5-9FAC58D9B1B5}" type="pres">
      <dgm:prSet presAssocID="{95B98834-787C-4D78-AE1C-81D10BF464EF}" presName="negativeSpace" presStyleCnt="0"/>
      <dgm:spPr/>
    </dgm:pt>
    <dgm:pt modelId="{74242D5D-94E7-4AA4-B4EF-0B8DD84E4392}" type="pres">
      <dgm:prSet presAssocID="{95B98834-787C-4D78-AE1C-81D10BF464EF}" presName="childText" presStyleLbl="conFgAcc1" presStyleIdx="1" presStyleCnt="3">
        <dgm:presLayoutVars>
          <dgm:bulletEnabled val="1"/>
        </dgm:presLayoutVars>
      </dgm:prSet>
      <dgm:spPr/>
    </dgm:pt>
    <dgm:pt modelId="{B4999EDC-6BA5-4679-8B87-04CDDAD5C5D6}" type="pres">
      <dgm:prSet presAssocID="{64AFA6AA-1AFD-477D-8F13-29903089796C}" presName="spaceBetweenRectangles" presStyleCnt="0"/>
      <dgm:spPr/>
    </dgm:pt>
    <dgm:pt modelId="{89D0E96B-8A44-4685-8937-9625DABC482D}" type="pres">
      <dgm:prSet presAssocID="{EFD944FB-E9A5-4107-A257-B31C32DBBCFE}" presName="parentLin" presStyleCnt="0"/>
      <dgm:spPr/>
    </dgm:pt>
    <dgm:pt modelId="{F746F1B6-2CC9-4515-88B0-22013030C075}" type="pres">
      <dgm:prSet presAssocID="{EFD944FB-E9A5-4107-A257-B31C32DBBCFE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3182FD0A-75C1-410C-9C18-6B87146C2E70}" type="pres">
      <dgm:prSet presAssocID="{EFD944FB-E9A5-4107-A257-B31C32DBBCF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8DBFEE-27E1-49C6-99E3-FB61A85C9EE5}" type="pres">
      <dgm:prSet presAssocID="{EFD944FB-E9A5-4107-A257-B31C32DBBCFE}" presName="negativeSpace" presStyleCnt="0"/>
      <dgm:spPr/>
    </dgm:pt>
    <dgm:pt modelId="{1386AB3D-8A10-48E5-B54C-537984862329}" type="pres">
      <dgm:prSet presAssocID="{EFD944FB-E9A5-4107-A257-B31C32DBBCF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C87457D-DAF4-4217-9691-A391E2F1E8AC}" type="presOf" srcId="{33A1B823-4CBC-4BB5-A85A-CBC43EAC99C2}" destId="{29DC278D-DEC0-4BC5-B292-2E41F0A1849A}" srcOrd="0" destOrd="0" presId="urn:microsoft.com/office/officeart/2005/8/layout/list1"/>
    <dgm:cxn modelId="{1A814750-86BB-4022-9656-AB52305CA06E}" type="presOf" srcId="{95B98834-787C-4D78-AE1C-81D10BF464EF}" destId="{ADDCCD39-73E4-4657-86C5-5AE5DF08ADE5}" srcOrd="0" destOrd="0" presId="urn:microsoft.com/office/officeart/2005/8/layout/list1"/>
    <dgm:cxn modelId="{6960C711-CB0E-4458-9476-F4A19B4F195B}" type="presOf" srcId="{95B98834-787C-4D78-AE1C-81D10BF464EF}" destId="{215254DB-31EB-4CC4-97BF-01E0A5B5891E}" srcOrd="1" destOrd="0" presId="urn:microsoft.com/office/officeart/2005/8/layout/list1"/>
    <dgm:cxn modelId="{A50CD63A-8245-4E40-A0AD-A59CF55F5BCD}" srcId="{33A1B823-4CBC-4BB5-A85A-CBC43EAC99C2}" destId="{3F6599A1-5638-4089-ABBE-FE1DBEEBBC8D}" srcOrd="0" destOrd="0" parTransId="{53AAC3BC-E78D-42FC-B84A-855AD2D4EA53}" sibTransId="{F7357B51-E716-4F7F-8877-6AFA081FD933}"/>
    <dgm:cxn modelId="{CEEC90AD-EAB0-4BC1-8D01-983267F2F21F}" type="presOf" srcId="{EFD944FB-E9A5-4107-A257-B31C32DBBCFE}" destId="{3182FD0A-75C1-410C-9C18-6B87146C2E70}" srcOrd="1" destOrd="0" presId="urn:microsoft.com/office/officeart/2005/8/layout/list1"/>
    <dgm:cxn modelId="{AE55CDAB-C1F5-4A0F-A4FE-0E758A1BEAA7}" type="presOf" srcId="{EFD944FB-E9A5-4107-A257-B31C32DBBCFE}" destId="{F746F1B6-2CC9-4515-88B0-22013030C075}" srcOrd="0" destOrd="0" presId="urn:microsoft.com/office/officeart/2005/8/layout/list1"/>
    <dgm:cxn modelId="{2D8B7565-AD0B-4245-9D77-928BED4CB7C0}" srcId="{33A1B823-4CBC-4BB5-A85A-CBC43EAC99C2}" destId="{EFD944FB-E9A5-4107-A257-B31C32DBBCFE}" srcOrd="2" destOrd="0" parTransId="{79862311-ECDD-40EC-B896-63721A19FE9E}" sibTransId="{A0C8E3E9-5459-46A7-A245-374A4B1ABB1F}"/>
    <dgm:cxn modelId="{DE1612A2-FFC2-48FB-B19B-83BA8DB91FDF}" type="presOf" srcId="{3F6599A1-5638-4089-ABBE-FE1DBEEBBC8D}" destId="{54F15081-273C-4B0C-A200-14A38A07E0C3}" srcOrd="1" destOrd="0" presId="urn:microsoft.com/office/officeart/2005/8/layout/list1"/>
    <dgm:cxn modelId="{BE3E68F5-B71F-4BD6-B2D1-3561DDC1DF78}" type="presOf" srcId="{3F6599A1-5638-4089-ABBE-FE1DBEEBBC8D}" destId="{1E558578-0F65-4FC6-A632-89CDDEE0C333}" srcOrd="0" destOrd="0" presId="urn:microsoft.com/office/officeart/2005/8/layout/list1"/>
    <dgm:cxn modelId="{0F98A458-1D38-4E4B-8FDA-EAAEC4BC88F3}" srcId="{33A1B823-4CBC-4BB5-A85A-CBC43EAC99C2}" destId="{95B98834-787C-4D78-AE1C-81D10BF464EF}" srcOrd="1" destOrd="0" parTransId="{BC9F4DD9-E324-401E-946E-D167904D1F47}" sibTransId="{64AFA6AA-1AFD-477D-8F13-29903089796C}"/>
    <dgm:cxn modelId="{07E71BC4-6D80-471B-B270-AC74E97C4BAE}" type="presParOf" srcId="{29DC278D-DEC0-4BC5-B292-2E41F0A1849A}" destId="{926067A6-8C72-452E-B25D-C164A395853B}" srcOrd="0" destOrd="0" presId="urn:microsoft.com/office/officeart/2005/8/layout/list1"/>
    <dgm:cxn modelId="{0C54E76F-24D7-46B1-8F9C-802AD7857907}" type="presParOf" srcId="{926067A6-8C72-452E-B25D-C164A395853B}" destId="{1E558578-0F65-4FC6-A632-89CDDEE0C333}" srcOrd="0" destOrd="0" presId="urn:microsoft.com/office/officeart/2005/8/layout/list1"/>
    <dgm:cxn modelId="{B23AEDCD-DFFB-4FD9-88AA-CDC452354974}" type="presParOf" srcId="{926067A6-8C72-452E-B25D-C164A395853B}" destId="{54F15081-273C-4B0C-A200-14A38A07E0C3}" srcOrd="1" destOrd="0" presId="urn:microsoft.com/office/officeart/2005/8/layout/list1"/>
    <dgm:cxn modelId="{36805349-E48A-4CDC-8C7C-A2A0B06E977F}" type="presParOf" srcId="{29DC278D-DEC0-4BC5-B292-2E41F0A1849A}" destId="{376161E6-2247-4560-874F-8A16BBD0BC9C}" srcOrd="1" destOrd="0" presId="urn:microsoft.com/office/officeart/2005/8/layout/list1"/>
    <dgm:cxn modelId="{3A8E3610-CCE3-41E0-9B44-FDB6CB2D8227}" type="presParOf" srcId="{29DC278D-DEC0-4BC5-B292-2E41F0A1849A}" destId="{EDF79C5C-D45F-4151-A9C4-A80057248415}" srcOrd="2" destOrd="0" presId="urn:microsoft.com/office/officeart/2005/8/layout/list1"/>
    <dgm:cxn modelId="{EA7BB562-04E5-43D0-94BC-EB84B0D062C7}" type="presParOf" srcId="{29DC278D-DEC0-4BC5-B292-2E41F0A1849A}" destId="{2B63DE5B-2489-49B0-A3A1-E8B4216E2ECD}" srcOrd="3" destOrd="0" presId="urn:microsoft.com/office/officeart/2005/8/layout/list1"/>
    <dgm:cxn modelId="{EC1F68A2-3886-4036-8DD5-B02B3DF29DE5}" type="presParOf" srcId="{29DC278D-DEC0-4BC5-B292-2E41F0A1849A}" destId="{EE599FDE-8B73-4882-97BC-74D343B4AEF6}" srcOrd="4" destOrd="0" presId="urn:microsoft.com/office/officeart/2005/8/layout/list1"/>
    <dgm:cxn modelId="{11D21952-C54F-4613-9899-08DFD978F29D}" type="presParOf" srcId="{EE599FDE-8B73-4882-97BC-74D343B4AEF6}" destId="{ADDCCD39-73E4-4657-86C5-5AE5DF08ADE5}" srcOrd="0" destOrd="0" presId="urn:microsoft.com/office/officeart/2005/8/layout/list1"/>
    <dgm:cxn modelId="{D2CA5105-A61C-46BE-820D-6C1EC12F55F4}" type="presParOf" srcId="{EE599FDE-8B73-4882-97BC-74D343B4AEF6}" destId="{215254DB-31EB-4CC4-97BF-01E0A5B5891E}" srcOrd="1" destOrd="0" presId="urn:microsoft.com/office/officeart/2005/8/layout/list1"/>
    <dgm:cxn modelId="{DEA7CE0B-94A3-4DE5-8107-DB50C92FC8B4}" type="presParOf" srcId="{29DC278D-DEC0-4BC5-B292-2E41F0A1849A}" destId="{482D2558-965F-4226-B9F5-9FAC58D9B1B5}" srcOrd="5" destOrd="0" presId="urn:microsoft.com/office/officeart/2005/8/layout/list1"/>
    <dgm:cxn modelId="{36DE8C5D-0E54-47B7-96A4-CDD5D4A42B19}" type="presParOf" srcId="{29DC278D-DEC0-4BC5-B292-2E41F0A1849A}" destId="{74242D5D-94E7-4AA4-B4EF-0B8DD84E4392}" srcOrd="6" destOrd="0" presId="urn:microsoft.com/office/officeart/2005/8/layout/list1"/>
    <dgm:cxn modelId="{4BDE6E92-8D92-45B7-83C1-2F796C75F321}" type="presParOf" srcId="{29DC278D-DEC0-4BC5-B292-2E41F0A1849A}" destId="{B4999EDC-6BA5-4679-8B87-04CDDAD5C5D6}" srcOrd="7" destOrd="0" presId="urn:microsoft.com/office/officeart/2005/8/layout/list1"/>
    <dgm:cxn modelId="{1A8C93F2-45D1-4F06-B376-E1D118EB6F61}" type="presParOf" srcId="{29DC278D-DEC0-4BC5-B292-2E41F0A1849A}" destId="{89D0E96B-8A44-4685-8937-9625DABC482D}" srcOrd="8" destOrd="0" presId="urn:microsoft.com/office/officeart/2005/8/layout/list1"/>
    <dgm:cxn modelId="{DAD37D98-0C02-4B1F-AAEC-8AC9423EAC52}" type="presParOf" srcId="{89D0E96B-8A44-4685-8937-9625DABC482D}" destId="{F746F1B6-2CC9-4515-88B0-22013030C075}" srcOrd="0" destOrd="0" presId="urn:microsoft.com/office/officeart/2005/8/layout/list1"/>
    <dgm:cxn modelId="{C8256620-889C-41CE-AE55-F6473CCFB0C7}" type="presParOf" srcId="{89D0E96B-8A44-4685-8937-9625DABC482D}" destId="{3182FD0A-75C1-410C-9C18-6B87146C2E70}" srcOrd="1" destOrd="0" presId="urn:microsoft.com/office/officeart/2005/8/layout/list1"/>
    <dgm:cxn modelId="{6A69BFE5-6322-4B15-9C6C-9F273FEED975}" type="presParOf" srcId="{29DC278D-DEC0-4BC5-B292-2E41F0A1849A}" destId="{F28DBFEE-27E1-49C6-99E3-FB61A85C9EE5}" srcOrd="9" destOrd="0" presId="urn:microsoft.com/office/officeart/2005/8/layout/list1"/>
    <dgm:cxn modelId="{144D149B-2889-4F93-B3FC-E77FA8A90829}" type="presParOf" srcId="{29DC278D-DEC0-4BC5-B292-2E41F0A1849A}" destId="{1386AB3D-8A10-48E5-B54C-537984862329}" srcOrd="10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C54F96-9675-4030-80ED-3D99F0143FE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31EC0E-52B4-4F78-AF86-CDC9288E25BF}">
      <dgm:prSet phldrT="[Text]"/>
      <dgm:spPr/>
      <dgm:t>
        <a:bodyPr/>
        <a:lstStyle/>
        <a:p>
          <a:r>
            <a:rPr lang="en-US" dirty="0" smtClean="0">
              <a:latin typeface="Batang" pitchFamily="18" charset="-127"/>
              <a:ea typeface="Batang" pitchFamily="18" charset="-127"/>
            </a:rPr>
            <a:t>Oral </a:t>
          </a:r>
          <a:endParaRPr lang="en-US" dirty="0">
            <a:latin typeface="Batang" pitchFamily="18" charset="-127"/>
            <a:ea typeface="Batang" pitchFamily="18" charset="-127"/>
          </a:endParaRPr>
        </a:p>
      </dgm:t>
    </dgm:pt>
    <dgm:pt modelId="{81388528-0F87-4365-9F86-1607ADE8494D}" type="parTrans" cxnId="{B55DAC9A-272A-4251-A130-3F4EE88845F8}">
      <dgm:prSet/>
      <dgm:spPr/>
      <dgm:t>
        <a:bodyPr/>
        <a:lstStyle/>
        <a:p>
          <a:endParaRPr lang="en-US"/>
        </a:p>
      </dgm:t>
    </dgm:pt>
    <dgm:pt modelId="{6BB7DD3C-C40D-4BED-970A-A42E26B1B259}" type="sibTrans" cxnId="{B55DAC9A-272A-4251-A130-3F4EE88845F8}">
      <dgm:prSet/>
      <dgm:spPr/>
      <dgm:t>
        <a:bodyPr/>
        <a:lstStyle/>
        <a:p>
          <a:endParaRPr lang="en-US"/>
        </a:p>
      </dgm:t>
    </dgm:pt>
    <dgm:pt modelId="{27E23268-D6AC-4062-A86E-F32E6C31C620}">
      <dgm:prSet phldrT="[Text]"/>
      <dgm:spPr/>
      <dgm:t>
        <a:bodyPr/>
        <a:lstStyle/>
        <a:p>
          <a:r>
            <a:rPr lang="en-US" dirty="0" smtClean="0">
              <a:latin typeface="Batang" pitchFamily="18" charset="-127"/>
              <a:ea typeface="Batang" pitchFamily="18" charset="-127"/>
            </a:rPr>
            <a:t>0 -1 (mouth sucking)</a:t>
          </a:r>
          <a:endParaRPr lang="en-US" dirty="0">
            <a:latin typeface="Batang" pitchFamily="18" charset="-127"/>
            <a:ea typeface="Batang" pitchFamily="18" charset="-127"/>
          </a:endParaRPr>
        </a:p>
      </dgm:t>
    </dgm:pt>
    <dgm:pt modelId="{B7BFEF35-CF4A-4998-9F50-0DDC32F62870}" type="parTrans" cxnId="{3C5FC8EC-2151-4EE1-9282-29216B11A1A5}">
      <dgm:prSet/>
      <dgm:spPr/>
      <dgm:t>
        <a:bodyPr/>
        <a:lstStyle/>
        <a:p>
          <a:endParaRPr lang="en-US"/>
        </a:p>
      </dgm:t>
    </dgm:pt>
    <dgm:pt modelId="{5EC9E09E-23A1-4F1F-93F5-7A47908FE736}" type="sibTrans" cxnId="{3C5FC8EC-2151-4EE1-9282-29216B11A1A5}">
      <dgm:prSet/>
      <dgm:spPr/>
      <dgm:t>
        <a:bodyPr/>
        <a:lstStyle/>
        <a:p>
          <a:endParaRPr lang="en-US"/>
        </a:p>
      </dgm:t>
    </dgm:pt>
    <dgm:pt modelId="{9E74381F-1E21-491B-B0C8-ED406616643F}">
      <dgm:prSet phldrT="[Text]"/>
      <dgm:spPr/>
      <dgm:t>
        <a:bodyPr/>
        <a:lstStyle/>
        <a:p>
          <a:r>
            <a:rPr lang="en-US" dirty="0" smtClean="0">
              <a:latin typeface="Batang" pitchFamily="18" charset="-127"/>
              <a:ea typeface="Batang" pitchFamily="18" charset="-127"/>
            </a:rPr>
            <a:t>Weaning(from breast or bottle)</a:t>
          </a:r>
          <a:endParaRPr lang="en-US" dirty="0">
            <a:latin typeface="Batang" pitchFamily="18" charset="-127"/>
            <a:ea typeface="Batang" pitchFamily="18" charset="-127"/>
          </a:endParaRPr>
        </a:p>
      </dgm:t>
    </dgm:pt>
    <dgm:pt modelId="{C355CF73-FE8F-4EF6-8B19-A0189C8261A6}" type="parTrans" cxnId="{54D6372C-6D61-414C-9362-47B9C085890C}">
      <dgm:prSet/>
      <dgm:spPr/>
      <dgm:t>
        <a:bodyPr/>
        <a:lstStyle/>
        <a:p>
          <a:endParaRPr lang="en-US"/>
        </a:p>
      </dgm:t>
    </dgm:pt>
    <dgm:pt modelId="{EDC9F47E-C53D-499C-B9AA-033793FE1F66}" type="sibTrans" cxnId="{54D6372C-6D61-414C-9362-47B9C085890C}">
      <dgm:prSet/>
      <dgm:spPr/>
      <dgm:t>
        <a:bodyPr/>
        <a:lstStyle/>
        <a:p>
          <a:endParaRPr lang="en-US"/>
        </a:p>
      </dgm:t>
    </dgm:pt>
    <dgm:pt modelId="{8ADB8FE7-0A11-4230-B6E6-8489E51D56C9}">
      <dgm:prSet phldrT="[Text]"/>
      <dgm:spPr/>
      <dgm:t>
        <a:bodyPr/>
        <a:lstStyle/>
        <a:p>
          <a:r>
            <a:rPr lang="en-US" dirty="0" smtClean="0">
              <a:latin typeface="Batang" pitchFamily="18" charset="-127"/>
              <a:ea typeface="Batang" pitchFamily="18" charset="-127"/>
            </a:rPr>
            <a:t>2-3(anus-expelling or retaining feces)</a:t>
          </a:r>
          <a:endParaRPr lang="en-US" dirty="0">
            <a:latin typeface="Batang" pitchFamily="18" charset="-127"/>
            <a:ea typeface="Batang" pitchFamily="18" charset="-127"/>
          </a:endParaRPr>
        </a:p>
      </dgm:t>
    </dgm:pt>
    <dgm:pt modelId="{F0EF0E9E-A723-4E03-A2BA-2680059121B2}" type="parTrans" cxnId="{5D2B1121-2165-42A6-A46E-11DF5F50EF4B}">
      <dgm:prSet/>
      <dgm:spPr/>
      <dgm:t>
        <a:bodyPr/>
        <a:lstStyle/>
        <a:p>
          <a:endParaRPr lang="en-US"/>
        </a:p>
      </dgm:t>
    </dgm:pt>
    <dgm:pt modelId="{571AE1CD-601E-4BDE-9B49-4203B8CC7A6A}" type="sibTrans" cxnId="{5D2B1121-2165-42A6-A46E-11DF5F50EF4B}">
      <dgm:prSet/>
      <dgm:spPr/>
      <dgm:t>
        <a:bodyPr/>
        <a:lstStyle/>
        <a:p>
          <a:endParaRPr lang="en-US"/>
        </a:p>
      </dgm:t>
    </dgm:pt>
    <dgm:pt modelId="{80A6EB27-5B81-499E-BBA5-AB6AF7E1109A}">
      <dgm:prSet phldrT="[Text]"/>
      <dgm:spPr/>
      <dgm:t>
        <a:bodyPr/>
        <a:lstStyle/>
        <a:p>
          <a:r>
            <a:rPr lang="en-US" dirty="0" smtClean="0">
              <a:latin typeface="Batang" pitchFamily="18" charset="-127"/>
              <a:ea typeface="Batang" pitchFamily="18" charset="-127"/>
            </a:rPr>
            <a:t>Toilet training</a:t>
          </a:r>
          <a:endParaRPr lang="en-US" dirty="0">
            <a:latin typeface="Batang" pitchFamily="18" charset="-127"/>
            <a:ea typeface="Batang" pitchFamily="18" charset="-127"/>
          </a:endParaRPr>
        </a:p>
      </dgm:t>
    </dgm:pt>
    <dgm:pt modelId="{387DD7C1-DA74-401B-83FD-EFD8FF4CAC8B}" type="parTrans" cxnId="{CB42B4FB-D55C-42BD-9F20-FEB854C8C331}">
      <dgm:prSet/>
      <dgm:spPr/>
      <dgm:t>
        <a:bodyPr/>
        <a:lstStyle/>
        <a:p>
          <a:endParaRPr lang="en-US"/>
        </a:p>
      </dgm:t>
    </dgm:pt>
    <dgm:pt modelId="{6A92F603-BAC9-4CA6-88A4-D3A46FBDB3E8}" type="sibTrans" cxnId="{CB42B4FB-D55C-42BD-9F20-FEB854C8C331}">
      <dgm:prSet/>
      <dgm:spPr/>
      <dgm:t>
        <a:bodyPr/>
        <a:lstStyle/>
        <a:p>
          <a:endParaRPr lang="en-US"/>
        </a:p>
      </dgm:t>
    </dgm:pt>
    <dgm:pt modelId="{C65E8F28-9A4A-4348-8B74-8997B05FB052}">
      <dgm:prSet phldrT="[Text]"/>
      <dgm:spPr/>
      <dgm:t>
        <a:bodyPr/>
        <a:lstStyle/>
        <a:p>
          <a:r>
            <a:rPr lang="en-US" dirty="0" smtClean="0">
              <a:latin typeface="Batang" pitchFamily="18" charset="-127"/>
              <a:ea typeface="Batang" pitchFamily="18" charset="-127"/>
            </a:rPr>
            <a:t>Phallic</a:t>
          </a:r>
          <a:endParaRPr lang="en-US" dirty="0">
            <a:latin typeface="Batang" pitchFamily="18" charset="-127"/>
            <a:ea typeface="Batang" pitchFamily="18" charset="-127"/>
          </a:endParaRPr>
        </a:p>
      </dgm:t>
    </dgm:pt>
    <dgm:pt modelId="{1C35DC29-628E-418D-AD62-B7D20D001117}" type="parTrans" cxnId="{161F06AE-8A02-4540-B3E5-16F363A5DC72}">
      <dgm:prSet/>
      <dgm:spPr/>
      <dgm:t>
        <a:bodyPr/>
        <a:lstStyle/>
        <a:p>
          <a:endParaRPr lang="en-US"/>
        </a:p>
      </dgm:t>
    </dgm:pt>
    <dgm:pt modelId="{0504B8CD-B137-46C0-AC07-0E9957DA51B6}" type="sibTrans" cxnId="{161F06AE-8A02-4540-B3E5-16F363A5DC72}">
      <dgm:prSet/>
      <dgm:spPr/>
      <dgm:t>
        <a:bodyPr/>
        <a:lstStyle/>
        <a:p>
          <a:endParaRPr lang="en-US"/>
        </a:p>
      </dgm:t>
    </dgm:pt>
    <dgm:pt modelId="{5540E9B1-318C-49E4-B8A5-20BEA0665F56}">
      <dgm:prSet phldrT="[Text]"/>
      <dgm:spPr/>
      <dgm:t>
        <a:bodyPr/>
        <a:lstStyle/>
        <a:p>
          <a:r>
            <a:rPr lang="en-US" dirty="0" smtClean="0">
              <a:latin typeface="Batang" pitchFamily="18" charset="-127"/>
              <a:ea typeface="Batang" pitchFamily="18" charset="-127"/>
            </a:rPr>
            <a:t>4-5(genitals-masturbating)</a:t>
          </a:r>
          <a:endParaRPr lang="en-US" dirty="0">
            <a:latin typeface="Batang" pitchFamily="18" charset="-127"/>
            <a:ea typeface="Batang" pitchFamily="18" charset="-127"/>
          </a:endParaRPr>
        </a:p>
      </dgm:t>
    </dgm:pt>
    <dgm:pt modelId="{16AE1B41-0EA8-4B68-85DE-F4552C5BAA59}" type="parTrans" cxnId="{10304D99-AE17-466F-A3F9-34E5F45F62CE}">
      <dgm:prSet/>
      <dgm:spPr/>
      <dgm:t>
        <a:bodyPr/>
        <a:lstStyle/>
        <a:p>
          <a:endParaRPr lang="en-US"/>
        </a:p>
      </dgm:t>
    </dgm:pt>
    <dgm:pt modelId="{A6A95EBE-EF37-47FF-BA26-3FC1DAA87008}" type="sibTrans" cxnId="{10304D99-AE17-466F-A3F9-34E5F45F62CE}">
      <dgm:prSet/>
      <dgm:spPr/>
      <dgm:t>
        <a:bodyPr/>
        <a:lstStyle/>
        <a:p>
          <a:endParaRPr lang="en-US"/>
        </a:p>
      </dgm:t>
    </dgm:pt>
    <dgm:pt modelId="{3D8A0DD2-0AC2-43D4-8CFF-29ADDA28BDCF}">
      <dgm:prSet phldrT="[Text]"/>
      <dgm:spPr/>
      <dgm:t>
        <a:bodyPr/>
        <a:lstStyle/>
        <a:p>
          <a:r>
            <a:rPr lang="en-US" dirty="0" smtClean="0">
              <a:latin typeface="Batang" pitchFamily="18" charset="-127"/>
              <a:ea typeface="Batang" pitchFamily="18" charset="-127"/>
            </a:rPr>
            <a:t>Identifying adult role models</a:t>
          </a:r>
          <a:endParaRPr lang="en-US" dirty="0">
            <a:latin typeface="Batang" pitchFamily="18" charset="-127"/>
            <a:ea typeface="Batang" pitchFamily="18" charset="-127"/>
          </a:endParaRPr>
        </a:p>
      </dgm:t>
    </dgm:pt>
    <dgm:pt modelId="{1A138621-CEC1-4261-9417-39EF0A2386FA}" type="parTrans" cxnId="{C88419E0-B1A3-4A36-AE98-AB234144F17A}">
      <dgm:prSet/>
      <dgm:spPr/>
      <dgm:t>
        <a:bodyPr/>
        <a:lstStyle/>
        <a:p>
          <a:endParaRPr lang="en-US"/>
        </a:p>
      </dgm:t>
    </dgm:pt>
    <dgm:pt modelId="{CA3DCA23-E359-4F75-93D0-520D9636B355}" type="sibTrans" cxnId="{C88419E0-B1A3-4A36-AE98-AB234144F17A}">
      <dgm:prSet/>
      <dgm:spPr/>
      <dgm:t>
        <a:bodyPr/>
        <a:lstStyle/>
        <a:p>
          <a:endParaRPr lang="en-US"/>
        </a:p>
      </dgm:t>
    </dgm:pt>
    <dgm:pt modelId="{DA96ABDA-AC19-46E7-8407-49E69E803278}">
      <dgm:prSet phldrT="[Text]"/>
      <dgm:spPr/>
      <dgm:t>
        <a:bodyPr/>
        <a:lstStyle/>
        <a:p>
          <a:r>
            <a:rPr lang="en-US" dirty="0" smtClean="0">
              <a:latin typeface="Batang" pitchFamily="18" charset="-127"/>
              <a:ea typeface="Batang" pitchFamily="18" charset="-127"/>
            </a:rPr>
            <a:t>Anal</a:t>
          </a:r>
          <a:endParaRPr lang="en-US" dirty="0">
            <a:latin typeface="Batang" pitchFamily="18" charset="-127"/>
            <a:ea typeface="Batang" pitchFamily="18" charset="-127"/>
          </a:endParaRPr>
        </a:p>
      </dgm:t>
    </dgm:pt>
    <dgm:pt modelId="{CE5F7986-A014-4C5D-99A5-F52428133E4C}" type="sibTrans" cxnId="{E3640409-B6F7-4F6F-8839-2E25AA6AD772}">
      <dgm:prSet/>
      <dgm:spPr/>
      <dgm:t>
        <a:bodyPr/>
        <a:lstStyle/>
        <a:p>
          <a:endParaRPr lang="en-US"/>
        </a:p>
      </dgm:t>
    </dgm:pt>
    <dgm:pt modelId="{BC4728E9-A1DF-4BC5-B5AE-5746C174EA84}" type="parTrans" cxnId="{E3640409-B6F7-4F6F-8839-2E25AA6AD772}">
      <dgm:prSet/>
      <dgm:spPr/>
      <dgm:t>
        <a:bodyPr/>
        <a:lstStyle/>
        <a:p>
          <a:endParaRPr lang="en-US"/>
        </a:p>
      </dgm:t>
    </dgm:pt>
    <dgm:pt modelId="{0444E341-7660-49CF-8553-251FB00E9D05}" type="pres">
      <dgm:prSet presAssocID="{57C54F96-9675-4030-80ED-3D99F0143FE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98A632-CC7A-43EE-8C3C-7612FE996992}" type="pres">
      <dgm:prSet presAssocID="{FD31EC0E-52B4-4F78-AF86-CDC9288E25BF}" presName="composite" presStyleCnt="0"/>
      <dgm:spPr/>
    </dgm:pt>
    <dgm:pt modelId="{E7570B92-7459-463F-9019-E936B427543E}" type="pres">
      <dgm:prSet presAssocID="{FD31EC0E-52B4-4F78-AF86-CDC9288E25B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A8BC44-6CE3-414C-9AA2-5B527E566B25}" type="pres">
      <dgm:prSet presAssocID="{FD31EC0E-52B4-4F78-AF86-CDC9288E25B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2BEE9F-BA93-4326-88C3-167B4B714DD8}" type="pres">
      <dgm:prSet presAssocID="{6BB7DD3C-C40D-4BED-970A-A42E26B1B259}" presName="sp" presStyleCnt="0"/>
      <dgm:spPr/>
    </dgm:pt>
    <dgm:pt modelId="{46550294-AAF1-4742-B83B-5E44E88FCBF0}" type="pres">
      <dgm:prSet presAssocID="{DA96ABDA-AC19-46E7-8407-49E69E803278}" presName="composite" presStyleCnt="0"/>
      <dgm:spPr/>
    </dgm:pt>
    <dgm:pt modelId="{F034CAAB-ED66-4B6E-8075-C494CEFB5EE6}" type="pres">
      <dgm:prSet presAssocID="{DA96ABDA-AC19-46E7-8407-49E69E803278}" presName="parentText" presStyleLbl="alignNode1" presStyleIdx="1" presStyleCnt="3" custLinFactNeighborX="-6590" custLinFactNeighborY="60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D82D86-1760-41DA-AC90-26680314FF53}" type="pres">
      <dgm:prSet presAssocID="{DA96ABDA-AC19-46E7-8407-49E69E80327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012D0C-F451-49F4-9379-886BA979009D}" type="pres">
      <dgm:prSet presAssocID="{CE5F7986-A014-4C5D-99A5-F52428133E4C}" presName="sp" presStyleCnt="0"/>
      <dgm:spPr/>
    </dgm:pt>
    <dgm:pt modelId="{B9F6AA73-D89D-45C1-9FC7-A7CDD3C9FCEA}" type="pres">
      <dgm:prSet presAssocID="{C65E8F28-9A4A-4348-8B74-8997B05FB052}" presName="composite" presStyleCnt="0"/>
      <dgm:spPr/>
    </dgm:pt>
    <dgm:pt modelId="{E989D162-61B3-4CFB-AF13-E3B96937CCEB}" type="pres">
      <dgm:prSet presAssocID="{C65E8F28-9A4A-4348-8B74-8997B05FB05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6F3DB7-4E6C-4646-B62E-CCE2B755FC98}" type="pres">
      <dgm:prSet presAssocID="{C65E8F28-9A4A-4348-8B74-8997B05FB05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D2B1121-2165-42A6-A46E-11DF5F50EF4B}" srcId="{DA96ABDA-AC19-46E7-8407-49E69E803278}" destId="{8ADB8FE7-0A11-4230-B6E6-8489E51D56C9}" srcOrd="0" destOrd="0" parTransId="{F0EF0E9E-A723-4E03-A2BA-2680059121B2}" sibTransId="{571AE1CD-601E-4BDE-9B49-4203B8CC7A6A}"/>
    <dgm:cxn modelId="{B55DAC9A-272A-4251-A130-3F4EE88845F8}" srcId="{57C54F96-9675-4030-80ED-3D99F0143FEA}" destId="{FD31EC0E-52B4-4F78-AF86-CDC9288E25BF}" srcOrd="0" destOrd="0" parTransId="{81388528-0F87-4365-9F86-1607ADE8494D}" sibTransId="{6BB7DD3C-C40D-4BED-970A-A42E26B1B259}"/>
    <dgm:cxn modelId="{54D6372C-6D61-414C-9362-47B9C085890C}" srcId="{FD31EC0E-52B4-4F78-AF86-CDC9288E25BF}" destId="{9E74381F-1E21-491B-B0C8-ED406616643F}" srcOrd="1" destOrd="0" parTransId="{C355CF73-FE8F-4EF6-8B19-A0189C8261A6}" sibTransId="{EDC9F47E-C53D-499C-B9AA-033793FE1F66}"/>
    <dgm:cxn modelId="{CB42B4FB-D55C-42BD-9F20-FEB854C8C331}" srcId="{DA96ABDA-AC19-46E7-8407-49E69E803278}" destId="{80A6EB27-5B81-499E-BBA5-AB6AF7E1109A}" srcOrd="1" destOrd="0" parTransId="{387DD7C1-DA74-401B-83FD-EFD8FF4CAC8B}" sibTransId="{6A92F603-BAC9-4CA6-88A4-D3A46FBDB3E8}"/>
    <dgm:cxn modelId="{D32B3CB5-67AE-4492-9E79-8DDF6864C7C3}" type="presOf" srcId="{C65E8F28-9A4A-4348-8B74-8997B05FB052}" destId="{E989D162-61B3-4CFB-AF13-E3B96937CCEB}" srcOrd="0" destOrd="0" presId="urn:microsoft.com/office/officeart/2005/8/layout/chevron2"/>
    <dgm:cxn modelId="{420AADA2-558C-4956-A175-BCDA18D18AD7}" type="presOf" srcId="{57C54F96-9675-4030-80ED-3D99F0143FEA}" destId="{0444E341-7660-49CF-8553-251FB00E9D05}" srcOrd="0" destOrd="0" presId="urn:microsoft.com/office/officeart/2005/8/layout/chevron2"/>
    <dgm:cxn modelId="{CD4BC255-2987-4772-9A95-0A401030EDBE}" type="presOf" srcId="{DA96ABDA-AC19-46E7-8407-49E69E803278}" destId="{F034CAAB-ED66-4B6E-8075-C494CEFB5EE6}" srcOrd="0" destOrd="0" presId="urn:microsoft.com/office/officeart/2005/8/layout/chevron2"/>
    <dgm:cxn modelId="{BF31D10D-B8FA-4A6E-B5EE-EA84738D2406}" type="presOf" srcId="{80A6EB27-5B81-499E-BBA5-AB6AF7E1109A}" destId="{F8D82D86-1760-41DA-AC90-26680314FF53}" srcOrd="0" destOrd="1" presId="urn:microsoft.com/office/officeart/2005/8/layout/chevron2"/>
    <dgm:cxn modelId="{C3435343-6BF9-4612-808E-952A8E86C804}" type="presOf" srcId="{9E74381F-1E21-491B-B0C8-ED406616643F}" destId="{2EA8BC44-6CE3-414C-9AA2-5B527E566B25}" srcOrd="0" destOrd="1" presId="urn:microsoft.com/office/officeart/2005/8/layout/chevron2"/>
    <dgm:cxn modelId="{F3FF6D02-9D06-4FEB-8D7F-C621BDB3EEFB}" type="presOf" srcId="{FD31EC0E-52B4-4F78-AF86-CDC9288E25BF}" destId="{E7570B92-7459-463F-9019-E936B427543E}" srcOrd="0" destOrd="0" presId="urn:microsoft.com/office/officeart/2005/8/layout/chevron2"/>
    <dgm:cxn modelId="{9A6FD28A-67F5-4AF2-9B2D-A3DF2242596E}" type="presOf" srcId="{3D8A0DD2-0AC2-43D4-8CFF-29ADDA28BDCF}" destId="{ED6F3DB7-4E6C-4646-B62E-CCE2B755FC98}" srcOrd="0" destOrd="1" presId="urn:microsoft.com/office/officeart/2005/8/layout/chevron2"/>
    <dgm:cxn modelId="{C88419E0-B1A3-4A36-AE98-AB234144F17A}" srcId="{C65E8F28-9A4A-4348-8B74-8997B05FB052}" destId="{3D8A0DD2-0AC2-43D4-8CFF-29ADDA28BDCF}" srcOrd="1" destOrd="0" parTransId="{1A138621-CEC1-4261-9417-39EF0A2386FA}" sibTransId="{CA3DCA23-E359-4F75-93D0-520D9636B355}"/>
    <dgm:cxn modelId="{5D35A94A-A564-40BC-8E60-36F4A75D6B60}" type="presOf" srcId="{27E23268-D6AC-4062-A86E-F32E6C31C620}" destId="{2EA8BC44-6CE3-414C-9AA2-5B527E566B25}" srcOrd="0" destOrd="0" presId="urn:microsoft.com/office/officeart/2005/8/layout/chevron2"/>
    <dgm:cxn modelId="{3C5FC8EC-2151-4EE1-9282-29216B11A1A5}" srcId="{FD31EC0E-52B4-4F78-AF86-CDC9288E25BF}" destId="{27E23268-D6AC-4062-A86E-F32E6C31C620}" srcOrd="0" destOrd="0" parTransId="{B7BFEF35-CF4A-4998-9F50-0DDC32F62870}" sibTransId="{5EC9E09E-23A1-4F1F-93F5-7A47908FE736}"/>
    <dgm:cxn modelId="{E3640409-B6F7-4F6F-8839-2E25AA6AD772}" srcId="{57C54F96-9675-4030-80ED-3D99F0143FEA}" destId="{DA96ABDA-AC19-46E7-8407-49E69E803278}" srcOrd="1" destOrd="0" parTransId="{BC4728E9-A1DF-4BC5-B5AE-5746C174EA84}" sibTransId="{CE5F7986-A014-4C5D-99A5-F52428133E4C}"/>
    <dgm:cxn modelId="{10304D99-AE17-466F-A3F9-34E5F45F62CE}" srcId="{C65E8F28-9A4A-4348-8B74-8997B05FB052}" destId="{5540E9B1-318C-49E4-B8A5-20BEA0665F56}" srcOrd="0" destOrd="0" parTransId="{16AE1B41-0EA8-4B68-85DE-F4552C5BAA59}" sibTransId="{A6A95EBE-EF37-47FF-BA26-3FC1DAA87008}"/>
    <dgm:cxn modelId="{B37C63DE-5ADC-4BBA-8778-57BFA03A461F}" type="presOf" srcId="{5540E9B1-318C-49E4-B8A5-20BEA0665F56}" destId="{ED6F3DB7-4E6C-4646-B62E-CCE2B755FC98}" srcOrd="0" destOrd="0" presId="urn:microsoft.com/office/officeart/2005/8/layout/chevron2"/>
    <dgm:cxn modelId="{28314311-EE74-405A-AB2B-5DA72FADF1D0}" type="presOf" srcId="{8ADB8FE7-0A11-4230-B6E6-8489E51D56C9}" destId="{F8D82D86-1760-41DA-AC90-26680314FF53}" srcOrd="0" destOrd="0" presId="urn:microsoft.com/office/officeart/2005/8/layout/chevron2"/>
    <dgm:cxn modelId="{161F06AE-8A02-4540-B3E5-16F363A5DC72}" srcId="{57C54F96-9675-4030-80ED-3D99F0143FEA}" destId="{C65E8F28-9A4A-4348-8B74-8997B05FB052}" srcOrd="2" destOrd="0" parTransId="{1C35DC29-628E-418D-AD62-B7D20D001117}" sibTransId="{0504B8CD-B137-46C0-AC07-0E9957DA51B6}"/>
    <dgm:cxn modelId="{53DBE794-C1F7-4DC2-BC09-D768917B836B}" type="presParOf" srcId="{0444E341-7660-49CF-8553-251FB00E9D05}" destId="{7298A632-CC7A-43EE-8C3C-7612FE996992}" srcOrd="0" destOrd="0" presId="urn:microsoft.com/office/officeart/2005/8/layout/chevron2"/>
    <dgm:cxn modelId="{7B3E20EF-AFC2-49A8-85BC-3DE933D8B01D}" type="presParOf" srcId="{7298A632-CC7A-43EE-8C3C-7612FE996992}" destId="{E7570B92-7459-463F-9019-E936B427543E}" srcOrd="0" destOrd="0" presId="urn:microsoft.com/office/officeart/2005/8/layout/chevron2"/>
    <dgm:cxn modelId="{99043ED1-D65F-4A70-A6F6-0494235AA176}" type="presParOf" srcId="{7298A632-CC7A-43EE-8C3C-7612FE996992}" destId="{2EA8BC44-6CE3-414C-9AA2-5B527E566B25}" srcOrd="1" destOrd="0" presId="urn:microsoft.com/office/officeart/2005/8/layout/chevron2"/>
    <dgm:cxn modelId="{853AA5BE-0259-49DD-A48A-CCAE7B1857C1}" type="presParOf" srcId="{0444E341-7660-49CF-8553-251FB00E9D05}" destId="{C32BEE9F-BA93-4326-88C3-167B4B714DD8}" srcOrd="1" destOrd="0" presId="urn:microsoft.com/office/officeart/2005/8/layout/chevron2"/>
    <dgm:cxn modelId="{8C4D47AF-4F84-4CC2-988C-E9D3C156B315}" type="presParOf" srcId="{0444E341-7660-49CF-8553-251FB00E9D05}" destId="{46550294-AAF1-4742-B83B-5E44E88FCBF0}" srcOrd="2" destOrd="0" presId="urn:microsoft.com/office/officeart/2005/8/layout/chevron2"/>
    <dgm:cxn modelId="{246E1F0A-45C2-4497-B21C-8E9AB58055AE}" type="presParOf" srcId="{46550294-AAF1-4742-B83B-5E44E88FCBF0}" destId="{F034CAAB-ED66-4B6E-8075-C494CEFB5EE6}" srcOrd="0" destOrd="0" presId="urn:microsoft.com/office/officeart/2005/8/layout/chevron2"/>
    <dgm:cxn modelId="{F76AC65E-3A5F-459A-9D27-A27BBF6A42A8}" type="presParOf" srcId="{46550294-AAF1-4742-B83B-5E44E88FCBF0}" destId="{F8D82D86-1760-41DA-AC90-26680314FF53}" srcOrd="1" destOrd="0" presId="urn:microsoft.com/office/officeart/2005/8/layout/chevron2"/>
    <dgm:cxn modelId="{2E97571D-10F3-4434-9A56-596A50A6A414}" type="presParOf" srcId="{0444E341-7660-49CF-8553-251FB00E9D05}" destId="{18012D0C-F451-49F4-9379-886BA979009D}" srcOrd="3" destOrd="0" presId="urn:microsoft.com/office/officeart/2005/8/layout/chevron2"/>
    <dgm:cxn modelId="{6D9FE7B0-0B88-410A-983B-84F2B6E56CA0}" type="presParOf" srcId="{0444E341-7660-49CF-8553-251FB00E9D05}" destId="{B9F6AA73-D89D-45C1-9FC7-A7CDD3C9FCEA}" srcOrd="4" destOrd="0" presId="urn:microsoft.com/office/officeart/2005/8/layout/chevron2"/>
    <dgm:cxn modelId="{8899DCDB-D10A-4DA5-9282-217F8654AB3C}" type="presParOf" srcId="{B9F6AA73-D89D-45C1-9FC7-A7CDD3C9FCEA}" destId="{E989D162-61B3-4CFB-AF13-E3B96937CCEB}" srcOrd="0" destOrd="0" presId="urn:microsoft.com/office/officeart/2005/8/layout/chevron2"/>
    <dgm:cxn modelId="{057E8332-CAFD-4CA7-99D4-7097A32CC0BE}" type="presParOf" srcId="{B9F6AA73-D89D-45C1-9FC7-A7CDD3C9FCEA}" destId="{ED6F3DB7-4E6C-4646-B62E-CCE2B755FC98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2E0077-C191-42AF-B4FE-21CD6A23E02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F0AD2F-7DF4-49E1-942C-8219537443C3}">
      <dgm:prSet phldrT="[Text]"/>
      <dgm:spPr/>
      <dgm:t>
        <a:bodyPr/>
        <a:lstStyle/>
        <a:p>
          <a:r>
            <a:rPr lang="en-US" dirty="0" smtClean="0">
              <a:latin typeface="Batang" pitchFamily="18" charset="-127"/>
              <a:ea typeface="Batang" pitchFamily="18" charset="-127"/>
            </a:rPr>
            <a:t>Latency</a:t>
          </a:r>
          <a:endParaRPr lang="en-US" dirty="0">
            <a:latin typeface="Batang" pitchFamily="18" charset="-127"/>
            <a:ea typeface="Batang" pitchFamily="18" charset="-127"/>
          </a:endParaRPr>
        </a:p>
      </dgm:t>
    </dgm:pt>
    <dgm:pt modelId="{46F365FD-FE15-4889-B8A7-33E5DB5E1D03}" type="parTrans" cxnId="{FD5939D6-415B-4C86-A979-8765E82C828D}">
      <dgm:prSet/>
      <dgm:spPr/>
      <dgm:t>
        <a:bodyPr/>
        <a:lstStyle/>
        <a:p>
          <a:endParaRPr lang="en-US"/>
        </a:p>
      </dgm:t>
    </dgm:pt>
    <dgm:pt modelId="{BC88C4FA-7CD8-4AF1-B13A-135479CC40C0}" type="sibTrans" cxnId="{FD5939D6-415B-4C86-A979-8765E82C828D}">
      <dgm:prSet/>
      <dgm:spPr/>
      <dgm:t>
        <a:bodyPr/>
        <a:lstStyle/>
        <a:p>
          <a:endParaRPr lang="en-US"/>
        </a:p>
      </dgm:t>
    </dgm:pt>
    <dgm:pt modelId="{A2DAAA91-BD24-4DDA-8213-1937BE358A8B}">
      <dgm:prSet phldrT="[Text]" custT="1"/>
      <dgm:spPr/>
      <dgm:t>
        <a:bodyPr/>
        <a:lstStyle/>
        <a:p>
          <a:r>
            <a:rPr lang="en-US" sz="2800" dirty="0" smtClean="0">
              <a:latin typeface="Batang" pitchFamily="18" charset="-127"/>
              <a:ea typeface="Batang" pitchFamily="18" charset="-127"/>
            </a:rPr>
            <a:t>6-12(sexually repressed)</a:t>
          </a:r>
          <a:endParaRPr lang="en-US" sz="2800" dirty="0">
            <a:latin typeface="Batang" pitchFamily="18" charset="-127"/>
            <a:ea typeface="Batang" pitchFamily="18" charset="-127"/>
          </a:endParaRPr>
        </a:p>
      </dgm:t>
    </dgm:pt>
    <dgm:pt modelId="{9F018987-39AA-40B3-8BA1-FEEAD7D71E9C}" type="parTrans" cxnId="{806D0858-7D28-44DE-9E4E-2ACC2ECB6D9D}">
      <dgm:prSet/>
      <dgm:spPr/>
      <dgm:t>
        <a:bodyPr/>
        <a:lstStyle/>
        <a:p>
          <a:endParaRPr lang="en-US"/>
        </a:p>
      </dgm:t>
    </dgm:pt>
    <dgm:pt modelId="{1F0AFCE4-2749-4418-AE95-47979007424D}" type="sibTrans" cxnId="{806D0858-7D28-44DE-9E4E-2ACC2ECB6D9D}">
      <dgm:prSet/>
      <dgm:spPr/>
      <dgm:t>
        <a:bodyPr/>
        <a:lstStyle/>
        <a:p>
          <a:endParaRPr lang="en-US"/>
        </a:p>
      </dgm:t>
    </dgm:pt>
    <dgm:pt modelId="{832B3DCD-2BFA-4004-AE9F-F43474B16BA5}">
      <dgm:prSet phldrT="[Text]" custT="1"/>
      <dgm:spPr/>
      <dgm:t>
        <a:bodyPr/>
        <a:lstStyle/>
        <a:p>
          <a:r>
            <a:rPr lang="en-US" sz="2800" dirty="0" smtClean="0">
              <a:latin typeface="Batang" pitchFamily="18" charset="-127"/>
              <a:ea typeface="Batang" pitchFamily="18" charset="-127"/>
            </a:rPr>
            <a:t>Expanding social contacts</a:t>
          </a:r>
          <a:endParaRPr lang="en-US" sz="2800" dirty="0">
            <a:latin typeface="Batang" pitchFamily="18" charset="-127"/>
            <a:ea typeface="Batang" pitchFamily="18" charset="-127"/>
          </a:endParaRPr>
        </a:p>
      </dgm:t>
    </dgm:pt>
    <dgm:pt modelId="{DDB38415-0DCA-4CAD-A9EF-9A7D807B8A59}" type="parTrans" cxnId="{75A10573-5DB3-430A-A867-095D77AE15C8}">
      <dgm:prSet/>
      <dgm:spPr/>
      <dgm:t>
        <a:bodyPr/>
        <a:lstStyle/>
        <a:p>
          <a:endParaRPr lang="en-US"/>
        </a:p>
      </dgm:t>
    </dgm:pt>
    <dgm:pt modelId="{D52DA1AD-C2D9-4FEB-B2C4-4F9C2D86715F}" type="sibTrans" cxnId="{75A10573-5DB3-430A-A867-095D77AE15C8}">
      <dgm:prSet/>
      <dgm:spPr/>
      <dgm:t>
        <a:bodyPr/>
        <a:lstStyle/>
        <a:p>
          <a:endParaRPr lang="en-US"/>
        </a:p>
      </dgm:t>
    </dgm:pt>
    <dgm:pt modelId="{A571834F-47F6-4BF8-9BE0-88810C6894B0}">
      <dgm:prSet phldrT="[Text]"/>
      <dgm:spPr/>
      <dgm:t>
        <a:bodyPr/>
        <a:lstStyle/>
        <a:p>
          <a:r>
            <a:rPr lang="en-US" dirty="0" smtClean="0">
              <a:latin typeface="Batang" pitchFamily="18" charset="-127"/>
              <a:ea typeface="Batang" pitchFamily="18" charset="-127"/>
            </a:rPr>
            <a:t>Genital</a:t>
          </a:r>
          <a:endParaRPr lang="en-US" dirty="0">
            <a:latin typeface="Batang" pitchFamily="18" charset="-127"/>
            <a:ea typeface="Batang" pitchFamily="18" charset="-127"/>
          </a:endParaRPr>
        </a:p>
      </dgm:t>
    </dgm:pt>
    <dgm:pt modelId="{18F16207-839C-4C0C-AD0D-6BDC248E4AA1}" type="parTrans" cxnId="{04176A8A-71DB-47C3-BEA2-D56AAE82D777}">
      <dgm:prSet/>
      <dgm:spPr/>
      <dgm:t>
        <a:bodyPr/>
        <a:lstStyle/>
        <a:p>
          <a:endParaRPr lang="en-US"/>
        </a:p>
      </dgm:t>
    </dgm:pt>
    <dgm:pt modelId="{F068FD50-FD02-47C3-AD92-89DB0A48445D}" type="sibTrans" cxnId="{04176A8A-71DB-47C3-BEA2-D56AAE82D777}">
      <dgm:prSet/>
      <dgm:spPr/>
      <dgm:t>
        <a:bodyPr/>
        <a:lstStyle/>
        <a:p>
          <a:endParaRPr lang="en-US"/>
        </a:p>
      </dgm:t>
    </dgm:pt>
    <dgm:pt modelId="{323DB1FC-81BC-43B8-AF4E-9D4AFB349B71}">
      <dgm:prSet phldrT="[Text]" custT="1"/>
      <dgm:spPr/>
      <dgm:t>
        <a:bodyPr/>
        <a:lstStyle/>
        <a:p>
          <a:r>
            <a:rPr lang="en-US" sz="2800" dirty="0" smtClean="0">
              <a:latin typeface="Batang" pitchFamily="18" charset="-127"/>
              <a:ea typeface="Batang" pitchFamily="18" charset="-127"/>
            </a:rPr>
            <a:t>Puberty onwards(being sexually intimate)</a:t>
          </a:r>
          <a:endParaRPr lang="en-US" sz="2800" dirty="0">
            <a:latin typeface="Batang" pitchFamily="18" charset="-127"/>
            <a:ea typeface="Batang" pitchFamily="18" charset="-127"/>
          </a:endParaRPr>
        </a:p>
      </dgm:t>
    </dgm:pt>
    <dgm:pt modelId="{A29166DD-5C9A-4CF8-A5AA-BF07A422EA84}" type="parTrans" cxnId="{B10288AE-88EA-46AD-B4BB-E7C04F00FA3A}">
      <dgm:prSet/>
      <dgm:spPr/>
      <dgm:t>
        <a:bodyPr/>
        <a:lstStyle/>
        <a:p>
          <a:endParaRPr lang="en-US"/>
        </a:p>
      </dgm:t>
    </dgm:pt>
    <dgm:pt modelId="{744064BA-1AF6-46FF-986F-5CACA182DED7}" type="sibTrans" cxnId="{B10288AE-88EA-46AD-B4BB-E7C04F00FA3A}">
      <dgm:prSet/>
      <dgm:spPr/>
      <dgm:t>
        <a:bodyPr/>
        <a:lstStyle/>
        <a:p>
          <a:endParaRPr lang="en-US"/>
        </a:p>
      </dgm:t>
    </dgm:pt>
    <dgm:pt modelId="{B634F4D6-3EB8-4DA5-80EC-91931653CFFB}">
      <dgm:prSet phldrT="[Text]" custT="1"/>
      <dgm:spPr/>
      <dgm:t>
        <a:bodyPr/>
        <a:lstStyle/>
        <a:p>
          <a:r>
            <a:rPr lang="en-US" sz="2800" dirty="0" smtClean="0">
              <a:latin typeface="Batang" pitchFamily="18" charset="-127"/>
              <a:ea typeface="Batang" pitchFamily="18" charset="-127"/>
            </a:rPr>
            <a:t>Establish intimate relations</a:t>
          </a:r>
          <a:endParaRPr lang="en-US" sz="2800" dirty="0">
            <a:latin typeface="Batang" pitchFamily="18" charset="-127"/>
            <a:ea typeface="Batang" pitchFamily="18" charset="-127"/>
          </a:endParaRPr>
        </a:p>
      </dgm:t>
    </dgm:pt>
    <dgm:pt modelId="{5B687469-1E8A-4947-8953-0495F4847AFC}" type="parTrans" cxnId="{F30BA439-9076-4546-BAC4-FED5EDB2AF55}">
      <dgm:prSet/>
      <dgm:spPr/>
      <dgm:t>
        <a:bodyPr/>
        <a:lstStyle/>
        <a:p>
          <a:endParaRPr lang="en-US"/>
        </a:p>
      </dgm:t>
    </dgm:pt>
    <dgm:pt modelId="{91BB12D5-BAAD-46C5-A7B5-23BC71B0D47F}" type="sibTrans" cxnId="{F30BA439-9076-4546-BAC4-FED5EDB2AF55}">
      <dgm:prSet/>
      <dgm:spPr/>
      <dgm:t>
        <a:bodyPr/>
        <a:lstStyle/>
        <a:p>
          <a:endParaRPr lang="en-US"/>
        </a:p>
      </dgm:t>
    </dgm:pt>
    <dgm:pt modelId="{D94EE3F2-DB6D-4AE6-8467-D9AC6CD6B5C8}" type="pres">
      <dgm:prSet presAssocID="{C12E0077-C191-42AF-B4FE-21CD6A23E02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F6FA2EF-7B00-4C80-8A55-F0C75211B2A6}" type="pres">
      <dgm:prSet presAssocID="{19F0AD2F-7DF4-49E1-942C-8219537443C3}" presName="composite" presStyleCnt="0"/>
      <dgm:spPr/>
    </dgm:pt>
    <dgm:pt modelId="{B2209C3C-9E91-477E-98D3-8B9C04DA3051}" type="pres">
      <dgm:prSet presAssocID="{19F0AD2F-7DF4-49E1-942C-8219537443C3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48C7D5-9707-4D8C-B1D3-0989FF8011B4}" type="pres">
      <dgm:prSet presAssocID="{19F0AD2F-7DF4-49E1-942C-8219537443C3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F5134C-CB3C-4028-BF36-FAD963C17E1D}" type="pres">
      <dgm:prSet presAssocID="{BC88C4FA-7CD8-4AF1-B13A-135479CC40C0}" presName="sp" presStyleCnt="0"/>
      <dgm:spPr/>
    </dgm:pt>
    <dgm:pt modelId="{4CB685B8-6B8B-4BD6-98E1-81A999644A53}" type="pres">
      <dgm:prSet presAssocID="{A571834F-47F6-4BF8-9BE0-88810C6894B0}" presName="composite" presStyleCnt="0"/>
      <dgm:spPr/>
    </dgm:pt>
    <dgm:pt modelId="{20AB052E-B714-4B0D-8D4A-FEC0EAA92C74}" type="pres">
      <dgm:prSet presAssocID="{A571834F-47F6-4BF8-9BE0-88810C6894B0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655A25-6DC6-4CAD-9725-976F7971FC85}" type="pres">
      <dgm:prSet presAssocID="{A571834F-47F6-4BF8-9BE0-88810C6894B0}" presName="descendantText" presStyleLbl="alignAcc1" presStyleIdx="1" presStyleCnt="2" custScaleY="1519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5A10573-5DB3-430A-A867-095D77AE15C8}" srcId="{19F0AD2F-7DF4-49E1-942C-8219537443C3}" destId="{832B3DCD-2BFA-4004-AE9F-F43474B16BA5}" srcOrd="1" destOrd="0" parTransId="{DDB38415-0DCA-4CAD-A9EF-9A7D807B8A59}" sibTransId="{D52DA1AD-C2D9-4FEB-B2C4-4F9C2D86715F}"/>
    <dgm:cxn modelId="{7BC684A4-5A19-453D-B8A1-3056BEB0FBFF}" type="presOf" srcId="{832B3DCD-2BFA-4004-AE9F-F43474B16BA5}" destId="{9648C7D5-9707-4D8C-B1D3-0989FF8011B4}" srcOrd="0" destOrd="1" presId="urn:microsoft.com/office/officeart/2005/8/layout/chevron2"/>
    <dgm:cxn modelId="{6001579C-B696-477B-9B60-9CE94C86C9A3}" type="presOf" srcId="{A571834F-47F6-4BF8-9BE0-88810C6894B0}" destId="{20AB052E-B714-4B0D-8D4A-FEC0EAA92C74}" srcOrd="0" destOrd="0" presId="urn:microsoft.com/office/officeart/2005/8/layout/chevron2"/>
    <dgm:cxn modelId="{683E6C72-A24D-453A-9487-AE55D336A254}" type="presOf" srcId="{19F0AD2F-7DF4-49E1-942C-8219537443C3}" destId="{B2209C3C-9E91-477E-98D3-8B9C04DA3051}" srcOrd="0" destOrd="0" presId="urn:microsoft.com/office/officeart/2005/8/layout/chevron2"/>
    <dgm:cxn modelId="{F30BA439-9076-4546-BAC4-FED5EDB2AF55}" srcId="{A571834F-47F6-4BF8-9BE0-88810C6894B0}" destId="{B634F4D6-3EB8-4DA5-80EC-91931653CFFB}" srcOrd="1" destOrd="0" parTransId="{5B687469-1E8A-4947-8953-0495F4847AFC}" sibTransId="{91BB12D5-BAAD-46C5-A7B5-23BC71B0D47F}"/>
    <dgm:cxn modelId="{6D11BE47-B5A4-4934-B40F-1967D50A1281}" type="presOf" srcId="{323DB1FC-81BC-43B8-AF4E-9D4AFB349B71}" destId="{43655A25-6DC6-4CAD-9725-976F7971FC85}" srcOrd="0" destOrd="0" presId="urn:microsoft.com/office/officeart/2005/8/layout/chevron2"/>
    <dgm:cxn modelId="{04176A8A-71DB-47C3-BEA2-D56AAE82D777}" srcId="{C12E0077-C191-42AF-B4FE-21CD6A23E02C}" destId="{A571834F-47F6-4BF8-9BE0-88810C6894B0}" srcOrd="1" destOrd="0" parTransId="{18F16207-839C-4C0C-AD0D-6BDC248E4AA1}" sibTransId="{F068FD50-FD02-47C3-AD92-89DB0A48445D}"/>
    <dgm:cxn modelId="{FD5939D6-415B-4C86-A979-8765E82C828D}" srcId="{C12E0077-C191-42AF-B4FE-21CD6A23E02C}" destId="{19F0AD2F-7DF4-49E1-942C-8219537443C3}" srcOrd="0" destOrd="0" parTransId="{46F365FD-FE15-4889-B8A7-33E5DB5E1D03}" sibTransId="{BC88C4FA-7CD8-4AF1-B13A-135479CC40C0}"/>
    <dgm:cxn modelId="{CA8A33E3-C1E7-4DEE-9785-3FDDD04ACE0B}" type="presOf" srcId="{A2DAAA91-BD24-4DDA-8213-1937BE358A8B}" destId="{9648C7D5-9707-4D8C-B1D3-0989FF8011B4}" srcOrd="0" destOrd="0" presId="urn:microsoft.com/office/officeart/2005/8/layout/chevron2"/>
    <dgm:cxn modelId="{9B6E4D26-B3FF-45F3-8C28-4437D76159D1}" type="presOf" srcId="{C12E0077-C191-42AF-B4FE-21CD6A23E02C}" destId="{D94EE3F2-DB6D-4AE6-8467-D9AC6CD6B5C8}" srcOrd="0" destOrd="0" presId="urn:microsoft.com/office/officeart/2005/8/layout/chevron2"/>
    <dgm:cxn modelId="{806D0858-7D28-44DE-9E4E-2ACC2ECB6D9D}" srcId="{19F0AD2F-7DF4-49E1-942C-8219537443C3}" destId="{A2DAAA91-BD24-4DDA-8213-1937BE358A8B}" srcOrd="0" destOrd="0" parTransId="{9F018987-39AA-40B3-8BA1-FEEAD7D71E9C}" sibTransId="{1F0AFCE4-2749-4418-AE95-47979007424D}"/>
    <dgm:cxn modelId="{1D72D9FA-2411-4C2C-B583-B4B729DDF624}" type="presOf" srcId="{B634F4D6-3EB8-4DA5-80EC-91931653CFFB}" destId="{43655A25-6DC6-4CAD-9725-976F7971FC85}" srcOrd="0" destOrd="1" presId="urn:microsoft.com/office/officeart/2005/8/layout/chevron2"/>
    <dgm:cxn modelId="{B10288AE-88EA-46AD-B4BB-E7C04F00FA3A}" srcId="{A571834F-47F6-4BF8-9BE0-88810C6894B0}" destId="{323DB1FC-81BC-43B8-AF4E-9D4AFB349B71}" srcOrd="0" destOrd="0" parTransId="{A29166DD-5C9A-4CF8-A5AA-BF07A422EA84}" sibTransId="{744064BA-1AF6-46FF-986F-5CACA182DED7}"/>
    <dgm:cxn modelId="{93452A53-18CF-4340-9D52-0374B32FC70D}" type="presParOf" srcId="{D94EE3F2-DB6D-4AE6-8467-D9AC6CD6B5C8}" destId="{4F6FA2EF-7B00-4C80-8A55-F0C75211B2A6}" srcOrd="0" destOrd="0" presId="urn:microsoft.com/office/officeart/2005/8/layout/chevron2"/>
    <dgm:cxn modelId="{91743D98-0F33-4896-BAB1-6330D33837BE}" type="presParOf" srcId="{4F6FA2EF-7B00-4C80-8A55-F0C75211B2A6}" destId="{B2209C3C-9E91-477E-98D3-8B9C04DA3051}" srcOrd="0" destOrd="0" presId="urn:microsoft.com/office/officeart/2005/8/layout/chevron2"/>
    <dgm:cxn modelId="{83730B5F-A96F-455E-933F-1A6F400EDF42}" type="presParOf" srcId="{4F6FA2EF-7B00-4C80-8A55-F0C75211B2A6}" destId="{9648C7D5-9707-4D8C-B1D3-0989FF8011B4}" srcOrd="1" destOrd="0" presId="urn:microsoft.com/office/officeart/2005/8/layout/chevron2"/>
    <dgm:cxn modelId="{AFC02D68-9FE0-493D-BD07-419A13C98E19}" type="presParOf" srcId="{D94EE3F2-DB6D-4AE6-8467-D9AC6CD6B5C8}" destId="{23F5134C-CB3C-4028-BF36-FAD963C17E1D}" srcOrd="1" destOrd="0" presId="urn:microsoft.com/office/officeart/2005/8/layout/chevron2"/>
    <dgm:cxn modelId="{03980F30-333B-4B2E-B126-5D5D85486D4A}" type="presParOf" srcId="{D94EE3F2-DB6D-4AE6-8467-D9AC6CD6B5C8}" destId="{4CB685B8-6B8B-4BD6-98E1-81A999644A53}" srcOrd="2" destOrd="0" presId="urn:microsoft.com/office/officeart/2005/8/layout/chevron2"/>
    <dgm:cxn modelId="{BB2425D1-9DFE-4AB5-9B32-EE8FBE2BFD64}" type="presParOf" srcId="{4CB685B8-6B8B-4BD6-98E1-81A999644A53}" destId="{20AB052E-B714-4B0D-8D4A-FEC0EAA92C74}" srcOrd="0" destOrd="0" presId="urn:microsoft.com/office/officeart/2005/8/layout/chevron2"/>
    <dgm:cxn modelId="{31A50066-B17D-442C-BF4C-6FB1BC3F813C}" type="presParOf" srcId="{4CB685B8-6B8B-4BD6-98E1-81A999644A53}" destId="{43655A25-6DC6-4CAD-9725-976F7971FC85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4F65785-9F6F-44E9-94AF-6D999CAFE324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A6E87A-9B2C-481D-82DD-EC1DC0DBEDB5}">
      <dgm:prSet phldrT="[Text]"/>
      <dgm:spPr/>
      <dgm:t>
        <a:bodyPr/>
        <a:lstStyle/>
        <a:p>
          <a:r>
            <a:rPr lang="en-US" b="1" dirty="0" smtClean="0"/>
            <a:t>SELF ACTUALISATION</a:t>
          </a:r>
          <a:endParaRPr lang="en-US" b="1" dirty="0"/>
        </a:p>
      </dgm:t>
    </dgm:pt>
    <dgm:pt modelId="{624A664C-63AD-4219-AE52-FAA654A77670}" type="parTrans" cxnId="{AD8D9888-4D57-4051-A12E-21030FDD32D7}">
      <dgm:prSet/>
      <dgm:spPr/>
      <dgm:t>
        <a:bodyPr/>
        <a:lstStyle/>
        <a:p>
          <a:endParaRPr lang="en-US"/>
        </a:p>
      </dgm:t>
    </dgm:pt>
    <dgm:pt modelId="{869460F7-3CB3-407B-A350-DBF712F04728}" type="sibTrans" cxnId="{AD8D9888-4D57-4051-A12E-21030FDD32D7}">
      <dgm:prSet/>
      <dgm:spPr/>
      <dgm:t>
        <a:bodyPr/>
        <a:lstStyle/>
        <a:p>
          <a:endParaRPr lang="en-US"/>
        </a:p>
      </dgm:t>
    </dgm:pt>
    <dgm:pt modelId="{BCE4EA65-F563-4C07-B3F5-2737D888C92F}">
      <dgm:prSet phldrT="[Text]"/>
      <dgm:spPr/>
      <dgm:t>
        <a:bodyPr/>
        <a:lstStyle/>
        <a:p>
          <a:r>
            <a:rPr lang="en-US" b="1" dirty="0" smtClean="0"/>
            <a:t>SELF ESTEEM NEEDS</a:t>
          </a:r>
          <a:endParaRPr lang="en-US" b="1" dirty="0"/>
        </a:p>
      </dgm:t>
    </dgm:pt>
    <dgm:pt modelId="{FAAF3E2E-8D2D-41BA-896E-A9D2A363F2E9}" type="parTrans" cxnId="{21E33C4A-E85E-4B4D-8F33-FEC51BC8E37B}">
      <dgm:prSet/>
      <dgm:spPr/>
      <dgm:t>
        <a:bodyPr/>
        <a:lstStyle/>
        <a:p>
          <a:endParaRPr lang="en-US"/>
        </a:p>
      </dgm:t>
    </dgm:pt>
    <dgm:pt modelId="{C9046CD3-B36C-4282-866D-E3A06B3E9EE6}" type="sibTrans" cxnId="{21E33C4A-E85E-4B4D-8F33-FEC51BC8E37B}">
      <dgm:prSet/>
      <dgm:spPr/>
      <dgm:t>
        <a:bodyPr/>
        <a:lstStyle/>
        <a:p>
          <a:endParaRPr lang="en-US"/>
        </a:p>
      </dgm:t>
    </dgm:pt>
    <dgm:pt modelId="{D5600FEF-6836-46CC-BC96-0BE1986D638E}">
      <dgm:prSet phldrT="[Text]"/>
      <dgm:spPr/>
      <dgm:t>
        <a:bodyPr/>
        <a:lstStyle/>
        <a:p>
          <a:r>
            <a:rPr lang="en-US" b="1" dirty="0" smtClean="0"/>
            <a:t>SOCIAL NEEDS</a:t>
          </a:r>
          <a:endParaRPr lang="en-US" b="1" dirty="0"/>
        </a:p>
      </dgm:t>
    </dgm:pt>
    <dgm:pt modelId="{AB9A4D41-CD22-4997-BA0D-47B7E3313BDD}" type="parTrans" cxnId="{FA847603-E524-46FF-BD08-9C130790B6B8}">
      <dgm:prSet/>
      <dgm:spPr/>
      <dgm:t>
        <a:bodyPr/>
        <a:lstStyle/>
        <a:p>
          <a:endParaRPr lang="en-US"/>
        </a:p>
      </dgm:t>
    </dgm:pt>
    <dgm:pt modelId="{0BF84742-9E6C-47AD-BF44-DCDD84083D70}" type="sibTrans" cxnId="{FA847603-E524-46FF-BD08-9C130790B6B8}">
      <dgm:prSet/>
      <dgm:spPr/>
      <dgm:t>
        <a:bodyPr/>
        <a:lstStyle/>
        <a:p>
          <a:endParaRPr lang="en-US"/>
        </a:p>
      </dgm:t>
    </dgm:pt>
    <dgm:pt modelId="{C330416F-5AA5-4747-BF2C-AAA720FCA403}">
      <dgm:prSet phldrT="[Text]"/>
      <dgm:spPr/>
      <dgm:t>
        <a:bodyPr/>
        <a:lstStyle/>
        <a:p>
          <a:r>
            <a:rPr lang="en-US" b="1" dirty="0" smtClean="0"/>
            <a:t>SAFETY NEEDS</a:t>
          </a:r>
          <a:endParaRPr lang="en-US" b="1" dirty="0"/>
        </a:p>
      </dgm:t>
    </dgm:pt>
    <dgm:pt modelId="{E55A0B9D-0F89-499A-B4A6-27A5C78F4B27}" type="parTrans" cxnId="{8460CC2A-2722-46E2-A82C-FD9F1740411B}">
      <dgm:prSet/>
      <dgm:spPr/>
      <dgm:t>
        <a:bodyPr/>
        <a:lstStyle/>
        <a:p>
          <a:endParaRPr lang="en-US"/>
        </a:p>
      </dgm:t>
    </dgm:pt>
    <dgm:pt modelId="{76BEB8B4-A7FA-479D-9532-0ABE605C5414}" type="sibTrans" cxnId="{8460CC2A-2722-46E2-A82C-FD9F1740411B}">
      <dgm:prSet/>
      <dgm:spPr/>
      <dgm:t>
        <a:bodyPr/>
        <a:lstStyle/>
        <a:p>
          <a:endParaRPr lang="en-US"/>
        </a:p>
      </dgm:t>
    </dgm:pt>
    <dgm:pt modelId="{AEF6DADF-001B-4D9C-962F-6B13616605F5}">
      <dgm:prSet phldrT="[Text]"/>
      <dgm:spPr/>
      <dgm:t>
        <a:bodyPr/>
        <a:lstStyle/>
        <a:p>
          <a:r>
            <a:rPr lang="en-US" b="1" dirty="0" smtClean="0"/>
            <a:t>PHYSIOLOGICAL NEEDS</a:t>
          </a:r>
          <a:endParaRPr lang="en-US" b="1" dirty="0"/>
        </a:p>
      </dgm:t>
    </dgm:pt>
    <dgm:pt modelId="{13FF3C17-AE70-4158-8545-2B2261E1B005}" type="parTrans" cxnId="{98BEE69A-BEBF-4C9A-A775-6F05C888E054}">
      <dgm:prSet/>
      <dgm:spPr/>
      <dgm:t>
        <a:bodyPr/>
        <a:lstStyle/>
        <a:p>
          <a:endParaRPr lang="en-US"/>
        </a:p>
      </dgm:t>
    </dgm:pt>
    <dgm:pt modelId="{1C59C319-FA34-4120-A52B-DE18F5BB428B}" type="sibTrans" cxnId="{98BEE69A-BEBF-4C9A-A775-6F05C888E054}">
      <dgm:prSet/>
      <dgm:spPr/>
      <dgm:t>
        <a:bodyPr/>
        <a:lstStyle/>
        <a:p>
          <a:endParaRPr lang="en-US"/>
        </a:p>
      </dgm:t>
    </dgm:pt>
    <dgm:pt modelId="{2C4F1435-C249-45ED-ADEA-79B9216AD021}" type="pres">
      <dgm:prSet presAssocID="{24F65785-9F6F-44E9-94AF-6D999CAFE324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3BC75141-E0C9-4A9D-A2EF-2553306D5D00}" type="pres">
      <dgm:prSet presAssocID="{24F65785-9F6F-44E9-94AF-6D999CAFE324}" presName="pyramid" presStyleLbl="node1" presStyleIdx="0" presStyleCnt="1"/>
      <dgm:spPr/>
    </dgm:pt>
    <dgm:pt modelId="{68F84DFF-9529-47A3-8326-2D150D8222B7}" type="pres">
      <dgm:prSet presAssocID="{24F65785-9F6F-44E9-94AF-6D999CAFE324}" presName="theList" presStyleCnt="0"/>
      <dgm:spPr/>
    </dgm:pt>
    <dgm:pt modelId="{5785F227-EED0-47C5-8401-833C5A19E861}" type="pres">
      <dgm:prSet presAssocID="{5DA6E87A-9B2C-481D-82DD-EC1DC0DBEDB5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B00DD1-5230-4B91-B65E-4888CD774A84}" type="pres">
      <dgm:prSet presAssocID="{5DA6E87A-9B2C-481D-82DD-EC1DC0DBEDB5}" presName="aSpace" presStyleCnt="0"/>
      <dgm:spPr/>
    </dgm:pt>
    <dgm:pt modelId="{D388635D-50E4-44CE-9AD7-E06295B4BDCD}" type="pres">
      <dgm:prSet presAssocID="{BCE4EA65-F563-4C07-B3F5-2737D888C92F}" presName="aNode" presStyleLbl="fgAcc1" presStyleIdx="1" presStyleCnt="5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98841D-3F78-4204-84BA-BB69DB955861}" type="pres">
      <dgm:prSet presAssocID="{BCE4EA65-F563-4C07-B3F5-2737D888C92F}" presName="aSpace" presStyleCnt="0"/>
      <dgm:spPr/>
    </dgm:pt>
    <dgm:pt modelId="{C5720F4D-A06B-4ECB-8660-D5B46EDF1E28}" type="pres">
      <dgm:prSet presAssocID="{D5600FEF-6836-46CC-BC96-0BE1986D638E}" presName="aNode" presStyleLbl="fgAcc1" presStyleIdx="2" presStyleCnt="5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059CF8-3333-441F-B9EE-46C7432CE81D}" type="pres">
      <dgm:prSet presAssocID="{D5600FEF-6836-46CC-BC96-0BE1986D638E}" presName="aSpace" presStyleCnt="0"/>
      <dgm:spPr/>
    </dgm:pt>
    <dgm:pt modelId="{C50069E4-FB14-43CB-B111-B7E1774CBB31}" type="pres">
      <dgm:prSet presAssocID="{C330416F-5AA5-4747-BF2C-AAA720FCA403}" presName="aNode" presStyleLbl="fgAcc1" presStyleIdx="3" presStyleCnt="5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70F1BE-8ED4-4494-8D74-24C34C173607}" type="pres">
      <dgm:prSet presAssocID="{C330416F-5AA5-4747-BF2C-AAA720FCA403}" presName="aSpace" presStyleCnt="0"/>
      <dgm:spPr/>
    </dgm:pt>
    <dgm:pt modelId="{0EF353DF-248E-4F69-809E-7AB0001A27DB}" type="pres">
      <dgm:prSet presAssocID="{AEF6DADF-001B-4D9C-962F-6B13616605F5}" presName="aNode" presStyleLbl="fgAcc1" presStyleIdx="4" presStyleCnt="5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DAF5E0-E905-4313-8ABC-D8F566A815A6}" type="pres">
      <dgm:prSet presAssocID="{AEF6DADF-001B-4D9C-962F-6B13616605F5}" presName="aSpace" presStyleCnt="0"/>
      <dgm:spPr/>
    </dgm:pt>
  </dgm:ptLst>
  <dgm:cxnLst>
    <dgm:cxn modelId="{AD8D9888-4D57-4051-A12E-21030FDD32D7}" srcId="{24F65785-9F6F-44E9-94AF-6D999CAFE324}" destId="{5DA6E87A-9B2C-481D-82DD-EC1DC0DBEDB5}" srcOrd="0" destOrd="0" parTransId="{624A664C-63AD-4219-AE52-FAA654A77670}" sibTransId="{869460F7-3CB3-407B-A350-DBF712F04728}"/>
    <dgm:cxn modelId="{213C5A8C-01CB-4910-822C-A8DBD7A6CB09}" type="presOf" srcId="{BCE4EA65-F563-4C07-B3F5-2737D888C92F}" destId="{D388635D-50E4-44CE-9AD7-E06295B4BDCD}" srcOrd="0" destOrd="0" presId="urn:microsoft.com/office/officeart/2005/8/layout/pyramid2"/>
    <dgm:cxn modelId="{9766C818-A521-4773-89FA-A42EB34C34B1}" type="presOf" srcId="{D5600FEF-6836-46CC-BC96-0BE1986D638E}" destId="{C5720F4D-A06B-4ECB-8660-D5B46EDF1E28}" srcOrd="0" destOrd="0" presId="urn:microsoft.com/office/officeart/2005/8/layout/pyramid2"/>
    <dgm:cxn modelId="{98BEE69A-BEBF-4C9A-A775-6F05C888E054}" srcId="{24F65785-9F6F-44E9-94AF-6D999CAFE324}" destId="{AEF6DADF-001B-4D9C-962F-6B13616605F5}" srcOrd="4" destOrd="0" parTransId="{13FF3C17-AE70-4158-8545-2B2261E1B005}" sibTransId="{1C59C319-FA34-4120-A52B-DE18F5BB428B}"/>
    <dgm:cxn modelId="{E46B5292-4E7D-4A6C-9ED6-E29BB6217C8D}" type="presOf" srcId="{5DA6E87A-9B2C-481D-82DD-EC1DC0DBEDB5}" destId="{5785F227-EED0-47C5-8401-833C5A19E861}" srcOrd="0" destOrd="0" presId="urn:microsoft.com/office/officeart/2005/8/layout/pyramid2"/>
    <dgm:cxn modelId="{21E33C4A-E85E-4B4D-8F33-FEC51BC8E37B}" srcId="{24F65785-9F6F-44E9-94AF-6D999CAFE324}" destId="{BCE4EA65-F563-4C07-B3F5-2737D888C92F}" srcOrd="1" destOrd="0" parTransId="{FAAF3E2E-8D2D-41BA-896E-A9D2A363F2E9}" sibTransId="{C9046CD3-B36C-4282-866D-E3A06B3E9EE6}"/>
    <dgm:cxn modelId="{AAD9A8BE-970F-4AB7-BA09-6DEF6B03ADB5}" type="presOf" srcId="{24F65785-9F6F-44E9-94AF-6D999CAFE324}" destId="{2C4F1435-C249-45ED-ADEA-79B9216AD021}" srcOrd="0" destOrd="0" presId="urn:microsoft.com/office/officeart/2005/8/layout/pyramid2"/>
    <dgm:cxn modelId="{FA847603-E524-46FF-BD08-9C130790B6B8}" srcId="{24F65785-9F6F-44E9-94AF-6D999CAFE324}" destId="{D5600FEF-6836-46CC-BC96-0BE1986D638E}" srcOrd="2" destOrd="0" parTransId="{AB9A4D41-CD22-4997-BA0D-47B7E3313BDD}" sibTransId="{0BF84742-9E6C-47AD-BF44-DCDD84083D70}"/>
    <dgm:cxn modelId="{AC73AB51-C52D-42E3-ADA6-9FD4B0224BF4}" type="presOf" srcId="{AEF6DADF-001B-4D9C-962F-6B13616605F5}" destId="{0EF353DF-248E-4F69-809E-7AB0001A27DB}" srcOrd="0" destOrd="0" presId="urn:microsoft.com/office/officeart/2005/8/layout/pyramid2"/>
    <dgm:cxn modelId="{7BC09D9D-8DFA-474E-AD58-36EEBF638488}" type="presOf" srcId="{C330416F-5AA5-4747-BF2C-AAA720FCA403}" destId="{C50069E4-FB14-43CB-B111-B7E1774CBB31}" srcOrd="0" destOrd="0" presId="urn:microsoft.com/office/officeart/2005/8/layout/pyramid2"/>
    <dgm:cxn modelId="{8460CC2A-2722-46E2-A82C-FD9F1740411B}" srcId="{24F65785-9F6F-44E9-94AF-6D999CAFE324}" destId="{C330416F-5AA5-4747-BF2C-AAA720FCA403}" srcOrd="3" destOrd="0" parTransId="{E55A0B9D-0F89-499A-B4A6-27A5C78F4B27}" sibTransId="{76BEB8B4-A7FA-479D-9532-0ABE605C5414}"/>
    <dgm:cxn modelId="{48FAB0F6-4824-4D19-8E9F-DE79E38D6558}" type="presParOf" srcId="{2C4F1435-C249-45ED-ADEA-79B9216AD021}" destId="{3BC75141-E0C9-4A9D-A2EF-2553306D5D00}" srcOrd="0" destOrd="0" presId="urn:microsoft.com/office/officeart/2005/8/layout/pyramid2"/>
    <dgm:cxn modelId="{C64E8B99-411D-43FF-BD89-0C6757EA2AD8}" type="presParOf" srcId="{2C4F1435-C249-45ED-ADEA-79B9216AD021}" destId="{68F84DFF-9529-47A3-8326-2D150D8222B7}" srcOrd="1" destOrd="0" presId="urn:microsoft.com/office/officeart/2005/8/layout/pyramid2"/>
    <dgm:cxn modelId="{8413FA3E-8DEB-4C75-9F0A-45790F98BFDF}" type="presParOf" srcId="{68F84DFF-9529-47A3-8326-2D150D8222B7}" destId="{5785F227-EED0-47C5-8401-833C5A19E861}" srcOrd="0" destOrd="0" presId="urn:microsoft.com/office/officeart/2005/8/layout/pyramid2"/>
    <dgm:cxn modelId="{60A08B36-BD55-444B-98DF-41A5D66020D4}" type="presParOf" srcId="{68F84DFF-9529-47A3-8326-2D150D8222B7}" destId="{CDB00DD1-5230-4B91-B65E-4888CD774A84}" srcOrd="1" destOrd="0" presId="urn:microsoft.com/office/officeart/2005/8/layout/pyramid2"/>
    <dgm:cxn modelId="{DD5A3726-A755-4267-A379-23DFBCC76571}" type="presParOf" srcId="{68F84DFF-9529-47A3-8326-2D150D8222B7}" destId="{D388635D-50E4-44CE-9AD7-E06295B4BDCD}" srcOrd="2" destOrd="0" presId="urn:microsoft.com/office/officeart/2005/8/layout/pyramid2"/>
    <dgm:cxn modelId="{D05C4551-247B-49B3-9DE6-E7F769438598}" type="presParOf" srcId="{68F84DFF-9529-47A3-8326-2D150D8222B7}" destId="{2C98841D-3F78-4204-84BA-BB69DB955861}" srcOrd="3" destOrd="0" presId="urn:microsoft.com/office/officeart/2005/8/layout/pyramid2"/>
    <dgm:cxn modelId="{53D37C3A-936A-47C4-B28C-A00F94E2C1AE}" type="presParOf" srcId="{68F84DFF-9529-47A3-8326-2D150D8222B7}" destId="{C5720F4D-A06B-4ECB-8660-D5B46EDF1E28}" srcOrd="4" destOrd="0" presId="urn:microsoft.com/office/officeart/2005/8/layout/pyramid2"/>
    <dgm:cxn modelId="{95AE6BD4-9F66-461A-AC5A-376202881D2A}" type="presParOf" srcId="{68F84DFF-9529-47A3-8326-2D150D8222B7}" destId="{A7059CF8-3333-441F-B9EE-46C7432CE81D}" srcOrd="5" destOrd="0" presId="urn:microsoft.com/office/officeart/2005/8/layout/pyramid2"/>
    <dgm:cxn modelId="{0212AF24-E2D4-4122-838A-866536B06CB7}" type="presParOf" srcId="{68F84DFF-9529-47A3-8326-2D150D8222B7}" destId="{C50069E4-FB14-43CB-B111-B7E1774CBB31}" srcOrd="6" destOrd="0" presId="urn:microsoft.com/office/officeart/2005/8/layout/pyramid2"/>
    <dgm:cxn modelId="{8F93B76E-4166-4BBE-99AD-9BFEE694B2D9}" type="presParOf" srcId="{68F84DFF-9529-47A3-8326-2D150D8222B7}" destId="{2B70F1BE-8ED4-4494-8D74-24C34C173607}" srcOrd="7" destOrd="0" presId="urn:microsoft.com/office/officeart/2005/8/layout/pyramid2"/>
    <dgm:cxn modelId="{FECDAA4F-824F-4DF5-BACE-E3F337A4D92A}" type="presParOf" srcId="{68F84DFF-9529-47A3-8326-2D150D8222B7}" destId="{0EF353DF-248E-4F69-809E-7AB0001A27DB}" srcOrd="8" destOrd="0" presId="urn:microsoft.com/office/officeart/2005/8/layout/pyramid2"/>
    <dgm:cxn modelId="{1DEFD8B0-C1D8-47F2-A672-2497404FF781}" type="presParOf" srcId="{68F84DFF-9529-47A3-8326-2D150D8222B7}" destId="{90DAF5E0-E905-4313-8ABC-D8F566A815A6}" srcOrd="9" destOrd="0" presId="urn:microsoft.com/office/officeart/2005/8/layout/pyramid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848CAD4-4AD6-43E0-9892-E3AD2B7212B0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507BFA-BD55-417B-940E-6525D0C5969E}">
      <dgm:prSet phldrT="[Text]"/>
      <dgm:spPr/>
      <dgm:t>
        <a:bodyPr/>
        <a:lstStyle/>
        <a:p>
          <a:r>
            <a:rPr lang="en-US" b="1" dirty="0" smtClean="0">
              <a:latin typeface="Batang" pitchFamily="18" charset="-127"/>
              <a:ea typeface="Batang" pitchFamily="18" charset="-127"/>
            </a:rPr>
            <a:t>HEREDITY</a:t>
          </a:r>
          <a:endParaRPr lang="en-US" b="1" dirty="0">
            <a:latin typeface="Batang" pitchFamily="18" charset="-127"/>
            <a:ea typeface="Batang" pitchFamily="18" charset="-127"/>
          </a:endParaRPr>
        </a:p>
      </dgm:t>
    </dgm:pt>
    <dgm:pt modelId="{E63E5C16-51D1-4FA9-850C-A4A17C0EAFFC}" type="parTrans" cxnId="{AB740C70-EC12-482B-9E7B-48DE33F720A0}">
      <dgm:prSet/>
      <dgm:spPr/>
      <dgm:t>
        <a:bodyPr/>
        <a:lstStyle/>
        <a:p>
          <a:endParaRPr lang="en-US"/>
        </a:p>
      </dgm:t>
    </dgm:pt>
    <dgm:pt modelId="{70479FDE-FA7F-42F6-8B9D-83EB6A43D566}" type="sibTrans" cxnId="{AB740C70-EC12-482B-9E7B-48DE33F720A0}">
      <dgm:prSet/>
      <dgm:spPr/>
      <dgm:t>
        <a:bodyPr/>
        <a:lstStyle/>
        <a:p>
          <a:endParaRPr lang="en-US"/>
        </a:p>
      </dgm:t>
    </dgm:pt>
    <dgm:pt modelId="{D4D45FEA-4E25-4B71-9766-BEE22784E2D1}">
      <dgm:prSet phldrT="[Text]" phldr="1"/>
      <dgm:spPr/>
      <dgm:t>
        <a:bodyPr/>
        <a:lstStyle/>
        <a:p>
          <a:endParaRPr lang="en-US" dirty="0"/>
        </a:p>
      </dgm:t>
    </dgm:pt>
    <dgm:pt modelId="{207B0ABC-99B5-4F23-90FE-F92182FAB318}" type="parTrans" cxnId="{FC06EE9E-6A44-4F3E-AFBE-DB96D6B22DC8}">
      <dgm:prSet/>
      <dgm:spPr/>
      <dgm:t>
        <a:bodyPr/>
        <a:lstStyle/>
        <a:p>
          <a:endParaRPr lang="en-US"/>
        </a:p>
      </dgm:t>
    </dgm:pt>
    <dgm:pt modelId="{7D3E5E19-5FAA-4C0B-9DC1-F8ADDF8D92A7}" type="sibTrans" cxnId="{FC06EE9E-6A44-4F3E-AFBE-DB96D6B22DC8}">
      <dgm:prSet/>
      <dgm:spPr/>
      <dgm:t>
        <a:bodyPr/>
        <a:lstStyle/>
        <a:p>
          <a:endParaRPr lang="en-US"/>
        </a:p>
      </dgm:t>
    </dgm:pt>
    <dgm:pt modelId="{12A5CA52-191D-4AAD-B817-F6F0BDC483FC}">
      <dgm:prSet phldrT="[Text]"/>
      <dgm:spPr/>
      <dgm:t>
        <a:bodyPr/>
        <a:lstStyle/>
        <a:p>
          <a:r>
            <a:rPr lang="en-US" b="1" dirty="0" smtClean="0">
              <a:latin typeface="Batang" pitchFamily="18" charset="-127"/>
              <a:ea typeface="Batang" pitchFamily="18" charset="-127"/>
            </a:rPr>
            <a:t>ENDOCRINE GLANDS</a:t>
          </a:r>
          <a:endParaRPr lang="en-US" b="1" dirty="0">
            <a:latin typeface="Batang" pitchFamily="18" charset="-127"/>
            <a:ea typeface="Batang" pitchFamily="18" charset="-127"/>
          </a:endParaRPr>
        </a:p>
      </dgm:t>
    </dgm:pt>
    <dgm:pt modelId="{841AF26C-B57A-42C1-BF2E-1EDB3E4F8420}" type="parTrans" cxnId="{CF7D85AD-9E28-4CFB-9C58-5E30E594C905}">
      <dgm:prSet/>
      <dgm:spPr/>
      <dgm:t>
        <a:bodyPr/>
        <a:lstStyle/>
        <a:p>
          <a:endParaRPr lang="en-US"/>
        </a:p>
      </dgm:t>
    </dgm:pt>
    <dgm:pt modelId="{50BB9F35-1DB6-47E8-9207-647BFBF0843C}" type="sibTrans" cxnId="{CF7D85AD-9E28-4CFB-9C58-5E30E594C905}">
      <dgm:prSet/>
      <dgm:spPr/>
      <dgm:t>
        <a:bodyPr/>
        <a:lstStyle/>
        <a:p>
          <a:endParaRPr lang="en-US"/>
        </a:p>
      </dgm:t>
    </dgm:pt>
    <dgm:pt modelId="{A320BC1C-533A-4447-870E-3A20F9E54D0F}">
      <dgm:prSet phldrT="[Text]" phldr="1"/>
      <dgm:spPr/>
      <dgm:t>
        <a:bodyPr/>
        <a:lstStyle/>
        <a:p>
          <a:endParaRPr lang="en-US" dirty="0"/>
        </a:p>
      </dgm:t>
    </dgm:pt>
    <dgm:pt modelId="{148FED2D-3533-476C-A7F8-63E65F49BCE6}" type="parTrans" cxnId="{2190C708-559A-44DF-99EA-3A66103CE207}">
      <dgm:prSet/>
      <dgm:spPr/>
      <dgm:t>
        <a:bodyPr/>
        <a:lstStyle/>
        <a:p>
          <a:endParaRPr lang="en-US"/>
        </a:p>
      </dgm:t>
    </dgm:pt>
    <dgm:pt modelId="{16C23A49-7324-49A9-8FC8-E8EEFC604301}" type="sibTrans" cxnId="{2190C708-559A-44DF-99EA-3A66103CE207}">
      <dgm:prSet/>
      <dgm:spPr/>
      <dgm:t>
        <a:bodyPr/>
        <a:lstStyle/>
        <a:p>
          <a:endParaRPr lang="en-US"/>
        </a:p>
      </dgm:t>
    </dgm:pt>
    <dgm:pt modelId="{D405588C-D1E8-4B5E-8F9A-0E748753B100}">
      <dgm:prSet phldrT="[Text]"/>
      <dgm:spPr/>
      <dgm:t>
        <a:bodyPr/>
        <a:lstStyle/>
        <a:p>
          <a:r>
            <a:rPr lang="en-US" b="1" dirty="0" smtClean="0">
              <a:latin typeface="Batang" pitchFamily="18" charset="-127"/>
              <a:ea typeface="Batang" pitchFamily="18" charset="-127"/>
            </a:rPr>
            <a:t>PHYSIQUE</a:t>
          </a:r>
          <a:endParaRPr lang="en-US" b="1" dirty="0">
            <a:latin typeface="Batang" pitchFamily="18" charset="-127"/>
            <a:ea typeface="Batang" pitchFamily="18" charset="-127"/>
          </a:endParaRPr>
        </a:p>
      </dgm:t>
    </dgm:pt>
    <dgm:pt modelId="{495AD81C-A988-4D52-88EF-2D5A6B324427}" type="parTrans" cxnId="{244C2E24-C56F-4574-BE61-E2B80FAD060A}">
      <dgm:prSet/>
      <dgm:spPr/>
      <dgm:t>
        <a:bodyPr/>
        <a:lstStyle/>
        <a:p>
          <a:endParaRPr lang="en-US"/>
        </a:p>
      </dgm:t>
    </dgm:pt>
    <dgm:pt modelId="{3BEC4C97-969B-4851-B23E-0FB59D733C58}" type="sibTrans" cxnId="{244C2E24-C56F-4574-BE61-E2B80FAD060A}">
      <dgm:prSet/>
      <dgm:spPr/>
      <dgm:t>
        <a:bodyPr/>
        <a:lstStyle/>
        <a:p>
          <a:endParaRPr lang="en-US"/>
        </a:p>
      </dgm:t>
    </dgm:pt>
    <dgm:pt modelId="{380BD1D3-5849-4A55-9FC5-4785BC00BF3C}">
      <dgm:prSet phldrT="[Text]" phldr="1"/>
      <dgm:spPr/>
      <dgm:t>
        <a:bodyPr/>
        <a:lstStyle/>
        <a:p>
          <a:endParaRPr lang="en-US" dirty="0"/>
        </a:p>
      </dgm:t>
    </dgm:pt>
    <dgm:pt modelId="{60A78865-753E-45C2-BEC4-B92A2DD87565}" type="parTrans" cxnId="{5FBAB1B8-14ED-45A6-BB80-3FD558400796}">
      <dgm:prSet/>
      <dgm:spPr/>
      <dgm:t>
        <a:bodyPr/>
        <a:lstStyle/>
        <a:p>
          <a:endParaRPr lang="en-US"/>
        </a:p>
      </dgm:t>
    </dgm:pt>
    <dgm:pt modelId="{5ADC2F3D-FFF8-489D-AF80-DAF6612A2707}" type="sibTrans" cxnId="{5FBAB1B8-14ED-45A6-BB80-3FD558400796}">
      <dgm:prSet/>
      <dgm:spPr/>
      <dgm:t>
        <a:bodyPr/>
        <a:lstStyle/>
        <a:p>
          <a:endParaRPr lang="en-US"/>
        </a:p>
      </dgm:t>
    </dgm:pt>
    <dgm:pt modelId="{E99BA7F4-DF72-45C2-BAB8-26CB320C1923}">
      <dgm:prSet/>
      <dgm:spPr/>
      <dgm:t>
        <a:bodyPr/>
        <a:lstStyle/>
        <a:p>
          <a:r>
            <a:rPr lang="en-US" b="1" dirty="0" smtClean="0">
              <a:latin typeface="Batang" pitchFamily="18" charset="-127"/>
              <a:ea typeface="Batang" pitchFamily="18" charset="-127"/>
            </a:rPr>
            <a:t>NERVOUS SYSTEM</a:t>
          </a:r>
          <a:endParaRPr lang="en-US" b="1" dirty="0">
            <a:latin typeface="Batang" pitchFamily="18" charset="-127"/>
            <a:ea typeface="Batang" pitchFamily="18" charset="-127"/>
          </a:endParaRPr>
        </a:p>
      </dgm:t>
    </dgm:pt>
    <dgm:pt modelId="{ECE59031-ED7B-4755-B6D1-F37AC1BCD852}" type="parTrans" cxnId="{187849DA-A1DA-4D67-B255-D0E26FAF6832}">
      <dgm:prSet/>
      <dgm:spPr/>
    </dgm:pt>
    <dgm:pt modelId="{3312C742-B56F-4359-988D-0AA345A96577}" type="sibTrans" cxnId="{187849DA-A1DA-4D67-B255-D0E26FAF6832}">
      <dgm:prSet/>
      <dgm:spPr/>
    </dgm:pt>
    <dgm:pt modelId="{7372E13E-3183-4E16-A955-7520C52064E5}" type="pres">
      <dgm:prSet presAssocID="{5848CAD4-4AD6-43E0-9892-E3AD2B7212B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04D855-1A3F-4A92-AF70-EF068B1219B9}" type="pres">
      <dgm:prSet presAssocID="{0F507BFA-BD55-417B-940E-6525D0C5969E}" presName="circle1" presStyleLbl="node1" presStyleIdx="0" presStyleCnt="4"/>
      <dgm:spPr/>
    </dgm:pt>
    <dgm:pt modelId="{C5F6B503-9E77-4F8F-8BEB-564484B221F8}" type="pres">
      <dgm:prSet presAssocID="{0F507BFA-BD55-417B-940E-6525D0C5969E}" presName="space" presStyleCnt="0"/>
      <dgm:spPr/>
    </dgm:pt>
    <dgm:pt modelId="{E55756B5-5BF0-4500-A040-9E7AD751E1CE}" type="pres">
      <dgm:prSet presAssocID="{0F507BFA-BD55-417B-940E-6525D0C5969E}" presName="rect1" presStyleLbl="alignAcc1" presStyleIdx="0" presStyleCnt="4"/>
      <dgm:spPr/>
      <dgm:t>
        <a:bodyPr/>
        <a:lstStyle/>
        <a:p>
          <a:endParaRPr lang="en-US"/>
        </a:p>
      </dgm:t>
    </dgm:pt>
    <dgm:pt modelId="{45C4CE8A-91D6-44B0-B53F-68CDB3714BF6}" type="pres">
      <dgm:prSet presAssocID="{12A5CA52-191D-4AAD-B817-F6F0BDC483FC}" presName="vertSpace2" presStyleLbl="node1" presStyleIdx="0" presStyleCnt="4"/>
      <dgm:spPr/>
    </dgm:pt>
    <dgm:pt modelId="{DC363CAB-8F90-4C29-B2C6-36846310F021}" type="pres">
      <dgm:prSet presAssocID="{12A5CA52-191D-4AAD-B817-F6F0BDC483FC}" presName="circle2" presStyleLbl="node1" presStyleIdx="1" presStyleCnt="4"/>
      <dgm:spPr/>
    </dgm:pt>
    <dgm:pt modelId="{ED158AC8-5E7B-4824-8F9C-ED408E4A5AD1}" type="pres">
      <dgm:prSet presAssocID="{12A5CA52-191D-4AAD-B817-F6F0BDC483FC}" presName="rect2" presStyleLbl="alignAcc1" presStyleIdx="1" presStyleCnt="4"/>
      <dgm:spPr/>
      <dgm:t>
        <a:bodyPr/>
        <a:lstStyle/>
        <a:p>
          <a:endParaRPr lang="en-US"/>
        </a:p>
      </dgm:t>
    </dgm:pt>
    <dgm:pt modelId="{6BD8C1D0-873D-4F4C-8C4B-A3BFB56198FA}" type="pres">
      <dgm:prSet presAssocID="{D405588C-D1E8-4B5E-8F9A-0E748753B100}" presName="vertSpace3" presStyleLbl="node1" presStyleIdx="1" presStyleCnt="4"/>
      <dgm:spPr/>
    </dgm:pt>
    <dgm:pt modelId="{31F2FB44-9951-4F49-8E91-E90B028B5043}" type="pres">
      <dgm:prSet presAssocID="{D405588C-D1E8-4B5E-8F9A-0E748753B100}" presName="circle3" presStyleLbl="node1" presStyleIdx="2" presStyleCnt="4"/>
      <dgm:spPr/>
    </dgm:pt>
    <dgm:pt modelId="{8138C4C5-45AC-4821-99F6-3113488DA3AF}" type="pres">
      <dgm:prSet presAssocID="{D405588C-D1E8-4B5E-8F9A-0E748753B100}" presName="rect3" presStyleLbl="alignAcc1" presStyleIdx="2" presStyleCnt="4"/>
      <dgm:spPr/>
      <dgm:t>
        <a:bodyPr/>
        <a:lstStyle/>
        <a:p>
          <a:endParaRPr lang="en-US"/>
        </a:p>
      </dgm:t>
    </dgm:pt>
    <dgm:pt modelId="{166B3164-2937-4222-8C17-26313089A0A3}" type="pres">
      <dgm:prSet presAssocID="{E99BA7F4-DF72-45C2-BAB8-26CB320C1923}" presName="vertSpace4" presStyleLbl="node1" presStyleIdx="2" presStyleCnt="4"/>
      <dgm:spPr/>
    </dgm:pt>
    <dgm:pt modelId="{C22C717D-1B70-4282-9AF6-C9DCBD9EA00E}" type="pres">
      <dgm:prSet presAssocID="{E99BA7F4-DF72-45C2-BAB8-26CB320C1923}" presName="circle4" presStyleLbl="node1" presStyleIdx="3" presStyleCnt="4"/>
      <dgm:spPr/>
    </dgm:pt>
    <dgm:pt modelId="{BC83D917-3790-4BB1-98EF-24A1173B796F}" type="pres">
      <dgm:prSet presAssocID="{E99BA7F4-DF72-45C2-BAB8-26CB320C1923}" presName="rect4" presStyleLbl="alignAcc1" presStyleIdx="3" presStyleCnt="4"/>
      <dgm:spPr/>
      <dgm:t>
        <a:bodyPr/>
        <a:lstStyle/>
        <a:p>
          <a:endParaRPr lang="en-US"/>
        </a:p>
      </dgm:t>
    </dgm:pt>
    <dgm:pt modelId="{C1765C4C-F8C1-445A-B679-377D71F69626}" type="pres">
      <dgm:prSet presAssocID="{0F507BFA-BD55-417B-940E-6525D0C5969E}" presName="rect1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EA8B90-CA0A-4D8A-81F8-C130286C21A5}" type="pres">
      <dgm:prSet presAssocID="{0F507BFA-BD55-417B-940E-6525D0C5969E}" presName="rect1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3D93F4-785A-4017-8EEE-D9813504B04A}" type="pres">
      <dgm:prSet presAssocID="{12A5CA52-191D-4AAD-B817-F6F0BDC483FC}" presName="rect2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37F94B-2752-48C5-AF97-E9A678513ABB}" type="pres">
      <dgm:prSet presAssocID="{12A5CA52-191D-4AAD-B817-F6F0BDC483FC}" presName="rect2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CF38F0-7D3D-4CA0-80A5-66DB029DDCCD}" type="pres">
      <dgm:prSet presAssocID="{D405588C-D1E8-4B5E-8F9A-0E748753B100}" presName="rect3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C82675-656D-41D9-8661-883EC2DC543F}" type="pres">
      <dgm:prSet presAssocID="{D405588C-D1E8-4B5E-8F9A-0E748753B100}" presName="rect3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5D2FB4-AF80-4507-A811-3C368E592D57}" type="pres">
      <dgm:prSet presAssocID="{E99BA7F4-DF72-45C2-BAB8-26CB320C1923}" presName="rect4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F21F89-9D1D-4DB6-BBD3-23275A687514}" type="pres">
      <dgm:prSet presAssocID="{E99BA7F4-DF72-45C2-BAB8-26CB320C1923}" presName="rect4ChTx" presStyleLbl="alignAcc1" presStyleIdx="3" presStyleCnt="4">
        <dgm:presLayoutVars>
          <dgm:bulletEnabled val="1"/>
        </dgm:presLayoutVars>
      </dgm:prSet>
      <dgm:spPr/>
    </dgm:pt>
  </dgm:ptLst>
  <dgm:cxnLst>
    <dgm:cxn modelId="{187849DA-A1DA-4D67-B255-D0E26FAF6832}" srcId="{5848CAD4-4AD6-43E0-9892-E3AD2B7212B0}" destId="{E99BA7F4-DF72-45C2-BAB8-26CB320C1923}" srcOrd="3" destOrd="0" parTransId="{ECE59031-ED7B-4755-B6D1-F37AC1BCD852}" sibTransId="{3312C742-B56F-4359-988D-0AA345A96577}"/>
    <dgm:cxn modelId="{953A19BC-E895-4C05-9E1A-11A87CFB6B8A}" type="presOf" srcId="{D4D45FEA-4E25-4B71-9766-BEE22784E2D1}" destId="{8AEA8B90-CA0A-4D8A-81F8-C130286C21A5}" srcOrd="0" destOrd="0" presId="urn:microsoft.com/office/officeart/2005/8/layout/target3"/>
    <dgm:cxn modelId="{4FD684DB-518B-4329-BF0F-5075227A4AEE}" type="presOf" srcId="{A320BC1C-533A-4447-870E-3A20F9E54D0F}" destId="{7F37F94B-2752-48C5-AF97-E9A678513ABB}" srcOrd="0" destOrd="0" presId="urn:microsoft.com/office/officeart/2005/8/layout/target3"/>
    <dgm:cxn modelId="{CF7D85AD-9E28-4CFB-9C58-5E30E594C905}" srcId="{5848CAD4-4AD6-43E0-9892-E3AD2B7212B0}" destId="{12A5CA52-191D-4AAD-B817-F6F0BDC483FC}" srcOrd="1" destOrd="0" parTransId="{841AF26C-B57A-42C1-BF2E-1EDB3E4F8420}" sibTransId="{50BB9F35-1DB6-47E8-9207-647BFBF0843C}"/>
    <dgm:cxn modelId="{AB740C70-EC12-482B-9E7B-48DE33F720A0}" srcId="{5848CAD4-4AD6-43E0-9892-E3AD2B7212B0}" destId="{0F507BFA-BD55-417B-940E-6525D0C5969E}" srcOrd="0" destOrd="0" parTransId="{E63E5C16-51D1-4FA9-850C-A4A17C0EAFFC}" sibTransId="{70479FDE-FA7F-42F6-8B9D-83EB6A43D566}"/>
    <dgm:cxn modelId="{5FBAB1B8-14ED-45A6-BB80-3FD558400796}" srcId="{D405588C-D1E8-4B5E-8F9A-0E748753B100}" destId="{380BD1D3-5849-4A55-9FC5-4785BC00BF3C}" srcOrd="0" destOrd="0" parTransId="{60A78865-753E-45C2-BEC4-B92A2DD87565}" sibTransId="{5ADC2F3D-FFF8-489D-AF80-DAF6612A2707}"/>
    <dgm:cxn modelId="{F56A954F-0A07-40D1-B050-253BE602B0DF}" type="presOf" srcId="{380BD1D3-5849-4A55-9FC5-4785BC00BF3C}" destId="{F2C82675-656D-41D9-8661-883EC2DC543F}" srcOrd="0" destOrd="0" presId="urn:microsoft.com/office/officeart/2005/8/layout/target3"/>
    <dgm:cxn modelId="{9D513829-65DD-4102-90C8-A02C71A60195}" type="presOf" srcId="{0F507BFA-BD55-417B-940E-6525D0C5969E}" destId="{C1765C4C-F8C1-445A-B679-377D71F69626}" srcOrd="1" destOrd="0" presId="urn:microsoft.com/office/officeart/2005/8/layout/target3"/>
    <dgm:cxn modelId="{244C2E24-C56F-4574-BE61-E2B80FAD060A}" srcId="{5848CAD4-4AD6-43E0-9892-E3AD2B7212B0}" destId="{D405588C-D1E8-4B5E-8F9A-0E748753B100}" srcOrd="2" destOrd="0" parTransId="{495AD81C-A988-4D52-88EF-2D5A6B324427}" sibTransId="{3BEC4C97-969B-4851-B23E-0FB59D733C58}"/>
    <dgm:cxn modelId="{ACAEC8AE-206B-4A73-8932-071A72B95CD8}" type="presOf" srcId="{0F507BFA-BD55-417B-940E-6525D0C5969E}" destId="{E55756B5-5BF0-4500-A040-9E7AD751E1CE}" srcOrd="0" destOrd="0" presId="urn:microsoft.com/office/officeart/2005/8/layout/target3"/>
    <dgm:cxn modelId="{C550F19C-7E92-470F-A4B2-3192DC14E190}" type="presOf" srcId="{D405588C-D1E8-4B5E-8F9A-0E748753B100}" destId="{8138C4C5-45AC-4821-99F6-3113488DA3AF}" srcOrd="0" destOrd="0" presId="urn:microsoft.com/office/officeart/2005/8/layout/target3"/>
    <dgm:cxn modelId="{4EE36858-1E29-4BEC-B860-0DFF06D52810}" type="presOf" srcId="{E99BA7F4-DF72-45C2-BAB8-26CB320C1923}" destId="{3A5D2FB4-AF80-4507-A811-3C368E592D57}" srcOrd="1" destOrd="0" presId="urn:microsoft.com/office/officeart/2005/8/layout/target3"/>
    <dgm:cxn modelId="{46354720-BB60-43AE-9132-3A1E102C0EED}" type="presOf" srcId="{12A5CA52-191D-4AAD-B817-F6F0BDC483FC}" destId="{ED158AC8-5E7B-4824-8F9C-ED408E4A5AD1}" srcOrd="0" destOrd="0" presId="urn:microsoft.com/office/officeart/2005/8/layout/target3"/>
    <dgm:cxn modelId="{2AE6FA3B-2CF2-48C3-8D5F-573D084F4E28}" type="presOf" srcId="{5848CAD4-4AD6-43E0-9892-E3AD2B7212B0}" destId="{7372E13E-3183-4E16-A955-7520C52064E5}" srcOrd="0" destOrd="0" presId="urn:microsoft.com/office/officeart/2005/8/layout/target3"/>
    <dgm:cxn modelId="{21FB2D1F-AB26-44D3-9FD5-5016AB0E555D}" type="presOf" srcId="{E99BA7F4-DF72-45C2-BAB8-26CB320C1923}" destId="{BC83D917-3790-4BB1-98EF-24A1173B796F}" srcOrd="0" destOrd="0" presId="urn:microsoft.com/office/officeart/2005/8/layout/target3"/>
    <dgm:cxn modelId="{2190C708-559A-44DF-99EA-3A66103CE207}" srcId="{12A5CA52-191D-4AAD-B817-F6F0BDC483FC}" destId="{A320BC1C-533A-4447-870E-3A20F9E54D0F}" srcOrd="0" destOrd="0" parTransId="{148FED2D-3533-476C-A7F8-63E65F49BCE6}" sibTransId="{16C23A49-7324-49A9-8FC8-E8EEFC604301}"/>
    <dgm:cxn modelId="{FC06EE9E-6A44-4F3E-AFBE-DB96D6B22DC8}" srcId="{0F507BFA-BD55-417B-940E-6525D0C5969E}" destId="{D4D45FEA-4E25-4B71-9766-BEE22784E2D1}" srcOrd="0" destOrd="0" parTransId="{207B0ABC-99B5-4F23-90FE-F92182FAB318}" sibTransId="{7D3E5E19-5FAA-4C0B-9DC1-F8ADDF8D92A7}"/>
    <dgm:cxn modelId="{E29843E7-4F0F-43BD-83EC-7642B04D1122}" type="presOf" srcId="{12A5CA52-191D-4AAD-B817-F6F0BDC483FC}" destId="{EA3D93F4-785A-4017-8EEE-D9813504B04A}" srcOrd="1" destOrd="0" presId="urn:microsoft.com/office/officeart/2005/8/layout/target3"/>
    <dgm:cxn modelId="{A14DEBF7-1F1E-4EF0-A179-66C7E298420F}" type="presOf" srcId="{D405588C-D1E8-4B5E-8F9A-0E748753B100}" destId="{11CF38F0-7D3D-4CA0-80A5-66DB029DDCCD}" srcOrd="1" destOrd="0" presId="urn:microsoft.com/office/officeart/2005/8/layout/target3"/>
    <dgm:cxn modelId="{D97E1E3F-51EE-4ADD-BD4B-9A3C1BDB5B46}" type="presParOf" srcId="{7372E13E-3183-4E16-A955-7520C52064E5}" destId="{1904D855-1A3F-4A92-AF70-EF068B1219B9}" srcOrd="0" destOrd="0" presId="urn:microsoft.com/office/officeart/2005/8/layout/target3"/>
    <dgm:cxn modelId="{86BC5107-3987-4EA0-B3CB-C668FCE6EE06}" type="presParOf" srcId="{7372E13E-3183-4E16-A955-7520C52064E5}" destId="{C5F6B503-9E77-4F8F-8BEB-564484B221F8}" srcOrd="1" destOrd="0" presId="urn:microsoft.com/office/officeart/2005/8/layout/target3"/>
    <dgm:cxn modelId="{8C53BB08-17F7-43F6-A39B-C4AC67AA686B}" type="presParOf" srcId="{7372E13E-3183-4E16-A955-7520C52064E5}" destId="{E55756B5-5BF0-4500-A040-9E7AD751E1CE}" srcOrd="2" destOrd="0" presId="urn:microsoft.com/office/officeart/2005/8/layout/target3"/>
    <dgm:cxn modelId="{8D8698A2-19C6-43EF-AC4A-B5195D0F4CBA}" type="presParOf" srcId="{7372E13E-3183-4E16-A955-7520C52064E5}" destId="{45C4CE8A-91D6-44B0-B53F-68CDB3714BF6}" srcOrd="3" destOrd="0" presId="urn:microsoft.com/office/officeart/2005/8/layout/target3"/>
    <dgm:cxn modelId="{DC72866A-5BBF-4769-9451-0C1985594C9F}" type="presParOf" srcId="{7372E13E-3183-4E16-A955-7520C52064E5}" destId="{DC363CAB-8F90-4C29-B2C6-36846310F021}" srcOrd="4" destOrd="0" presId="urn:microsoft.com/office/officeart/2005/8/layout/target3"/>
    <dgm:cxn modelId="{99D133C2-E7D2-44CE-92BE-7E4C9C5E1E83}" type="presParOf" srcId="{7372E13E-3183-4E16-A955-7520C52064E5}" destId="{ED158AC8-5E7B-4824-8F9C-ED408E4A5AD1}" srcOrd="5" destOrd="0" presId="urn:microsoft.com/office/officeart/2005/8/layout/target3"/>
    <dgm:cxn modelId="{89E6A3A1-D4E8-4A29-B84B-0FA037711D85}" type="presParOf" srcId="{7372E13E-3183-4E16-A955-7520C52064E5}" destId="{6BD8C1D0-873D-4F4C-8C4B-A3BFB56198FA}" srcOrd="6" destOrd="0" presId="urn:microsoft.com/office/officeart/2005/8/layout/target3"/>
    <dgm:cxn modelId="{ABB23BFE-330A-4782-8638-9E9C3F9D4A29}" type="presParOf" srcId="{7372E13E-3183-4E16-A955-7520C52064E5}" destId="{31F2FB44-9951-4F49-8E91-E90B028B5043}" srcOrd="7" destOrd="0" presId="urn:microsoft.com/office/officeart/2005/8/layout/target3"/>
    <dgm:cxn modelId="{8D709E16-94AD-4710-89BD-BD4CF24DA13A}" type="presParOf" srcId="{7372E13E-3183-4E16-A955-7520C52064E5}" destId="{8138C4C5-45AC-4821-99F6-3113488DA3AF}" srcOrd="8" destOrd="0" presId="urn:microsoft.com/office/officeart/2005/8/layout/target3"/>
    <dgm:cxn modelId="{D3095BEB-FE47-486F-AFBE-8CA3D90421A3}" type="presParOf" srcId="{7372E13E-3183-4E16-A955-7520C52064E5}" destId="{166B3164-2937-4222-8C17-26313089A0A3}" srcOrd="9" destOrd="0" presId="urn:microsoft.com/office/officeart/2005/8/layout/target3"/>
    <dgm:cxn modelId="{BE54BABD-18AA-41DD-ABA6-CC29B9FD62D0}" type="presParOf" srcId="{7372E13E-3183-4E16-A955-7520C52064E5}" destId="{C22C717D-1B70-4282-9AF6-C9DCBD9EA00E}" srcOrd="10" destOrd="0" presId="urn:microsoft.com/office/officeart/2005/8/layout/target3"/>
    <dgm:cxn modelId="{1BCCCE28-E0F2-4441-B3FB-FB61BD86796A}" type="presParOf" srcId="{7372E13E-3183-4E16-A955-7520C52064E5}" destId="{BC83D917-3790-4BB1-98EF-24A1173B796F}" srcOrd="11" destOrd="0" presId="urn:microsoft.com/office/officeart/2005/8/layout/target3"/>
    <dgm:cxn modelId="{1417123A-773C-48C6-A928-4D003DE6E8CF}" type="presParOf" srcId="{7372E13E-3183-4E16-A955-7520C52064E5}" destId="{C1765C4C-F8C1-445A-B679-377D71F69626}" srcOrd="12" destOrd="0" presId="urn:microsoft.com/office/officeart/2005/8/layout/target3"/>
    <dgm:cxn modelId="{97F356AB-B64F-4325-8DC5-683B00C29095}" type="presParOf" srcId="{7372E13E-3183-4E16-A955-7520C52064E5}" destId="{8AEA8B90-CA0A-4D8A-81F8-C130286C21A5}" srcOrd="13" destOrd="0" presId="urn:microsoft.com/office/officeart/2005/8/layout/target3"/>
    <dgm:cxn modelId="{D90F6577-2DDF-48FF-A610-BC36DC230393}" type="presParOf" srcId="{7372E13E-3183-4E16-A955-7520C52064E5}" destId="{EA3D93F4-785A-4017-8EEE-D9813504B04A}" srcOrd="14" destOrd="0" presId="urn:microsoft.com/office/officeart/2005/8/layout/target3"/>
    <dgm:cxn modelId="{91D1A2D5-6809-4691-86FC-6ABACCAD4532}" type="presParOf" srcId="{7372E13E-3183-4E16-A955-7520C52064E5}" destId="{7F37F94B-2752-48C5-AF97-E9A678513ABB}" srcOrd="15" destOrd="0" presId="urn:microsoft.com/office/officeart/2005/8/layout/target3"/>
    <dgm:cxn modelId="{9E627382-E0C3-45C8-975F-70D96811C309}" type="presParOf" srcId="{7372E13E-3183-4E16-A955-7520C52064E5}" destId="{11CF38F0-7D3D-4CA0-80A5-66DB029DDCCD}" srcOrd="16" destOrd="0" presId="urn:microsoft.com/office/officeart/2005/8/layout/target3"/>
    <dgm:cxn modelId="{D760FBAF-7E24-45E3-98FC-EF35569A4F79}" type="presParOf" srcId="{7372E13E-3183-4E16-A955-7520C52064E5}" destId="{F2C82675-656D-41D9-8661-883EC2DC543F}" srcOrd="17" destOrd="0" presId="urn:microsoft.com/office/officeart/2005/8/layout/target3"/>
    <dgm:cxn modelId="{6C64A4DF-C5AA-4335-A0E4-C7FD70FF7892}" type="presParOf" srcId="{7372E13E-3183-4E16-A955-7520C52064E5}" destId="{3A5D2FB4-AF80-4507-A811-3C368E592D57}" srcOrd="18" destOrd="0" presId="urn:microsoft.com/office/officeart/2005/8/layout/target3"/>
    <dgm:cxn modelId="{184345B0-60B3-4BEF-9812-D1F4F9070444}" type="presParOf" srcId="{7372E13E-3183-4E16-A955-7520C52064E5}" destId="{11F21F89-9D1D-4DB6-BBD3-23275A687514}" srcOrd="19" destOrd="0" presId="urn:microsoft.com/office/officeart/2005/8/layout/target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D568ED1-752F-4F62-BE21-33C9F7311B31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2805B6B-FDD1-4E00-BA21-27A4545CB0CA}">
      <dgm:prSet phldrT="[Text]"/>
      <dgm:spPr/>
      <dgm:t>
        <a:bodyPr/>
        <a:lstStyle/>
        <a:p>
          <a:r>
            <a:rPr lang="en-US" dirty="0" smtClean="0">
              <a:latin typeface="Batang" pitchFamily="18" charset="-127"/>
              <a:ea typeface="Batang" pitchFamily="18" charset="-127"/>
            </a:rPr>
            <a:t>FAMILY</a:t>
          </a:r>
          <a:endParaRPr lang="en-US" dirty="0">
            <a:latin typeface="Batang" pitchFamily="18" charset="-127"/>
            <a:ea typeface="Batang" pitchFamily="18" charset="-127"/>
          </a:endParaRPr>
        </a:p>
      </dgm:t>
    </dgm:pt>
    <dgm:pt modelId="{12935939-30EC-494C-8FB3-4ABE0E49B4A6}" type="parTrans" cxnId="{11D19D70-822E-4A1A-AC48-E23BFA27821E}">
      <dgm:prSet/>
      <dgm:spPr/>
      <dgm:t>
        <a:bodyPr/>
        <a:lstStyle/>
        <a:p>
          <a:endParaRPr lang="en-US"/>
        </a:p>
      </dgm:t>
    </dgm:pt>
    <dgm:pt modelId="{AD6A8EA8-70CB-4D54-87BD-2A0C00CB7448}" type="sibTrans" cxnId="{11D19D70-822E-4A1A-AC48-E23BFA27821E}">
      <dgm:prSet/>
      <dgm:spPr/>
      <dgm:t>
        <a:bodyPr/>
        <a:lstStyle/>
        <a:p>
          <a:endParaRPr lang="en-US"/>
        </a:p>
      </dgm:t>
    </dgm:pt>
    <dgm:pt modelId="{CC786E0F-AE4F-46DB-AE27-816C09A93D75}">
      <dgm:prSet phldrT="[Text]"/>
      <dgm:spPr/>
      <dgm:t>
        <a:bodyPr/>
        <a:lstStyle/>
        <a:p>
          <a:r>
            <a:rPr lang="en-US" dirty="0" smtClean="0"/>
            <a:t>SCHOOL</a:t>
          </a:r>
          <a:endParaRPr lang="en-US" dirty="0"/>
        </a:p>
      </dgm:t>
    </dgm:pt>
    <dgm:pt modelId="{774850D5-6EF0-434B-990A-E31525AE1AB5}" type="parTrans" cxnId="{2C6B593E-977C-4C2C-A14C-F994703D1841}">
      <dgm:prSet/>
      <dgm:spPr/>
      <dgm:t>
        <a:bodyPr/>
        <a:lstStyle/>
        <a:p>
          <a:endParaRPr lang="en-US"/>
        </a:p>
      </dgm:t>
    </dgm:pt>
    <dgm:pt modelId="{7FFC4DF4-F642-4B4B-A121-56AD0E1562F7}" type="sibTrans" cxnId="{2C6B593E-977C-4C2C-A14C-F994703D1841}">
      <dgm:prSet/>
      <dgm:spPr/>
      <dgm:t>
        <a:bodyPr/>
        <a:lstStyle/>
        <a:p>
          <a:endParaRPr lang="en-US"/>
        </a:p>
      </dgm:t>
    </dgm:pt>
    <dgm:pt modelId="{B717A8EE-273E-471A-99A6-728AE9A95E91}">
      <dgm:prSet phldrT="[Text]"/>
      <dgm:spPr/>
      <dgm:t>
        <a:bodyPr/>
        <a:lstStyle/>
        <a:p>
          <a:r>
            <a:rPr lang="en-US" dirty="0" smtClean="0"/>
            <a:t>SIBLINGS</a:t>
          </a:r>
          <a:endParaRPr lang="en-US" dirty="0"/>
        </a:p>
      </dgm:t>
    </dgm:pt>
    <dgm:pt modelId="{8AFAFEAB-6DF8-4652-95C2-8ADD297DC719}" type="parTrans" cxnId="{82B05C42-4915-44F4-977C-C2DD774AC641}">
      <dgm:prSet/>
      <dgm:spPr/>
      <dgm:t>
        <a:bodyPr/>
        <a:lstStyle/>
        <a:p>
          <a:endParaRPr lang="en-US"/>
        </a:p>
      </dgm:t>
    </dgm:pt>
    <dgm:pt modelId="{AE1DCF48-5300-4A95-847C-328B42D18883}" type="sibTrans" cxnId="{82B05C42-4915-44F4-977C-C2DD774AC641}">
      <dgm:prSet/>
      <dgm:spPr/>
      <dgm:t>
        <a:bodyPr/>
        <a:lstStyle/>
        <a:p>
          <a:endParaRPr lang="en-US"/>
        </a:p>
      </dgm:t>
    </dgm:pt>
    <dgm:pt modelId="{7CC42E92-1E0B-476E-AA20-630DA6DA9D87}">
      <dgm:prSet phldrT="[Text]"/>
      <dgm:spPr/>
      <dgm:t>
        <a:bodyPr/>
        <a:lstStyle/>
        <a:p>
          <a:r>
            <a:rPr lang="en-US" dirty="0" smtClean="0"/>
            <a:t>MASS MEDIA</a:t>
          </a:r>
          <a:endParaRPr lang="en-US" dirty="0"/>
        </a:p>
      </dgm:t>
    </dgm:pt>
    <dgm:pt modelId="{AC2F69C8-FE35-4192-8B8F-3029A08DFB6F}" type="parTrans" cxnId="{FD7FF846-B412-49AD-BB38-AAC6D3BCEBFD}">
      <dgm:prSet/>
      <dgm:spPr/>
      <dgm:t>
        <a:bodyPr/>
        <a:lstStyle/>
        <a:p>
          <a:endParaRPr lang="en-US"/>
        </a:p>
      </dgm:t>
    </dgm:pt>
    <dgm:pt modelId="{FACA05D8-BB04-4658-94B8-6005114FB52D}" type="sibTrans" cxnId="{FD7FF846-B412-49AD-BB38-AAC6D3BCEBFD}">
      <dgm:prSet/>
      <dgm:spPr/>
      <dgm:t>
        <a:bodyPr/>
        <a:lstStyle/>
        <a:p>
          <a:endParaRPr lang="en-US"/>
        </a:p>
      </dgm:t>
    </dgm:pt>
    <dgm:pt modelId="{3BF6D3A8-40B1-4387-BA3B-20DC8F80A40A}">
      <dgm:prSet phldrT="[Text]"/>
      <dgm:spPr/>
      <dgm:t>
        <a:bodyPr/>
        <a:lstStyle/>
        <a:p>
          <a:r>
            <a:rPr lang="en-US" dirty="0" smtClean="0"/>
            <a:t>PEER GROUP</a:t>
          </a:r>
          <a:endParaRPr lang="en-US" dirty="0"/>
        </a:p>
      </dgm:t>
    </dgm:pt>
    <dgm:pt modelId="{1300748B-D7D8-4641-A8C0-E8B9956A6F87}" type="parTrans" cxnId="{1C024A30-4E2E-443E-A1A0-83847DF3B3B8}">
      <dgm:prSet/>
      <dgm:spPr/>
      <dgm:t>
        <a:bodyPr/>
        <a:lstStyle/>
        <a:p>
          <a:endParaRPr lang="en-US"/>
        </a:p>
      </dgm:t>
    </dgm:pt>
    <dgm:pt modelId="{6C81AA67-72EC-4F09-8C41-5C9F6522627E}" type="sibTrans" cxnId="{1C024A30-4E2E-443E-A1A0-83847DF3B3B8}">
      <dgm:prSet/>
      <dgm:spPr/>
      <dgm:t>
        <a:bodyPr/>
        <a:lstStyle/>
        <a:p>
          <a:endParaRPr lang="en-US"/>
        </a:p>
      </dgm:t>
    </dgm:pt>
    <dgm:pt modelId="{7F3AFB02-DA85-453F-B5FC-F6B9DAD098CC}">
      <dgm:prSet phldrT="[Text]"/>
      <dgm:spPr/>
      <dgm:t>
        <a:bodyPr/>
        <a:lstStyle/>
        <a:p>
          <a:r>
            <a:rPr lang="en-US" dirty="0" smtClean="0"/>
            <a:t>TEACHER</a:t>
          </a:r>
          <a:endParaRPr lang="en-US" dirty="0"/>
        </a:p>
      </dgm:t>
    </dgm:pt>
    <dgm:pt modelId="{A7956C2C-4E2B-45FC-B36D-48EE0C86787E}" type="parTrans" cxnId="{DEEFA710-194C-420E-8090-9A75F654B93C}">
      <dgm:prSet/>
      <dgm:spPr/>
      <dgm:t>
        <a:bodyPr/>
        <a:lstStyle/>
        <a:p>
          <a:endParaRPr lang="en-US"/>
        </a:p>
      </dgm:t>
    </dgm:pt>
    <dgm:pt modelId="{5C65B071-97DB-4CFC-992E-A5931BE26773}" type="sibTrans" cxnId="{DEEFA710-194C-420E-8090-9A75F654B93C}">
      <dgm:prSet/>
      <dgm:spPr/>
      <dgm:t>
        <a:bodyPr/>
        <a:lstStyle/>
        <a:p>
          <a:endParaRPr lang="en-US"/>
        </a:p>
      </dgm:t>
    </dgm:pt>
    <dgm:pt modelId="{CB84E90E-9C86-4930-BAA7-01FF7D4A0D45}">
      <dgm:prSet phldrT="[Text]"/>
      <dgm:spPr/>
      <dgm:t>
        <a:bodyPr/>
        <a:lstStyle/>
        <a:p>
          <a:r>
            <a:rPr lang="en-US" dirty="0" smtClean="0"/>
            <a:t>BIRTH ORDER</a:t>
          </a:r>
          <a:endParaRPr lang="en-US" dirty="0"/>
        </a:p>
      </dgm:t>
    </dgm:pt>
    <dgm:pt modelId="{08DAD431-DFFA-417F-B16E-D28A9F67AFF7}" type="parTrans" cxnId="{D7C41C7D-C88C-4B39-B5D0-0337C58DA739}">
      <dgm:prSet/>
      <dgm:spPr/>
      <dgm:t>
        <a:bodyPr/>
        <a:lstStyle/>
        <a:p>
          <a:endParaRPr lang="en-US"/>
        </a:p>
      </dgm:t>
    </dgm:pt>
    <dgm:pt modelId="{D7C7C237-5EF5-4B38-8475-6FBE9764069D}" type="sibTrans" cxnId="{D7C41C7D-C88C-4B39-B5D0-0337C58DA739}">
      <dgm:prSet/>
      <dgm:spPr/>
      <dgm:t>
        <a:bodyPr/>
        <a:lstStyle/>
        <a:p>
          <a:endParaRPr lang="en-US"/>
        </a:p>
      </dgm:t>
    </dgm:pt>
    <dgm:pt modelId="{1342533C-7FD2-43BE-9456-BBE6DD108B43}">
      <dgm:prSet phldrT="[Text]"/>
      <dgm:spPr/>
      <dgm:t>
        <a:bodyPr/>
        <a:lstStyle/>
        <a:p>
          <a:r>
            <a:rPr lang="en-US" dirty="0" smtClean="0"/>
            <a:t>CULTURE</a:t>
          </a:r>
          <a:endParaRPr lang="en-US" dirty="0"/>
        </a:p>
      </dgm:t>
    </dgm:pt>
    <dgm:pt modelId="{67571AB6-898F-4794-BE66-A37D5DC15432}" type="parTrans" cxnId="{36D849EB-9443-4334-8550-09DFB1C96E4E}">
      <dgm:prSet/>
      <dgm:spPr/>
      <dgm:t>
        <a:bodyPr/>
        <a:lstStyle/>
        <a:p>
          <a:endParaRPr lang="en-US"/>
        </a:p>
      </dgm:t>
    </dgm:pt>
    <dgm:pt modelId="{F5DE337B-A6D7-4C8F-8063-743235B69EDC}" type="sibTrans" cxnId="{36D849EB-9443-4334-8550-09DFB1C96E4E}">
      <dgm:prSet/>
      <dgm:spPr/>
      <dgm:t>
        <a:bodyPr/>
        <a:lstStyle/>
        <a:p>
          <a:endParaRPr lang="en-US"/>
        </a:p>
      </dgm:t>
    </dgm:pt>
    <dgm:pt modelId="{AD44D361-92D8-48C4-9BBC-55BBF246C89E}" type="pres">
      <dgm:prSet presAssocID="{BD568ED1-752F-4F62-BE21-33C9F7311B31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BB678EAE-2BCF-433B-885D-2A2B246E994D}" type="pres">
      <dgm:prSet presAssocID="{02805B6B-FDD1-4E00-BA21-27A4545CB0CA}" presName="compNode" presStyleCnt="0"/>
      <dgm:spPr/>
    </dgm:pt>
    <dgm:pt modelId="{48E31C12-C63C-4590-B42A-96A52FF70B93}" type="pres">
      <dgm:prSet presAssocID="{02805B6B-FDD1-4E00-BA21-27A4545CB0CA}" presName="dummyConnPt" presStyleCnt="0"/>
      <dgm:spPr/>
    </dgm:pt>
    <dgm:pt modelId="{FE7ACAEA-1FC7-497B-B9AE-E4EF2C01DAD4}" type="pres">
      <dgm:prSet presAssocID="{02805B6B-FDD1-4E00-BA21-27A4545CB0CA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A56C69-3735-4AFF-B6CB-9A4F386604BD}" type="pres">
      <dgm:prSet presAssocID="{AD6A8EA8-70CB-4D54-87BD-2A0C00CB7448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4EF2FD3F-DDB5-46C1-BA69-9553159C221B}" type="pres">
      <dgm:prSet presAssocID="{CC786E0F-AE4F-46DB-AE27-816C09A93D75}" presName="compNode" presStyleCnt="0"/>
      <dgm:spPr/>
    </dgm:pt>
    <dgm:pt modelId="{3D7979AE-DCFD-4D1F-B99B-A088261D485C}" type="pres">
      <dgm:prSet presAssocID="{CC786E0F-AE4F-46DB-AE27-816C09A93D75}" presName="dummyConnPt" presStyleCnt="0"/>
      <dgm:spPr/>
    </dgm:pt>
    <dgm:pt modelId="{ACA7676A-2BA2-46EE-A9D1-4CB641631CBC}" type="pres">
      <dgm:prSet presAssocID="{CC786E0F-AE4F-46DB-AE27-816C09A93D75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C5AACA-39E1-4208-90FC-80DE2C36E5B3}" type="pres">
      <dgm:prSet presAssocID="{7FFC4DF4-F642-4B4B-A121-56AD0E1562F7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07571DEF-3B67-4232-8DD3-43119212BFDB}" type="pres">
      <dgm:prSet presAssocID="{B717A8EE-273E-471A-99A6-728AE9A95E91}" presName="compNode" presStyleCnt="0"/>
      <dgm:spPr/>
    </dgm:pt>
    <dgm:pt modelId="{D322F468-37FB-48AD-908C-3ED21BB3C3EA}" type="pres">
      <dgm:prSet presAssocID="{B717A8EE-273E-471A-99A6-728AE9A95E91}" presName="dummyConnPt" presStyleCnt="0"/>
      <dgm:spPr/>
    </dgm:pt>
    <dgm:pt modelId="{D4E94F08-50BA-4811-AAE4-3DB8C5C856AD}" type="pres">
      <dgm:prSet presAssocID="{B717A8EE-273E-471A-99A6-728AE9A95E91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9C657F-5178-481F-87B7-6755633897BE}" type="pres">
      <dgm:prSet presAssocID="{AE1DCF48-5300-4A95-847C-328B42D18883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84B0E7BF-37EB-4349-9408-9AF125D32C93}" type="pres">
      <dgm:prSet presAssocID="{7CC42E92-1E0B-476E-AA20-630DA6DA9D87}" presName="compNode" presStyleCnt="0"/>
      <dgm:spPr/>
    </dgm:pt>
    <dgm:pt modelId="{D844FBCB-D3B4-404B-A5BC-685517CC1F70}" type="pres">
      <dgm:prSet presAssocID="{7CC42E92-1E0B-476E-AA20-630DA6DA9D87}" presName="dummyConnPt" presStyleCnt="0"/>
      <dgm:spPr/>
    </dgm:pt>
    <dgm:pt modelId="{2F481791-12B9-4A14-BBFE-B0822A512F86}" type="pres">
      <dgm:prSet presAssocID="{7CC42E92-1E0B-476E-AA20-630DA6DA9D87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C0BB75-595D-4A10-8D36-69AA8221BC99}" type="pres">
      <dgm:prSet presAssocID="{FACA05D8-BB04-4658-94B8-6005114FB52D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3A41205C-8070-472A-8493-C1F2837BDEB6}" type="pres">
      <dgm:prSet presAssocID="{3BF6D3A8-40B1-4387-BA3B-20DC8F80A40A}" presName="compNode" presStyleCnt="0"/>
      <dgm:spPr/>
    </dgm:pt>
    <dgm:pt modelId="{0D93F5CB-9B3B-499B-B854-477E5533D243}" type="pres">
      <dgm:prSet presAssocID="{3BF6D3A8-40B1-4387-BA3B-20DC8F80A40A}" presName="dummyConnPt" presStyleCnt="0"/>
      <dgm:spPr/>
    </dgm:pt>
    <dgm:pt modelId="{9B9128F8-DF99-4437-8A06-7B82DDED0CDD}" type="pres">
      <dgm:prSet presAssocID="{3BF6D3A8-40B1-4387-BA3B-20DC8F80A40A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64C967-C76E-4546-A742-F7DB0A1DAA14}" type="pres">
      <dgm:prSet presAssocID="{6C81AA67-72EC-4F09-8C41-5C9F6522627E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21A08A67-0E51-4775-BAFF-2D3EE1BFED98}" type="pres">
      <dgm:prSet presAssocID="{7F3AFB02-DA85-453F-B5FC-F6B9DAD098CC}" presName="compNode" presStyleCnt="0"/>
      <dgm:spPr/>
    </dgm:pt>
    <dgm:pt modelId="{D1E4AA40-A914-46D7-8242-D1A5A7CF7A55}" type="pres">
      <dgm:prSet presAssocID="{7F3AFB02-DA85-453F-B5FC-F6B9DAD098CC}" presName="dummyConnPt" presStyleCnt="0"/>
      <dgm:spPr/>
    </dgm:pt>
    <dgm:pt modelId="{9BEF29A4-5F3D-4F9C-9168-2E418EFEBBD6}" type="pres">
      <dgm:prSet presAssocID="{7F3AFB02-DA85-453F-B5FC-F6B9DAD098CC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E4BA75-826A-4967-9B5E-8E16037C141E}" type="pres">
      <dgm:prSet presAssocID="{5C65B071-97DB-4CFC-992E-A5931BE26773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5ECE5A50-628B-4C32-86A8-F4E500FBBAD6}" type="pres">
      <dgm:prSet presAssocID="{CB84E90E-9C86-4930-BAA7-01FF7D4A0D45}" presName="compNode" presStyleCnt="0"/>
      <dgm:spPr/>
    </dgm:pt>
    <dgm:pt modelId="{CB919845-E400-4637-A763-BBF0BD6C997C}" type="pres">
      <dgm:prSet presAssocID="{CB84E90E-9C86-4930-BAA7-01FF7D4A0D45}" presName="dummyConnPt" presStyleCnt="0"/>
      <dgm:spPr/>
    </dgm:pt>
    <dgm:pt modelId="{E7C135C5-868D-48AB-94F0-9C82DEC098B4}" type="pres">
      <dgm:prSet presAssocID="{CB84E90E-9C86-4930-BAA7-01FF7D4A0D45}" presName="node" presStyleLbl="node1" presStyleIdx="6" presStyleCnt="8" custLinFactNeighborX="-2381" custLinFactNeighborY="523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BC4FB4-21C2-4847-BBCF-F28012C79757}" type="pres">
      <dgm:prSet presAssocID="{D7C7C237-5EF5-4B38-8475-6FBE9764069D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EA7E5AE1-0EE2-4853-8A3F-CCC07DE50303}" type="pres">
      <dgm:prSet presAssocID="{1342533C-7FD2-43BE-9456-BBE6DD108B43}" presName="compNode" presStyleCnt="0"/>
      <dgm:spPr/>
    </dgm:pt>
    <dgm:pt modelId="{A0003655-1E60-49BF-8CD1-BF181E2553C4}" type="pres">
      <dgm:prSet presAssocID="{1342533C-7FD2-43BE-9456-BBE6DD108B43}" presName="dummyConnPt" presStyleCnt="0"/>
      <dgm:spPr/>
    </dgm:pt>
    <dgm:pt modelId="{CC286F13-2587-4295-9D76-C8721AD44431}" type="pres">
      <dgm:prSet presAssocID="{1342533C-7FD2-43BE-9456-BBE6DD108B43}" presName="node" presStyleLbl="node1" presStyleIdx="7" presStyleCnt="8" custLinFactNeighborX="-2381" custLinFactNeighborY="792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024A30-4E2E-443E-A1A0-83847DF3B3B8}" srcId="{BD568ED1-752F-4F62-BE21-33C9F7311B31}" destId="{3BF6D3A8-40B1-4387-BA3B-20DC8F80A40A}" srcOrd="4" destOrd="0" parTransId="{1300748B-D7D8-4641-A8C0-E8B9956A6F87}" sibTransId="{6C81AA67-72EC-4F09-8C41-5C9F6522627E}"/>
    <dgm:cxn modelId="{11D19D70-822E-4A1A-AC48-E23BFA27821E}" srcId="{BD568ED1-752F-4F62-BE21-33C9F7311B31}" destId="{02805B6B-FDD1-4E00-BA21-27A4545CB0CA}" srcOrd="0" destOrd="0" parTransId="{12935939-30EC-494C-8FB3-4ABE0E49B4A6}" sibTransId="{AD6A8EA8-70CB-4D54-87BD-2A0C00CB7448}"/>
    <dgm:cxn modelId="{36D849EB-9443-4334-8550-09DFB1C96E4E}" srcId="{BD568ED1-752F-4F62-BE21-33C9F7311B31}" destId="{1342533C-7FD2-43BE-9456-BBE6DD108B43}" srcOrd="7" destOrd="0" parTransId="{67571AB6-898F-4794-BE66-A37D5DC15432}" sibTransId="{F5DE337B-A6D7-4C8F-8063-743235B69EDC}"/>
    <dgm:cxn modelId="{5FEEC90B-0408-4F1E-9718-1BF9402A847B}" type="presOf" srcId="{D7C7C237-5EF5-4B38-8475-6FBE9764069D}" destId="{46BC4FB4-21C2-4847-BBCF-F28012C79757}" srcOrd="0" destOrd="0" presId="urn:microsoft.com/office/officeart/2005/8/layout/bProcess4"/>
    <dgm:cxn modelId="{E0468B65-A227-4B41-A92A-D3845FC4CC84}" type="presOf" srcId="{7CC42E92-1E0B-476E-AA20-630DA6DA9D87}" destId="{2F481791-12B9-4A14-BBFE-B0822A512F86}" srcOrd="0" destOrd="0" presId="urn:microsoft.com/office/officeart/2005/8/layout/bProcess4"/>
    <dgm:cxn modelId="{33F5260B-21FD-4D41-AA0A-46901E9F12E0}" type="presOf" srcId="{7FFC4DF4-F642-4B4B-A121-56AD0E1562F7}" destId="{26C5AACA-39E1-4208-90FC-80DE2C36E5B3}" srcOrd="0" destOrd="0" presId="urn:microsoft.com/office/officeart/2005/8/layout/bProcess4"/>
    <dgm:cxn modelId="{3FAC664C-10D9-4288-A838-1914B7079F5D}" type="presOf" srcId="{02805B6B-FDD1-4E00-BA21-27A4545CB0CA}" destId="{FE7ACAEA-1FC7-497B-B9AE-E4EF2C01DAD4}" srcOrd="0" destOrd="0" presId="urn:microsoft.com/office/officeart/2005/8/layout/bProcess4"/>
    <dgm:cxn modelId="{FD7FF846-B412-49AD-BB38-AAC6D3BCEBFD}" srcId="{BD568ED1-752F-4F62-BE21-33C9F7311B31}" destId="{7CC42E92-1E0B-476E-AA20-630DA6DA9D87}" srcOrd="3" destOrd="0" parTransId="{AC2F69C8-FE35-4192-8B8F-3029A08DFB6F}" sibTransId="{FACA05D8-BB04-4658-94B8-6005114FB52D}"/>
    <dgm:cxn modelId="{C7822B8C-1F7A-4B58-B455-7FE522D397B9}" type="presOf" srcId="{7F3AFB02-DA85-453F-B5FC-F6B9DAD098CC}" destId="{9BEF29A4-5F3D-4F9C-9168-2E418EFEBBD6}" srcOrd="0" destOrd="0" presId="urn:microsoft.com/office/officeart/2005/8/layout/bProcess4"/>
    <dgm:cxn modelId="{8FAF22DC-40E7-422C-B1F5-54244FD690D9}" type="presOf" srcId="{CB84E90E-9C86-4930-BAA7-01FF7D4A0D45}" destId="{E7C135C5-868D-48AB-94F0-9C82DEC098B4}" srcOrd="0" destOrd="0" presId="urn:microsoft.com/office/officeart/2005/8/layout/bProcess4"/>
    <dgm:cxn modelId="{6EE94284-3343-4AD8-8F38-42C2B023A9DE}" type="presOf" srcId="{AE1DCF48-5300-4A95-847C-328B42D18883}" destId="{2F9C657F-5178-481F-87B7-6755633897BE}" srcOrd="0" destOrd="0" presId="urn:microsoft.com/office/officeart/2005/8/layout/bProcess4"/>
    <dgm:cxn modelId="{82558B3E-C85A-43CD-816E-94182C2B3886}" type="presOf" srcId="{6C81AA67-72EC-4F09-8C41-5C9F6522627E}" destId="{1064C967-C76E-4546-A742-F7DB0A1DAA14}" srcOrd="0" destOrd="0" presId="urn:microsoft.com/office/officeart/2005/8/layout/bProcess4"/>
    <dgm:cxn modelId="{47366CA5-E283-4C63-B65F-C3CB75643725}" type="presOf" srcId="{AD6A8EA8-70CB-4D54-87BD-2A0C00CB7448}" destId="{2CA56C69-3735-4AFF-B6CB-9A4F386604BD}" srcOrd="0" destOrd="0" presId="urn:microsoft.com/office/officeart/2005/8/layout/bProcess4"/>
    <dgm:cxn modelId="{82B05C42-4915-44F4-977C-C2DD774AC641}" srcId="{BD568ED1-752F-4F62-BE21-33C9F7311B31}" destId="{B717A8EE-273E-471A-99A6-728AE9A95E91}" srcOrd="2" destOrd="0" parTransId="{8AFAFEAB-6DF8-4652-95C2-8ADD297DC719}" sibTransId="{AE1DCF48-5300-4A95-847C-328B42D18883}"/>
    <dgm:cxn modelId="{31F49695-6D3D-4453-9AD5-3628E5DE3FCA}" type="presOf" srcId="{B717A8EE-273E-471A-99A6-728AE9A95E91}" destId="{D4E94F08-50BA-4811-AAE4-3DB8C5C856AD}" srcOrd="0" destOrd="0" presId="urn:microsoft.com/office/officeart/2005/8/layout/bProcess4"/>
    <dgm:cxn modelId="{2C6B593E-977C-4C2C-A14C-F994703D1841}" srcId="{BD568ED1-752F-4F62-BE21-33C9F7311B31}" destId="{CC786E0F-AE4F-46DB-AE27-816C09A93D75}" srcOrd="1" destOrd="0" parTransId="{774850D5-6EF0-434B-990A-E31525AE1AB5}" sibTransId="{7FFC4DF4-F642-4B4B-A121-56AD0E1562F7}"/>
    <dgm:cxn modelId="{BAB3B0F9-51A1-4247-A4C9-B313A32DBF15}" type="presOf" srcId="{3BF6D3A8-40B1-4387-BA3B-20DC8F80A40A}" destId="{9B9128F8-DF99-4437-8A06-7B82DDED0CDD}" srcOrd="0" destOrd="0" presId="urn:microsoft.com/office/officeart/2005/8/layout/bProcess4"/>
    <dgm:cxn modelId="{39D22B29-87B0-4F07-AE42-E0390C28F16C}" type="presOf" srcId="{FACA05D8-BB04-4658-94B8-6005114FB52D}" destId="{10C0BB75-595D-4A10-8D36-69AA8221BC99}" srcOrd="0" destOrd="0" presId="urn:microsoft.com/office/officeart/2005/8/layout/bProcess4"/>
    <dgm:cxn modelId="{DEEFA710-194C-420E-8090-9A75F654B93C}" srcId="{BD568ED1-752F-4F62-BE21-33C9F7311B31}" destId="{7F3AFB02-DA85-453F-B5FC-F6B9DAD098CC}" srcOrd="5" destOrd="0" parTransId="{A7956C2C-4E2B-45FC-B36D-48EE0C86787E}" sibTransId="{5C65B071-97DB-4CFC-992E-A5931BE26773}"/>
    <dgm:cxn modelId="{B016EA3D-2074-4234-9CCF-C17571C2A089}" type="presOf" srcId="{BD568ED1-752F-4F62-BE21-33C9F7311B31}" destId="{AD44D361-92D8-48C4-9BBC-55BBF246C89E}" srcOrd="0" destOrd="0" presId="urn:microsoft.com/office/officeart/2005/8/layout/bProcess4"/>
    <dgm:cxn modelId="{CCD4A4B4-A428-4655-BA86-030D72861505}" type="presOf" srcId="{CC786E0F-AE4F-46DB-AE27-816C09A93D75}" destId="{ACA7676A-2BA2-46EE-A9D1-4CB641631CBC}" srcOrd="0" destOrd="0" presId="urn:microsoft.com/office/officeart/2005/8/layout/bProcess4"/>
    <dgm:cxn modelId="{4D0F2715-B7F6-4AD9-843E-5E546C57C988}" type="presOf" srcId="{1342533C-7FD2-43BE-9456-BBE6DD108B43}" destId="{CC286F13-2587-4295-9D76-C8721AD44431}" srcOrd="0" destOrd="0" presId="urn:microsoft.com/office/officeart/2005/8/layout/bProcess4"/>
    <dgm:cxn modelId="{D7C41C7D-C88C-4B39-B5D0-0337C58DA739}" srcId="{BD568ED1-752F-4F62-BE21-33C9F7311B31}" destId="{CB84E90E-9C86-4930-BAA7-01FF7D4A0D45}" srcOrd="6" destOrd="0" parTransId="{08DAD431-DFFA-417F-B16E-D28A9F67AFF7}" sibTransId="{D7C7C237-5EF5-4B38-8475-6FBE9764069D}"/>
    <dgm:cxn modelId="{92267505-A18F-4C0A-A44E-6D60CAA79E7F}" type="presOf" srcId="{5C65B071-97DB-4CFC-992E-A5931BE26773}" destId="{C9E4BA75-826A-4967-9B5E-8E16037C141E}" srcOrd="0" destOrd="0" presId="urn:microsoft.com/office/officeart/2005/8/layout/bProcess4"/>
    <dgm:cxn modelId="{2183C9E9-BB06-4816-8AA7-1AF3BAF601EB}" type="presParOf" srcId="{AD44D361-92D8-48C4-9BBC-55BBF246C89E}" destId="{BB678EAE-2BCF-433B-885D-2A2B246E994D}" srcOrd="0" destOrd="0" presId="urn:microsoft.com/office/officeart/2005/8/layout/bProcess4"/>
    <dgm:cxn modelId="{3F7D41C8-D550-4207-9494-0855E5BF0833}" type="presParOf" srcId="{BB678EAE-2BCF-433B-885D-2A2B246E994D}" destId="{48E31C12-C63C-4590-B42A-96A52FF70B93}" srcOrd="0" destOrd="0" presId="urn:microsoft.com/office/officeart/2005/8/layout/bProcess4"/>
    <dgm:cxn modelId="{3C9D96F8-1003-4765-BF01-FA8EE742D65D}" type="presParOf" srcId="{BB678EAE-2BCF-433B-885D-2A2B246E994D}" destId="{FE7ACAEA-1FC7-497B-B9AE-E4EF2C01DAD4}" srcOrd="1" destOrd="0" presId="urn:microsoft.com/office/officeart/2005/8/layout/bProcess4"/>
    <dgm:cxn modelId="{79666CA6-BF2E-4E10-A003-FF635ABF9843}" type="presParOf" srcId="{AD44D361-92D8-48C4-9BBC-55BBF246C89E}" destId="{2CA56C69-3735-4AFF-B6CB-9A4F386604BD}" srcOrd="1" destOrd="0" presId="urn:microsoft.com/office/officeart/2005/8/layout/bProcess4"/>
    <dgm:cxn modelId="{7F7BA7EE-6F77-4168-B995-F851584934F8}" type="presParOf" srcId="{AD44D361-92D8-48C4-9BBC-55BBF246C89E}" destId="{4EF2FD3F-DDB5-46C1-BA69-9553159C221B}" srcOrd="2" destOrd="0" presId="urn:microsoft.com/office/officeart/2005/8/layout/bProcess4"/>
    <dgm:cxn modelId="{1A8E75E5-DCA1-4D0B-BEDD-7BF544C2F468}" type="presParOf" srcId="{4EF2FD3F-DDB5-46C1-BA69-9553159C221B}" destId="{3D7979AE-DCFD-4D1F-B99B-A088261D485C}" srcOrd="0" destOrd="0" presId="urn:microsoft.com/office/officeart/2005/8/layout/bProcess4"/>
    <dgm:cxn modelId="{36F435C8-D319-4C71-98BF-20A30FBF1507}" type="presParOf" srcId="{4EF2FD3F-DDB5-46C1-BA69-9553159C221B}" destId="{ACA7676A-2BA2-46EE-A9D1-4CB641631CBC}" srcOrd="1" destOrd="0" presId="urn:microsoft.com/office/officeart/2005/8/layout/bProcess4"/>
    <dgm:cxn modelId="{044F520D-5681-4C78-A311-3C342E880AC6}" type="presParOf" srcId="{AD44D361-92D8-48C4-9BBC-55BBF246C89E}" destId="{26C5AACA-39E1-4208-90FC-80DE2C36E5B3}" srcOrd="3" destOrd="0" presId="urn:microsoft.com/office/officeart/2005/8/layout/bProcess4"/>
    <dgm:cxn modelId="{07611787-E90B-419C-8E93-5DEB9AEE9385}" type="presParOf" srcId="{AD44D361-92D8-48C4-9BBC-55BBF246C89E}" destId="{07571DEF-3B67-4232-8DD3-43119212BFDB}" srcOrd="4" destOrd="0" presId="urn:microsoft.com/office/officeart/2005/8/layout/bProcess4"/>
    <dgm:cxn modelId="{78408657-7397-41A4-BFDE-EEDD1CF490CC}" type="presParOf" srcId="{07571DEF-3B67-4232-8DD3-43119212BFDB}" destId="{D322F468-37FB-48AD-908C-3ED21BB3C3EA}" srcOrd="0" destOrd="0" presId="urn:microsoft.com/office/officeart/2005/8/layout/bProcess4"/>
    <dgm:cxn modelId="{66EB3471-1440-42DE-A5E6-516BAFFC32C0}" type="presParOf" srcId="{07571DEF-3B67-4232-8DD3-43119212BFDB}" destId="{D4E94F08-50BA-4811-AAE4-3DB8C5C856AD}" srcOrd="1" destOrd="0" presId="urn:microsoft.com/office/officeart/2005/8/layout/bProcess4"/>
    <dgm:cxn modelId="{C408CF27-097A-4C9A-BF0F-9592FB5172E5}" type="presParOf" srcId="{AD44D361-92D8-48C4-9BBC-55BBF246C89E}" destId="{2F9C657F-5178-481F-87B7-6755633897BE}" srcOrd="5" destOrd="0" presId="urn:microsoft.com/office/officeart/2005/8/layout/bProcess4"/>
    <dgm:cxn modelId="{70AD6112-4B5F-4BF7-97D4-CA590C629DE5}" type="presParOf" srcId="{AD44D361-92D8-48C4-9BBC-55BBF246C89E}" destId="{84B0E7BF-37EB-4349-9408-9AF125D32C93}" srcOrd="6" destOrd="0" presId="urn:microsoft.com/office/officeart/2005/8/layout/bProcess4"/>
    <dgm:cxn modelId="{BE1B2BDF-CB63-4963-AF0D-6331C72F1C88}" type="presParOf" srcId="{84B0E7BF-37EB-4349-9408-9AF125D32C93}" destId="{D844FBCB-D3B4-404B-A5BC-685517CC1F70}" srcOrd="0" destOrd="0" presId="urn:microsoft.com/office/officeart/2005/8/layout/bProcess4"/>
    <dgm:cxn modelId="{73A5538C-D255-477C-AFCB-A4EECE770377}" type="presParOf" srcId="{84B0E7BF-37EB-4349-9408-9AF125D32C93}" destId="{2F481791-12B9-4A14-BBFE-B0822A512F86}" srcOrd="1" destOrd="0" presId="urn:microsoft.com/office/officeart/2005/8/layout/bProcess4"/>
    <dgm:cxn modelId="{802BA2AD-F7B0-4A4A-AB7A-01567EBFE3D9}" type="presParOf" srcId="{AD44D361-92D8-48C4-9BBC-55BBF246C89E}" destId="{10C0BB75-595D-4A10-8D36-69AA8221BC99}" srcOrd="7" destOrd="0" presId="urn:microsoft.com/office/officeart/2005/8/layout/bProcess4"/>
    <dgm:cxn modelId="{BF3601E6-8CFC-402C-8B29-CD4CB00B723F}" type="presParOf" srcId="{AD44D361-92D8-48C4-9BBC-55BBF246C89E}" destId="{3A41205C-8070-472A-8493-C1F2837BDEB6}" srcOrd="8" destOrd="0" presId="urn:microsoft.com/office/officeart/2005/8/layout/bProcess4"/>
    <dgm:cxn modelId="{88E770ED-C56D-463E-B4CA-25AFF746A1EB}" type="presParOf" srcId="{3A41205C-8070-472A-8493-C1F2837BDEB6}" destId="{0D93F5CB-9B3B-499B-B854-477E5533D243}" srcOrd="0" destOrd="0" presId="urn:microsoft.com/office/officeart/2005/8/layout/bProcess4"/>
    <dgm:cxn modelId="{B652EC45-68CA-4286-8C0D-5D489D6AC05A}" type="presParOf" srcId="{3A41205C-8070-472A-8493-C1F2837BDEB6}" destId="{9B9128F8-DF99-4437-8A06-7B82DDED0CDD}" srcOrd="1" destOrd="0" presId="urn:microsoft.com/office/officeart/2005/8/layout/bProcess4"/>
    <dgm:cxn modelId="{EA818D43-2CDA-4FC2-95E6-24F984002666}" type="presParOf" srcId="{AD44D361-92D8-48C4-9BBC-55BBF246C89E}" destId="{1064C967-C76E-4546-A742-F7DB0A1DAA14}" srcOrd="9" destOrd="0" presId="urn:microsoft.com/office/officeart/2005/8/layout/bProcess4"/>
    <dgm:cxn modelId="{BF48F31A-5A11-49E9-A296-583DB02E6F89}" type="presParOf" srcId="{AD44D361-92D8-48C4-9BBC-55BBF246C89E}" destId="{21A08A67-0E51-4775-BAFF-2D3EE1BFED98}" srcOrd="10" destOrd="0" presId="urn:microsoft.com/office/officeart/2005/8/layout/bProcess4"/>
    <dgm:cxn modelId="{8AADF5CE-1B8E-4F61-8B7C-B95CD727070D}" type="presParOf" srcId="{21A08A67-0E51-4775-BAFF-2D3EE1BFED98}" destId="{D1E4AA40-A914-46D7-8242-D1A5A7CF7A55}" srcOrd="0" destOrd="0" presId="urn:microsoft.com/office/officeart/2005/8/layout/bProcess4"/>
    <dgm:cxn modelId="{9F76E00A-1167-4017-8385-D0AC4B4456CC}" type="presParOf" srcId="{21A08A67-0E51-4775-BAFF-2D3EE1BFED98}" destId="{9BEF29A4-5F3D-4F9C-9168-2E418EFEBBD6}" srcOrd="1" destOrd="0" presId="urn:microsoft.com/office/officeart/2005/8/layout/bProcess4"/>
    <dgm:cxn modelId="{71AA5BE8-3739-493B-88C1-C0E2AC75588A}" type="presParOf" srcId="{AD44D361-92D8-48C4-9BBC-55BBF246C89E}" destId="{C9E4BA75-826A-4967-9B5E-8E16037C141E}" srcOrd="11" destOrd="0" presId="urn:microsoft.com/office/officeart/2005/8/layout/bProcess4"/>
    <dgm:cxn modelId="{4497EA3E-3AA7-4F88-B7C8-4239C4CD29AE}" type="presParOf" srcId="{AD44D361-92D8-48C4-9BBC-55BBF246C89E}" destId="{5ECE5A50-628B-4C32-86A8-F4E500FBBAD6}" srcOrd="12" destOrd="0" presId="urn:microsoft.com/office/officeart/2005/8/layout/bProcess4"/>
    <dgm:cxn modelId="{00CFCD28-95F3-49C7-9320-28C5E6408C98}" type="presParOf" srcId="{5ECE5A50-628B-4C32-86A8-F4E500FBBAD6}" destId="{CB919845-E400-4637-A763-BBF0BD6C997C}" srcOrd="0" destOrd="0" presId="urn:microsoft.com/office/officeart/2005/8/layout/bProcess4"/>
    <dgm:cxn modelId="{25E3510E-1BFE-4E8D-BDB0-DBE84A0730EE}" type="presParOf" srcId="{5ECE5A50-628B-4C32-86A8-F4E500FBBAD6}" destId="{E7C135C5-868D-48AB-94F0-9C82DEC098B4}" srcOrd="1" destOrd="0" presId="urn:microsoft.com/office/officeart/2005/8/layout/bProcess4"/>
    <dgm:cxn modelId="{03CECA87-62E4-433C-8419-C7BDD4DAD220}" type="presParOf" srcId="{AD44D361-92D8-48C4-9BBC-55BBF246C89E}" destId="{46BC4FB4-21C2-4847-BBCF-F28012C79757}" srcOrd="13" destOrd="0" presId="urn:microsoft.com/office/officeart/2005/8/layout/bProcess4"/>
    <dgm:cxn modelId="{AD83F87A-B006-41FC-9458-3EEBFDFDAA05}" type="presParOf" srcId="{AD44D361-92D8-48C4-9BBC-55BBF246C89E}" destId="{EA7E5AE1-0EE2-4853-8A3F-CCC07DE50303}" srcOrd="14" destOrd="0" presId="urn:microsoft.com/office/officeart/2005/8/layout/bProcess4"/>
    <dgm:cxn modelId="{033898E1-F058-4CE8-9607-F7D3FD6EB85E}" type="presParOf" srcId="{EA7E5AE1-0EE2-4853-8A3F-CCC07DE50303}" destId="{A0003655-1E60-49BF-8CD1-BF181E2553C4}" srcOrd="0" destOrd="0" presId="urn:microsoft.com/office/officeart/2005/8/layout/bProcess4"/>
    <dgm:cxn modelId="{53403212-3C04-4972-A624-8809279E68B3}" type="presParOf" srcId="{EA7E5AE1-0EE2-4853-8A3F-CCC07DE50303}" destId="{CC286F13-2587-4295-9D76-C8721AD44431}" srcOrd="1" destOrd="0" presId="urn:microsoft.com/office/officeart/2005/8/layout/bProcess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6A47413-8C25-4D7F-B4DC-3AD5B1A3FC61}">
      <dsp:nvSpPr>
        <dsp:cNvPr id="0" name=""/>
        <dsp:cNvSpPr/>
      </dsp:nvSpPr>
      <dsp:spPr>
        <a:xfrm>
          <a:off x="752236" y="1401"/>
          <a:ext cx="2101601" cy="1260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Batang" pitchFamily="18" charset="-127"/>
              <a:ea typeface="Batang" pitchFamily="18" charset="-127"/>
            </a:rPr>
            <a:t>TRAIT THEORY</a:t>
          </a:r>
          <a:endParaRPr lang="en-US" sz="2800" b="1" kern="1200" dirty="0">
            <a:latin typeface="Batang" pitchFamily="18" charset="-127"/>
            <a:ea typeface="Batang" pitchFamily="18" charset="-127"/>
          </a:endParaRPr>
        </a:p>
      </dsp:txBody>
      <dsp:txXfrm>
        <a:off x="752236" y="1401"/>
        <a:ext cx="2101601" cy="1260961"/>
      </dsp:txXfrm>
    </dsp:sp>
    <dsp:sp modelId="{26B07225-B30B-460D-ACAA-DC02E165E376}">
      <dsp:nvSpPr>
        <dsp:cNvPr id="0" name=""/>
        <dsp:cNvSpPr/>
      </dsp:nvSpPr>
      <dsp:spPr>
        <a:xfrm>
          <a:off x="3063999" y="1401"/>
          <a:ext cx="2101601" cy="1260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Batang" pitchFamily="18" charset="-127"/>
              <a:ea typeface="Batang" pitchFamily="18" charset="-127"/>
            </a:rPr>
            <a:t>FREUD THEORY</a:t>
          </a:r>
          <a:endParaRPr lang="en-US" sz="2800" b="1" kern="1200" dirty="0">
            <a:latin typeface="Batang" pitchFamily="18" charset="-127"/>
            <a:ea typeface="Batang" pitchFamily="18" charset="-127"/>
          </a:endParaRPr>
        </a:p>
      </dsp:txBody>
      <dsp:txXfrm>
        <a:off x="3063999" y="1401"/>
        <a:ext cx="2101601" cy="1260961"/>
      </dsp:txXfrm>
    </dsp:sp>
    <dsp:sp modelId="{A5128738-86EE-4A19-82CA-87E65FFC4668}">
      <dsp:nvSpPr>
        <dsp:cNvPr id="0" name=""/>
        <dsp:cNvSpPr/>
      </dsp:nvSpPr>
      <dsp:spPr>
        <a:xfrm>
          <a:off x="5375761" y="1401"/>
          <a:ext cx="2101601" cy="1260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Batang" pitchFamily="18" charset="-127"/>
              <a:ea typeface="Batang" pitchFamily="18" charset="-127"/>
            </a:rPr>
            <a:t>JUNG THEORY</a:t>
          </a:r>
          <a:endParaRPr lang="en-US" sz="2800" b="1" kern="1200" dirty="0">
            <a:latin typeface="Batang" pitchFamily="18" charset="-127"/>
            <a:ea typeface="Batang" pitchFamily="18" charset="-127"/>
          </a:endParaRPr>
        </a:p>
      </dsp:txBody>
      <dsp:txXfrm>
        <a:off x="5375761" y="1401"/>
        <a:ext cx="2101601" cy="1260961"/>
      </dsp:txXfrm>
    </dsp:sp>
    <dsp:sp modelId="{65CEEE9C-00C3-46F6-8D43-6EB2332FF103}">
      <dsp:nvSpPr>
        <dsp:cNvPr id="0" name=""/>
        <dsp:cNvSpPr/>
      </dsp:nvSpPr>
      <dsp:spPr>
        <a:xfrm>
          <a:off x="752236" y="1472522"/>
          <a:ext cx="2101601" cy="1260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Batang" pitchFamily="18" charset="-127"/>
              <a:ea typeface="Batang" pitchFamily="18" charset="-127"/>
            </a:rPr>
            <a:t>ADLER THEORY</a:t>
          </a:r>
          <a:endParaRPr lang="en-US" sz="2800" b="1" kern="1200" dirty="0">
            <a:latin typeface="Batang" pitchFamily="18" charset="-127"/>
            <a:ea typeface="Batang" pitchFamily="18" charset="-127"/>
          </a:endParaRPr>
        </a:p>
      </dsp:txBody>
      <dsp:txXfrm>
        <a:off x="752236" y="1472522"/>
        <a:ext cx="2101601" cy="1260961"/>
      </dsp:txXfrm>
    </dsp:sp>
    <dsp:sp modelId="{DF12B30A-73E1-411A-80BA-EEA85E14BA5E}">
      <dsp:nvSpPr>
        <dsp:cNvPr id="0" name=""/>
        <dsp:cNvSpPr/>
      </dsp:nvSpPr>
      <dsp:spPr>
        <a:xfrm>
          <a:off x="3063999" y="1472522"/>
          <a:ext cx="2101601" cy="1260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Batang" pitchFamily="18" charset="-127"/>
              <a:ea typeface="Batang" pitchFamily="18" charset="-127"/>
            </a:rPr>
            <a:t>MASLOW THEORY</a:t>
          </a:r>
          <a:endParaRPr lang="en-US" sz="2800" b="1" kern="1200" dirty="0">
            <a:latin typeface="Batang" pitchFamily="18" charset="-127"/>
            <a:ea typeface="Batang" pitchFamily="18" charset="-127"/>
          </a:endParaRPr>
        </a:p>
      </dsp:txBody>
      <dsp:txXfrm>
        <a:off x="3063999" y="1472522"/>
        <a:ext cx="2101601" cy="1260961"/>
      </dsp:txXfrm>
    </dsp:sp>
    <dsp:sp modelId="{FA1ED0C4-8E90-49DD-BF50-E300FBFD5E56}">
      <dsp:nvSpPr>
        <dsp:cNvPr id="0" name=""/>
        <dsp:cNvSpPr/>
      </dsp:nvSpPr>
      <dsp:spPr>
        <a:xfrm>
          <a:off x="5375761" y="1472522"/>
          <a:ext cx="2101601" cy="1260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Batang" pitchFamily="18" charset="-127"/>
              <a:ea typeface="Batang" pitchFamily="18" charset="-127"/>
            </a:rPr>
            <a:t>ERICKSON THEORY</a:t>
          </a:r>
          <a:endParaRPr lang="en-US" sz="2800" b="1" kern="1200" dirty="0">
            <a:latin typeface="Batang" pitchFamily="18" charset="-127"/>
            <a:ea typeface="Batang" pitchFamily="18" charset="-127"/>
          </a:endParaRPr>
        </a:p>
      </dsp:txBody>
      <dsp:txXfrm>
        <a:off x="5375761" y="1472522"/>
        <a:ext cx="2101601" cy="1260961"/>
      </dsp:txXfrm>
    </dsp:sp>
    <dsp:sp modelId="{61483992-8AF4-4E0D-BED4-993BCEA4A72E}">
      <dsp:nvSpPr>
        <dsp:cNvPr id="0" name=""/>
        <dsp:cNvSpPr/>
      </dsp:nvSpPr>
      <dsp:spPr>
        <a:xfrm>
          <a:off x="1627385" y="2943643"/>
          <a:ext cx="2663065" cy="16269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Batang" pitchFamily="18" charset="-127"/>
              <a:ea typeface="Batang" pitchFamily="18" charset="-127"/>
            </a:rPr>
            <a:t>TYPE THEORY:</a:t>
          </a:r>
          <a:endParaRPr lang="en-US" sz="2800" b="1" kern="1200" dirty="0">
            <a:latin typeface="Batang" pitchFamily="18" charset="-127"/>
            <a:ea typeface="Batang" pitchFamily="18" charset="-127"/>
          </a:endParaRPr>
        </a:p>
      </dsp:txBody>
      <dsp:txXfrm>
        <a:off x="1627385" y="2943643"/>
        <a:ext cx="2663065" cy="1626955"/>
      </dsp:txXfrm>
    </dsp:sp>
    <dsp:sp modelId="{8467DC3F-3053-4ABF-9A97-C38FE9F76B2B}">
      <dsp:nvSpPr>
        <dsp:cNvPr id="0" name=""/>
        <dsp:cNvSpPr/>
      </dsp:nvSpPr>
      <dsp:spPr>
        <a:xfrm>
          <a:off x="4343391" y="3146425"/>
          <a:ext cx="2101601" cy="1260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Batang" pitchFamily="18" charset="-127"/>
              <a:ea typeface="Batang" pitchFamily="18" charset="-127"/>
            </a:rPr>
            <a:t>1.Ernest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Batang" pitchFamily="18" charset="-127"/>
              <a:ea typeface="Batang" pitchFamily="18" charset="-127"/>
            </a:rPr>
            <a:t>2.Sheldon</a:t>
          </a:r>
          <a:endParaRPr lang="en-US" sz="2800" b="1" kern="1200" dirty="0">
            <a:latin typeface="Batang" pitchFamily="18" charset="-127"/>
            <a:ea typeface="Batang" pitchFamily="18" charset="-127"/>
          </a:endParaRPr>
        </a:p>
      </dsp:txBody>
      <dsp:txXfrm>
        <a:off x="4343391" y="3146425"/>
        <a:ext cx="2101601" cy="126096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9C1D6C-5671-45ED-B74D-88ABCDCCE29E}">
      <dsp:nvSpPr>
        <dsp:cNvPr id="0" name=""/>
        <dsp:cNvSpPr/>
      </dsp:nvSpPr>
      <dsp:spPr>
        <a:xfrm>
          <a:off x="0" y="640080"/>
          <a:ext cx="8229600" cy="3291840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96B187D-6A3A-4CD9-8052-5F85B236EF58}">
      <dsp:nvSpPr>
        <dsp:cNvPr id="0" name=""/>
        <dsp:cNvSpPr/>
      </dsp:nvSpPr>
      <dsp:spPr>
        <a:xfrm>
          <a:off x="987552" y="1216151"/>
          <a:ext cx="2715768" cy="1613001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92456" rIns="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latin typeface="Batang" pitchFamily="18" charset="-127"/>
              <a:ea typeface="Batang" pitchFamily="18" charset="-127"/>
            </a:rPr>
            <a:t>1.ERNEST KRETSCHMAN’S THEORY</a:t>
          </a:r>
          <a:endParaRPr lang="en-US" sz="2600" b="1" kern="1200" dirty="0">
            <a:latin typeface="Batang" pitchFamily="18" charset="-127"/>
            <a:ea typeface="Batang" pitchFamily="18" charset="-127"/>
          </a:endParaRPr>
        </a:p>
      </dsp:txBody>
      <dsp:txXfrm>
        <a:off x="987552" y="1216151"/>
        <a:ext cx="2715768" cy="1613001"/>
      </dsp:txXfrm>
    </dsp:sp>
    <dsp:sp modelId="{6730FE73-DDC3-4A91-BFD8-F94BAF862F51}">
      <dsp:nvSpPr>
        <dsp:cNvPr id="0" name=""/>
        <dsp:cNvSpPr/>
      </dsp:nvSpPr>
      <dsp:spPr>
        <a:xfrm>
          <a:off x="4114800" y="1742846"/>
          <a:ext cx="3209544" cy="1613001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92456" rIns="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latin typeface="Batang" pitchFamily="18" charset="-127"/>
              <a:ea typeface="Batang" pitchFamily="18" charset="-127"/>
            </a:rPr>
            <a:t>2.WILLIAM SHELDON THEORY</a:t>
          </a:r>
          <a:endParaRPr lang="en-US" sz="2600" b="1" kern="1200" dirty="0">
            <a:latin typeface="Batang" pitchFamily="18" charset="-127"/>
            <a:ea typeface="Batang" pitchFamily="18" charset="-127"/>
          </a:endParaRPr>
        </a:p>
      </dsp:txBody>
      <dsp:txXfrm>
        <a:off x="4114800" y="1742846"/>
        <a:ext cx="3209544" cy="161300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F79C5C-D45F-4151-A9C4-A80057248415}">
      <dsp:nvSpPr>
        <dsp:cNvPr id="0" name=""/>
        <dsp:cNvSpPr/>
      </dsp:nvSpPr>
      <dsp:spPr>
        <a:xfrm>
          <a:off x="0" y="56628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F15081-273C-4B0C-A200-14A38A07E0C3}">
      <dsp:nvSpPr>
        <dsp:cNvPr id="0" name=""/>
        <dsp:cNvSpPr/>
      </dsp:nvSpPr>
      <dsp:spPr>
        <a:xfrm>
          <a:off x="411480" y="64439"/>
          <a:ext cx="5760720" cy="10036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EXTROVERT</a:t>
          </a:r>
          <a:endParaRPr lang="en-US" sz="3400" kern="1200" dirty="0"/>
        </a:p>
      </dsp:txBody>
      <dsp:txXfrm>
        <a:off x="411480" y="64439"/>
        <a:ext cx="5760720" cy="1003680"/>
      </dsp:txXfrm>
    </dsp:sp>
    <dsp:sp modelId="{74242D5D-94E7-4AA4-B4EF-0B8DD84E4392}">
      <dsp:nvSpPr>
        <dsp:cNvPr id="0" name=""/>
        <dsp:cNvSpPr/>
      </dsp:nvSpPr>
      <dsp:spPr>
        <a:xfrm>
          <a:off x="0" y="210852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5254DB-31EB-4CC4-97BF-01E0A5B5891E}">
      <dsp:nvSpPr>
        <dsp:cNvPr id="0" name=""/>
        <dsp:cNvSpPr/>
      </dsp:nvSpPr>
      <dsp:spPr>
        <a:xfrm>
          <a:off x="411480" y="1606680"/>
          <a:ext cx="5760720" cy="10036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INTROVERT</a:t>
          </a:r>
          <a:endParaRPr lang="en-US" sz="3400" kern="1200" dirty="0"/>
        </a:p>
      </dsp:txBody>
      <dsp:txXfrm>
        <a:off x="411480" y="1606680"/>
        <a:ext cx="5760720" cy="1003680"/>
      </dsp:txXfrm>
    </dsp:sp>
    <dsp:sp modelId="{1386AB3D-8A10-48E5-B54C-537984862329}">
      <dsp:nvSpPr>
        <dsp:cNvPr id="0" name=""/>
        <dsp:cNvSpPr/>
      </dsp:nvSpPr>
      <dsp:spPr>
        <a:xfrm>
          <a:off x="0" y="365076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82FD0A-75C1-410C-9C18-6B87146C2E70}">
      <dsp:nvSpPr>
        <dsp:cNvPr id="0" name=""/>
        <dsp:cNvSpPr/>
      </dsp:nvSpPr>
      <dsp:spPr>
        <a:xfrm>
          <a:off x="411480" y="3148920"/>
          <a:ext cx="5760720" cy="10036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AMBIVERT</a:t>
          </a:r>
          <a:endParaRPr lang="en-US" sz="3400" kern="1200" dirty="0"/>
        </a:p>
      </dsp:txBody>
      <dsp:txXfrm>
        <a:off x="411480" y="3148920"/>
        <a:ext cx="5760720" cy="100368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7570B92-7459-463F-9019-E936B427543E}">
      <dsp:nvSpPr>
        <dsp:cNvPr id="0" name=""/>
        <dsp:cNvSpPr/>
      </dsp:nvSpPr>
      <dsp:spPr>
        <a:xfrm rot="5400000">
          <a:off x="-247798" y="249366"/>
          <a:ext cx="1651992" cy="11563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latin typeface="Batang" pitchFamily="18" charset="-127"/>
              <a:ea typeface="Batang" pitchFamily="18" charset="-127"/>
            </a:rPr>
            <a:t>Oral </a:t>
          </a:r>
          <a:endParaRPr lang="en-US" sz="2700" kern="1200" dirty="0">
            <a:latin typeface="Batang" pitchFamily="18" charset="-127"/>
            <a:ea typeface="Batang" pitchFamily="18" charset="-127"/>
          </a:endParaRPr>
        </a:p>
      </dsp:txBody>
      <dsp:txXfrm rot="5400000">
        <a:off x="-247798" y="249366"/>
        <a:ext cx="1651992" cy="1156394"/>
      </dsp:txXfrm>
    </dsp:sp>
    <dsp:sp modelId="{2EA8BC44-6CE3-414C-9AA2-5B527E566B25}">
      <dsp:nvSpPr>
        <dsp:cNvPr id="0" name=""/>
        <dsp:cNvSpPr/>
      </dsp:nvSpPr>
      <dsp:spPr>
        <a:xfrm rot="5400000">
          <a:off x="4156099" y="-2998137"/>
          <a:ext cx="1073794" cy="70732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>
              <a:latin typeface="Batang" pitchFamily="18" charset="-127"/>
              <a:ea typeface="Batang" pitchFamily="18" charset="-127"/>
            </a:rPr>
            <a:t>0 -1 (mouth sucking)</a:t>
          </a:r>
          <a:endParaRPr lang="en-US" sz="2700" kern="1200" dirty="0">
            <a:latin typeface="Batang" pitchFamily="18" charset="-127"/>
            <a:ea typeface="Batang" pitchFamily="18" charset="-127"/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>
              <a:latin typeface="Batang" pitchFamily="18" charset="-127"/>
              <a:ea typeface="Batang" pitchFamily="18" charset="-127"/>
            </a:rPr>
            <a:t>Weaning(from breast or bottle)</a:t>
          </a:r>
          <a:endParaRPr lang="en-US" sz="2700" kern="1200" dirty="0">
            <a:latin typeface="Batang" pitchFamily="18" charset="-127"/>
            <a:ea typeface="Batang" pitchFamily="18" charset="-127"/>
          </a:endParaRPr>
        </a:p>
      </dsp:txBody>
      <dsp:txXfrm rot="5400000">
        <a:off x="4156099" y="-2998137"/>
        <a:ext cx="1073794" cy="7073205"/>
      </dsp:txXfrm>
    </dsp:sp>
    <dsp:sp modelId="{F034CAAB-ED66-4B6E-8075-C494CEFB5EE6}">
      <dsp:nvSpPr>
        <dsp:cNvPr id="0" name=""/>
        <dsp:cNvSpPr/>
      </dsp:nvSpPr>
      <dsp:spPr>
        <a:xfrm rot="5400000">
          <a:off x="-247798" y="1717830"/>
          <a:ext cx="1651992" cy="11563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latin typeface="Batang" pitchFamily="18" charset="-127"/>
              <a:ea typeface="Batang" pitchFamily="18" charset="-127"/>
            </a:rPr>
            <a:t>Anal</a:t>
          </a:r>
          <a:endParaRPr lang="en-US" sz="2700" kern="1200" dirty="0">
            <a:latin typeface="Batang" pitchFamily="18" charset="-127"/>
            <a:ea typeface="Batang" pitchFamily="18" charset="-127"/>
          </a:endParaRPr>
        </a:p>
      </dsp:txBody>
      <dsp:txXfrm rot="5400000">
        <a:off x="-247798" y="1717830"/>
        <a:ext cx="1651992" cy="1156394"/>
      </dsp:txXfrm>
    </dsp:sp>
    <dsp:sp modelId="{F8D82D86-1760-41DA-AC90-26680314FF53}">
      <dsp:nvSpPr>
        <dsp:cNvPr id="0" name=""/>
        <dsp:cNvSpPr/>
      </dsp:nvSpPr>
      <dsp:spPr>
        <a:xfrm rot="5400000">
          <a:off x="4156099" y="-1539701"/>
          <a:ext cx="1073794" cy="70732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>
              <a:latin typeface="Batang" pitchFamily="18" charset="-127"/>
              <a:ea typeface="Batang" pitchFamily="18" charset="-127"/>
            </a:rPr>
            <a:t>2-3(anus-expelling or retaining feces)</a:t>
          </a:r>
          <a:endParaRPr lang="en-US" sz="2700" kern="1200" dirty="0">
            <a:latin typeface="Batang" pitchFamily="18" charset="-127"/>
            <a:ea typeface="Batang" pitchFamily="18" charset="-127"/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>
              <a:latin typeface="Batang" pitchFamily="18" charset="-127"/>
              <a:ea typeface="Batang" pitchFamily="18" charset="-127"/>
            </a:rPr>
            <a:t>Toilet training</a:t>
          </a:r>
          <a:endParaRPr lang="en-US" sz="2700" kern="1200" dirty="0">
            <a:latin typeface="Batang" pitchFamily="18" charset="-127"/>
            <a:ea typeface="Batang" pitchFamily="18" charset="-127"/>
          </a:endParaRPr>
        </a:p>
      </dsp:txBody>
      <dsp:txXfrm rot="5400000">
        <a:off x="4156099" y="-1539701"/>
        <a:ext cx="1073794" cy="7073205"/>
      </dsp:txXfrm>
    </dsp:sp>
    <dsp:sp modelId="{E989D162-61B3-4CFB-AF13-E3B96937CCEB}">
      <dsp:nvSpPr>
        <dsp:cNvPr id="0" name=""/>
        <dsp:cNvSpPr/>
      </dsp:nvSpPr>
      <dsp:spPr>
        <a:xfrm rot="5400000">
          <a:off x="-247798" y="3166238"/>
          <a:ext cx="1651992" cy="11563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latin typeface="Batang" pitchFamily="18" charset="-127"/>
              <a:ea typeface="Batang" pitchFamily="18" charset="-127"/>
            </a:rPr>
            <a:t>Phallic</a:t>
          </a:r>
          <a:endParaRPr lang="en-US" sz="2700" kern="1200" dirty="0">
            <a:latin typeface="Batang" pitchFamily="18" charset="-127"/>
            <a:ea typeface="Batang" pitchFamily="18" charset="-127"/>
          </a:endParaRPr>
        </a:p>
      </dsp:txBody>
      <dsp:txXfrm rot="5400000">
        <a:off x="-247798" y="3166238"/>
        <a:ext cx="1651992" cy="1156394"/>
      </dsp:txXfrm>
    </dsp:sp>
    <dsp:sp modelId="{ED6F3DB7-4E6C-4646-B62E-CCE2B755FC98}">
      <dsp:nvSpPr>
        <dsp:cNvPr id="0" name=""/>
        <dsp:cNvSpPr/>
      </dsp:nvSpPr>
      <dsp:spPr>
        <a:xfrm rot="5400000">
          <a:off x="4156099" y="-81265"/>
          <a:ext cx="1073794" cy="70732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>
              <a:latin typeface="Batang" pitchFamily="18" charset="-127"/>
              <a:ea typeface="Batang" pitchFamily="18" charset="-127"/>
            </a:rPr>
            <a:t>4-5(genitals-masturbating)</a:t>
          </a:r>
          <a:endParaRPr lang="en-US" sz="2700" kern="1200" dirty="0">
            <a:latin typeface="Batang" pitchFamily="18" charset="-127"/>
            <a:ea typeface="Batang" pitchFamily="18" charset="-127"/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>
              <a:latin typeface="Batang" pitchFamily="18" charset="-127"/>
              <a:ea typeface="Batang" pitchFamily="18" charset="-127"/>
            </a:rPr>
            <a:t>Identifying adult role models</a:t>
          </a:r>
          <a:endParaRPr lang="en-US" sz="2700" kern="1200" dirty="0">
            <a:latin typeface="Batang" pitchFamily="18" charset="-127"/>
            <a:ea typeface="Batang" pitchFamily="18" charset="-127"/>
          </a:endParaRPr>
        </a:p>
      </dsp:txBody>
      <dsp:txXfrm rot="5400000">
        <a:off x="4156099" y="-81265"/>
        <a:ext cx="1073794" cy="707320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209C3C-9E91-477E-98D3-8B9C04DA3051}">
      <dsp:nvSpPr>
        <dsp:cNvPr id="0" name=""/>
        <dsp:cNvSpPr/>
      </dsp:nvSpPr>
      <dsp:spPr>
        <a:xfrm rot="5400000">
          <a:off x="-333867" y="336750"/>
          <a:ext cx="2225781" cy="15580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>
              <a:latin typeface="Batang" pitchFamily="18" charset="-127"/>
              <a:ea typeface="Batang" pitchFamily="18" charset="-127"/>
            </a:rPr>
            <a:t>Latency</a:t>
          </a:r>
          <a:endParaRPr lang="en-US" sz="3100" kern="1200" dirty="0">
            <a:latin typeface="Batang" pitchFamily="18" charset="-127"/>
            <a:ea typeface="Batang" pitchFamily="18" charset="-127"/>
          </a:endParaRPr>
        </a:p>
      </dsp:txBody>
      <dsp:txXfrm rot="5400000">
        <a:off x="-333867" y="336750"/>
        <a:ext cx="2225781" cy="1558046"/>
      </dsp:txXfrm>
    </dsp:sp>
    <dsp:sp modelId="{9648C7D5-9707-4D8C-B1D3-0989FF8011B4}">
      <dsp:nvSpPr>
        <dsp:cNvPr id="0" name=""/>
        <dsp:cNvSpPr/>
      </dsp:nvSpPr>
      <dsp:spPr>
        <a:xfrm rot="5400000">
          <a:off x="4170444" y="-2609514"/>
          <a:ext cx="1446757" cy="66715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latin typeface="Batang" pitchFamily="18" charset="-127"/>
              <a:ea typeface="Batang" pitchFamily="18" charset="-127"/>
            </a:rPr>
            <a:t>6-12(sexually repressed)</a:t>
          </a:r>
          <a:endParaRPr lang="en-US" sz="2800" kern="1200" dirty="0">
            <a:latin typeface="Batang" pitchFamily="18" charset="-127"/>
            <a:ea typeface="Batang" pitchFamily="18" charset="-127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latin typeface="Batang" pitchFamily="18" charset="-127"/>
              <a:ea typeface="Batang" pitchFamily="18" charset="-127"/>
            </a:rPr>
            <a:t>Expanding social contacts</a:t>
          </a:r>
          <a:endParaRPr lang="en-US" sz="2800" kern="1200" dirty="0">
            <a:latin typeface="Batang" pitchFamily="18" charset="-127"/>
            <a:ea typeface="Batang" pitchFamily="18" charset="-127"/>
          </a:endParaRPr>
        </a:p>
      </dsp:txBody>
      <dsp:txXfrm rot="5400000">
        <a:off x="4170444" y="-2609514"/>
        <a:ext cx="1446757" cy="6671553"/>
      </dsp:txXfrm>
    </dsp:sp>
    <dsp:sp modelId="{20AB052E-B714-4B0D-8D4A-FEC0EAA92C74}">
      <dsp:nvSpPr>
        <dsp:cNvPr id="0" name=""/>
        <dsp:cNvSpPr/>
      </dsp:nvSpPr>
      <dsp:spPr>
        <a:xfrm rot="5400000">
          <a:off x="-333867" y="2677202"/>
          <a:ext cx="2225781" cy="15580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>
              <a:latin typeface="Batang" pitchFamily="18" charset="-127"/>
              <a:ea typeface="Batang" pitchFamily="18" charset="-127"/>
            </a:rPr>
            <a:t>Genital</a:t>
          </a:r>
          <a:endParaRPr lang="en-US" sz="3100" kern="1200" dirty="0">
            <a:latin typeface="Batang" pitchFamily="18" charset="-127"/>
            <a:ea typeface="Batang" pitchFamily="18" charset="-127"/>
          </a:endParaRPr>
        </a:p>
      </dsp:txBody>
      <dsp:txXfrm rot="5400000">
        <a:off x="-333867" y="2677202"/>
        <a:ext cx="2225781" cy="1558046"/>
      </dsp:txXfrm>
    </dsp:sp>
    <dsp:sp modelId="{43655A25-6DC6-4CAD-9725-976F7971FC85}">
      <dsp:nvSpPr>
        <dsp:cNvPr id="0" name=""/>
        <dsp:cNvSpPr/>
      </dsp:nvSpPr>
      <dsp:spPr>
        <a:xfrm rot="5400000">
          <a:off x="3794989" y="-269062"/>
          <a:ext cx="2197668" cy="66715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latin typeface="Batang" pitchFamily="18" charset="-127"/>
              <a:ea typeface="Batang" pitchFamily="18" charset="-127"/>
            </a:rPr>
            <a:t>Puberty onwards(being sexually intimate)</a:t>
          </a:r>
          <a:endParaRPr lang="en-US" sz="2800" kern="1200" dirty="0">
            <a:latin typeface="Batang" pitchFamily="18" charset="-127"/>
            <a:ea typeface="Batang" pitchFamily="18" charset="-127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latin typeface="Batang" pitchFamily="18" charset="-127"/>
              <a:ea typeface="Batang" pitchFamily="18" charset="-127"/>
            </a:rPr>
            <a:t>Establish intimate relations</a:t>
          </a:r>
          <a:endParaRPr lang="en-US" sz="2800" kern="1200" dirty="0">
            <a:latin typeface="Batang" pitchFamily="18" charset="-127"/>
            <a:ea typeface="Batang" pitchFamily="18" charset="-127"/>
          </a:endParaRPr>
        </a:p>
      </dsp:txBody>
      <dsp:txXfrm rot="5400000">
        <a:off x="3794989" y="-269062"/>
        <a:ext cx="2197668" cy="667155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C75141-E0C9-4A9D-A2EF-2553306D5D00}">
      <dsp:nvSpPr>
        <dsp:cNvPr id="0" name=""/>
        <dsp:cNvSpPr/>
      </dsp:nvSpPr>
      <dsp:spPr>
        <a:xfrm>
          <a:off x="1485899" y="0"/>
          <a:ext cx="4572000" cy="45720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85F227-EED0-47C5-8401-833C5A19E861}">
      <dsp:nvSpPr>
        <dsp:cNvPr id="0" name=""/>
        <dsp:cNvSpPr/>
      </dsp:nvSpPr>
      <dsp:spPr>
        <a:xfrm>
          <a:off x="3771900" y="457646"/>
          <a:ext cx="2971800" cy="6500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SELF ACTUALISATION</a:t>
          </a:r>
          <a:endParaRPr lang="en-US" sz="1900" b="1" kern="1200" dirty="0"/>
        </a:p>
      </dsp:txBody>
      <dsp:txXfrm>
        <a:off x="3771900" y="457646"/>
        <a:ext cx="2971800" cy="650081"/>
      </dsp:txXfrm>
    </dsp:sp>
    <dsp:sp modelId="{D388635D-50E4-44CE-9AD7-E06295B4BDCD}">
      <dsp:nvSpPr>
        <dsp:cNvPr id="0" name=""/>
        <dsp:cNvSpPr/>
      </dsp:nvSpPr>
      <dsp:spPr>
        <a:xfrm>
          <a:off x="3771900" y="1188987"/>
          <a:ext cx="2971800" cy="6500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SELF ESTEEM NEEDS</a:t>
          </a:r>
          <a:endParaRPr lang="en-US" sz="1900" b="1" kern="1200" dirty="0"/>
        </a:p>
      </dsp:txBody>
      <dsp:txXfrm>
        <a:off x="3771900" y="1188987"/>
        <a:ext cx="2971800" cy="650081"/>
      </dsp:txXfrm>
    </dsp:sp>
    <dsp:sp modelId="{C5720F4D-A06B-4ECB-8660-D5B46EDF1E28}">
      <dsp:nvSpPr>
        <dsp:cNvPr id="0" name=""/>
        <dsp:cNvSpPr/>
      </dsp:nvSpPr>
      <dsp:spPr>
        <a:xfrm>
          <a:off x="3771900" y="1920329"/>
          <a:ext cx="2971800" cy="6500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SOCIAL NEEDS</a:t>
          </a:r>
          <a:endParaRPr lang="en-US" sz="1900" b="1" kern="1200" dirty="0"/>
        </a:p>
      </dsp:txBody>
      <dsp:txXfrm>
        <a:off x="3771900" y="1920329"/>
        <a:ext cx="2971800" cy="650081"/>
      </dsp:txXfrm>
    </dsp:sp>
    <dsp:sp modelId="{C50069E4-FB14-43CB-B111-B7E1774CBB31}">
      <dsp:nvSpPr>
        <dsp:cNvPr id="0" name=""/>
        <dsp:cNvSpPr/>
      </dsp:nvSpPr>
      <dsp:spPr>
        <a:xfrm>
          <a:off x="3771900" y="2651670"/>
          <a:ext cx="2971800" cy="6500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SAFETY NEEDS</a:t>
          </a:r>
          <a:endParaRPr lang="en-US" sz="1900" b="1" kern="1200" dirty="0"/>
        </a:p>
      </dsp:txBody>
      <dsp:txXfrm>
        <a:off x="3771900" y="2651670"/>
        <a:ext cx="2971800" cy="650081"/>
      </dsp:txXfrm>
    </dsp:sp>
    <dsp:sp modelId="{0EF353DF-248E-4F69-809E-7AB0001A27DB}">
      <dsp:nvSpPr>
        <dsp:cNvPr id="0" name=""/>
        <dsp:cNvSpPr/>
      </dsp:nvSpPr>
      <dsp:spPr>
        <a:xfrm>
          <a:off x="3771900" y="3383012"/>
          <a:ext cx="2971800" cy="6500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PHYSIOLOGICAL NEEDS</a:t>
          </a:r>
          <a:endParaRPr lang="en-US" sz="1900" b="1" kern="1200" dirty="0"/>
        </a:p>
      </dsp:txBody>
      <dsp:txXfrm>
        <a:off x="3771900" y="3383012"/>
        <a:ext cx="2971800" cy="650081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904D855-1A3F-4A92-AF70-EF068B1219B9}">
      <dsp:nvSpPr>
        <dsp:cNvPr id="0" name=""/>
        <dsp:cNvSpPr/>
      </dsp:nvSpPr>
      <dsp:spPr>
        <a:xfrm>
          <a:off x="0" y="0"/>
          <a:ext cx="4572000" cy="45720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5756B5-5BF0-4500-A040-9E7AD751E1CE}">
      <dsp:nvSpPr>
        <dsp:cNvPr id="0" name=""/>
        <dsp:cNvSpPr/>
      </dsp:nvSpPr>
      <dsp:spPr>
        <a:xfrm>
          <a:off x="2286000" y="0"/>
          <a:ext cx="5943600" cy="457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latin typeface="Batang" pitchFamily="18" charset="-127"/>
              <a:ea typeface="Batang" pitchFamily="18" charset="-127"/>
            </a:rPr>
            <a:t>HEREDITY</a:t>
          </a:r>
          <a:endParaRPr lang="en-US" sz="2600" b="1" kern="1200" dirty="0">
            <a:latin typeface="Batang" pitchFamily="18" charset="-127"/>
            <a:ea typeface="Batang" pitchFamily="18" charset="-127"/>
          </a:endParaRPr>
        </a:p>
      </dsp:txBody>
      <dsp:txXfrm>
        <a:off x="2286000" y="0"/>
        <a:ext cx="2971800" cy="971549"/>
      </dsp:txXfrm>
    </dsp:sp>
    <dsp:sp modelId="{DC363CAB-8F90-4C29-B2C6-36846310F021}">
      <dsp:nvSpPr>
        <dsp:cNvPr id="0" name=""/>
        <dsp:cNvSpPr/>
      </dsp:nvSpPr>
      <dsp:spPr>
        <a:xfrm>
          <a:off x="600074" y="971549"/>
          <a:ext cx="3371850" cy="337185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158AC8-5E7B-4824-8F9C-ED408E4A5AD1}">
      <dsp:nvSpPr>
        <dsp:cNvPr id="0" name=""/>
        <dsp:cNvSpPr/>
      </dsp:nvSpPr>
      <dsp:spPr>
        <a:xfrm>
          <a:off x="2286000" y="971549"/>
          <a:ext cx="5943600" cy="3371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latin typeface="Batang" pitchFamily="18" charset="-127"/>
              <a:ea typeface="Batang" pitchFamily="18" charset="-127"/>
            </a:rPr>
            <a:t>ENDOCRINE GLANDS</a:t>
          </a:r>
          <a:endParaRPr lang="en-US" sz="2600" b="1" kern="1200" dirty="0">
            <a:latin typeface="Batang" pitchFamily="18" charset="-127"/>
            <a:ea typeface="Batang" pitchFamily="18" charset="-127"/>
          </a:endParaRPr>
        </a:p>
      </dsp:txBody>
      <dsp:txXfrm>
        <a:off x="2286000" y="971549"/>
        <a:ext cx="2971800" cy="971550"/>
      </dsp:txXfrm>
    </dsp:sp>
    <dsp:sp modelId="{31F2FB44-9951-4F49-8E91-E90B028B5043}">
      <dsp:nvSpPr>
        <dsp:cNvPr id="0" name=""/>
        <dsp:cNvSpPr/>
      </dsp:nvSpPr>
      <dsp:spPr>
        <a:xfrm>
          <a:off x="1200150" y="1943100"/>
          <a:ext cx="2171700" cy="21717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38C4C5-45AC-4821-99F6-3113488DA3AF}">
      <dsp:nvSpPr>
        <dsp:cNvPr id="0" name=""/>
        <dsp:cNvSpPr/>
      </dsp:nvSpPr>
      <dsp:spPr>
        <a:xfrm>
          <a:off x="2286000" y="1943100"/>
          <a:ext cx="5943600" cy="2171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latin typeface="Batang" pitchFamily="18" charset="-127"/>
              <a:ea typeface="Batang" pitchFamily="18" charset="-127"/>
            </a:rPr>
            <a:t>PHYSIQUE</a:t>
          </a:r>
          <a:endParaRPr lang="en-US" sz="2600" b="1" kern="1200" dirty="0">
            <a:latin typeface="Batang" pitchFamily="18" charset="-127"/>
            <a:ea typeface="Batang" pitchFamily="18" charset="-127"/>
          </a:endParaRPr>
        </a:p>
      </dsp:txBody>
      <dsp:txXfrm>
        <a:off x="2286000" y="1943100"/>
        <a:ext cx="2971800" cy="971550"/>
      </dsp:txXfrm>
    </dsp:sp>
    <dsp:sp modelId="{C22C717D-1B70-4282-9AF6-C9DCBD9EA00E}">
      <dsp:nvSpPr>
        <dsp:cNvPr id="0" name=""/>
        <dsp:cNvSpPr/>
      </dsp:nvSpPr>
      <dsp:spPr>
        <a:xfrm>
          <a:off x="1800225" y="2914650"/>
          <a:ext cx="971549" cy="97154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83D917-3790-4BB1-98EF-24A1173B796F}">
      <dsp:nvSpPr>
        <dsp:cNvPr id="0" name=""/>
        <dsp:cNvSpPr/>
      </dsp:nvSpPr>
      <dsp:spPr>
        <a:xfrm>
          <a:off x="2286000" y="2914650"/>
          <a:ext cx="5943600" cy="9715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latin typeface="Batang" pitchFamily="18" charset="-127"/>
              <a:ea typeface="Batang" pitchFamily="18" charset="-127"/>
            </a:rPr>
            <a:t>NERVOUS SYSTEM</a:t>
          </a:r>
          <a:endParaRPr lang="en-US" sz="2600" b="1" kern="1200" dirty="0">
            <a:latin typeface="Batang" pitchFamily="18" charset="-127"/>
            <a:ea typeface="Batang" pitchFamily="18" charset="-127"/>
          </a:endParaRPr>
        </a:p>
      </dsp:txBody>
      <dsp:txXfrm>
        <a:off x="2286000" y="2914650"/>
        <a:ext cx="2971800" cy="971549"/>
      </dsp:txXfrm>
    </dsp:sp>
    <dsp:sp modelId="{8AEA8B90-CA0A-4D8A-81F8-C130286C21A5}">
      <dsp:nvSpPr>
        <dsp:cNvPr id="0" name=""/>
        <dsp:cNvSpPr/>
      </dsp:nvSpPr>
      <dsp:spPr>
        <a:xfrm>
          <a:off x="5257800" y="0"/>
          <a:ext cx="2971800" cy="97154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4400" kern="1200" dirty="0"/>
        </a:p>
      </dsp:txBody>
      <dsp:txXfrm>
        <a:off x="5257800" y="0"/>
        <a:ext cx="2971800" cy="971549"/>
      </dsp:txXfrm>
    </dsp:sp>
    <dsp:sp modelId="{7F37F94B-2752-48C5-AF97-E9A678513ABB}">
      <dsp:nvSpPr>
        <dsp:cNvPr id="0" name=""/>
        <dsp:cNvSpPr/>
      </dsp:nvSpPr>
      <dsp:spPr>
        <a:xfrm>
          <a:off x="5257800" y="971549"/>
          <a:ext cx="2971800" cy="97155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4400" kern="1200" dirty="0"/>
        </a:p>
      </dsp:txBody>
      <dsp:txXfrm>
        <a:off x="5257800" y="971549"/>
        <a:ext cx="2971800" cy="971550"/>
      </dsp:txXfrm>
    </dsp:sp>
    <dsp:sp modelId="{F2C82675-656D-41D9-8661-883EC2DC543F}">
      <dsp:nvSpPr>
        <dsp:cNvPr id="0" name=""/>
        <dsp:cNvSpPr/>
      </dsp:nvSpPr>
      <dsp:spPr>
        <a:xfrm>
          <a:off x="5257800" y="1943100"/>
          <a:ext cx="2971800" cy="97155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4400" kern="1200" dirty="0"/>
        </a:p>
      </dsp:txBody>
      <dsp:txXfrm>
        <a:off x="5257800" y="1943100"/>
        <a:ext cx="2971800" cy="97155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A56C69-3735-4AFF-B6CB-9A4F386604BD}">
      <dsp:nvSpPr>
        <dsp:cNvPr id="0" name=""/>
        <dsp:cNvSpPr/>
      </dsp:nvSpPr>
      <dsp:spPr>
        <a:xfrm rot="5400000">
          <a:off x="-234424" y="1040743"/>
          <a:ext cx="1620939" cy="19565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7ACAEA-1FC7-497B-B9AE-E4EF2C01DAD4}">
      <dsp:nvSpPr>
        <dsp:cNvPr id="0" name=""/>
        <dsp:cNvSpPr/>
      </dsp:nvSpPr>
      <dsp:spPr>
        <a:xfrm>
          <a:off x="136503" y="3370"/>
          <a:ext cx="2173932" cy="1304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>
              <a:latin typeface="Batang" pitchFamily="18" charset="-127"/>
              <a:ea typeface="Batang" pitchFamily="18" charset="-127"/>
            </a:rPr>
            <a:t>FAMILY</a:t>
          </a:r>
          <a:endParaRPr lang="en-US" sz="3300" kern="1200" dirty="0">
            <a:latin typeface="Batang" pitchFamily="18" charset="-127"/>
            <a:ea typeface="Batang" pitchFamily="18" charset="-127"/>
          </a:endParaRPr>
        </a:p>
      </dsp:txBody>
      <dsp:txXfrm>
        <a:off x="136503" y="3370"/>
        <a:ext cx="2173932" cy="1304359"/>
      </dsp:txXfrm>
    </dsp:sp>
    <dsp:sp modelId="{26C5AACA-39E1-4208-90FC-80DE2C36E5B3}">
      <dsp:nvSpPr>
        <dsp:cNvPr id="0" name=""/>
        <dsp:cNvSpPr/>
      </dsp:nvSpPr>
      <dsp:spPr>
        <a:xfrm rot="5400000">
          <a:off x="-234424" y="2671193"/>
          <a:ext cx="1620939" cy="19565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A7676A-2BA2-46EE-A9D1-4CB641631CBC}">
      <dsp:nvSpPr>
        <dsp:cNvPr id="0" name=""/>
        <dsp:cNvSpPr/>
      </dsp:nvSpPr>
      <dsp:spPr>
        <a:xfrm>
          <a:off x="136503" y="1633820"/>
          <a:ext cx="2173932" cy="1304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SCHOOL</a:t>
          </a:r>
          <a:endParaRPr lang="en-US" sz="3300" kern="1200" dirty="0"/>
        </a:p>
      </dsp:txBody>
      <dsp:txXfrm>
        <a:off x="136503" y="1633820"/>
        <a:ext cx="2173932" cy="1304359"/>
      </dsp:txXfrm>
    </dsp:sp>
    <dsp:sp modelId="{2F9C657F-5178-481F-87B7-6755633897BE}">
      <dsp:nvSpPr>
        <dsp:cNvPr id="0" name=""/>
        <dsp:cNvSpPr/>
      </dsp:nvSpPr>
      <dsp:spPr>
        <a:xfrm>
          <a:off x="580799" y="3486417"/>
          <a:ext cx="2881820" cy="19565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E94F08-50BA-4811-AAE4-3DB8C5C856AD}">
      <dsp:nvSpPr>
        <dsp:cNvPr id="0" name=""/>
        <dsp:cNvSpPr/>
      </dsp:nvSpPr>
      <dsp:spPr>
        <a:xfrm>
          <a:off x="136503" y="3264269"/>
          <a:ext cx="2173932" cy="1304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SIBLINGS</a:t>
          </a:r>
          <a:endParaRPr lang="en-US" sz="3300" kern="1200" dirty="0"/>
        </a:p>
      </dsp:txBody>
      <dsp:txXfrm>
        <a:off x="136503" y="3264269"/>
        <a:ext cx="2173932" cy="1304359"/>
      </dsp:txXfrm>
    </dsp:sp>
    <dsp:sp modelId="{10C0BB75-595D-4A10-8D36-69AA8221BC99}">
      <dsp:nvSpPr>
        <dsp:cNvPr id="0" name=""/>
        <dsp:cNvSpPr/>
      </dsp:nvSpPr>
      <dsp:spPr>
        <a:xfrm rot="16200000">
          <a:off x="2656905" y="2671193"/>
          <a:ext cx="1620939" cy="19565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481791-12B9-4A14-BBFE-B0822A512F86}">
      <dsp:nvSpPr>
        <dsp:cNvPr id="0" name=""/>
        <dsp:cNvSpPr/>
      </dsp:nvSpPr>
      <dsp:spPr>
        <a:xfrm>
          <a:off x="3027833" y="3264269"/>
          <a:ext cx="2173932" cy="1304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MASS MEDIA</a:t>
          </a:r>
          <a:endParaRPr lang="en-US" sz="3300" kern="1200" dirty="0"/>
        </a:p>
      </dsp:txBody>
      <dsp:txXfrm>
        <a:off x="3027833" y="3264269"/>
        <a:ext cx="2173932" cy="1304359"/>
      </dsp:txXfrm>
    </dsp:sp>
    <dsp:sp modelId="{1064C967-C76E-4546-A742-F7DB0A1DAA14}">
      <dsp:nvSpPr>
        <dsp:cNvPr id="0" name=""/>
        <dsp:cNvSpPr/>
      </dsp:nvSpPr>
      <dsp:spPr>
        <a:xfrm rot="16200000">
          <a:off x="2656905" y="1040743"/>
          <a:ext cx="1620939" cy="19565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9128F8-DF99-4437-8A06-7B82DDED0CDD}">
      <dsp:nvSpPr>
        <dsp:cNvPr id="0" name=""/>
        <dsp:cNvSpPr/>
      </dsp:nvSpPr>
      <dsp:spPr>
        <a:xfrm>
          <a:off x="3027833" y="1633820"/>
          <a:ext cx="2173932" cy="1304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PEER GROUP</a:t>
          </a:r>
          <a:endParaRPr lang="en-US" sz="3300" kern="1200" dirty="0"/>
        </a:p>
      </dsp:txBody>
      <dsp:txXfrm>
        <a:off x="3027833" y="1633820"/>
        <a:ext cx="2173932" cy="1304359"/>
      </dsp:txXfrm>
    </dsp:sp>
    <dsp:sp modelId="{C9E4BA75-826A-4967-9B5E-8E16037C141E}">
      <dsp:nvSpPr>
        <dsp:cNvPr id="0" name=""/>
        <dsp:cNvSpPr/>
      </dsp:nvSpPr>
      <dsp:spPr>
        <a:xfrm rot="806668">
          <a:off x="3427437" y="569110"/>
          <a:ext cx="2914688" cy="19565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EF29A4-5F3D-4F9C-9168-2E418EFEBBD6}">
      <dsp:nvSpPr>
        <dsp:cNvPr id="0" name=""/>
        <dsp:cNvSpPr/>
      </dsp:nvSpPr>
      <dsp:spPr>
        <a:xfrm>
          <a:off x="3027833" y="3370"/>
          <a:ext cx="2173932" cy="1304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TEACHER</a:t>
          </a:r>
          <a:endParaRPr lang="en-US" sz="3300" kern="1200" dirty="0"/>
        </a:p>
      </dsp:txBody>
      <dsp:txXfrm>
        <a:off x="3027833" y="3370"/>
        <a:ext cx="2173932" cy="1304359"/>
      </dsp:txXfrm>
    </dsp:sp>
    <dsp:sp modelId="{46BC4FB4-21C2-4847-BBCF-F28012C79757}">
      <dsp:nvSpPr>
        <dsp:cNvPr id="0" name=""/>
        <dsp:cNvSpPr/>
      </dsp:nvSpPr>
      <dsp:spPr>
        <a:xfrm rot="5400000">
          <a:off x="5321096" y="1898549"/>
          <a:ext cx="1971694" cy="19565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C135C5-868D-48AB-94F0-9C82DEC098B4}">
      <dsp:nvSpPr>
        <dsp:cNvPr id="0" name=""/>
        <dsp:cNvSpPr/>
      </dsp:nvSpPr>
      <dsp:spPr>
        <a:xfrm>
          <a:off x="5867402" y="685798"/>
          <a:ext cx="2173932" cy="1304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BIRTH ORDER</a:t>
          </a:r>
          <a:endParaRPr lang="en-US" sz="3300" kern="1200" dirty="0"/>
        </a:p>
      </dsp:txBody>
      <dsp:txXfrm>
        <a:off x="5867402" y="685798"/>
        <a:ext cx="2173932" cy="1304359"/>
      </dsp:txXfrm>
    </dsp:sp>
    <dsp:sp modelId="{CC286F13-2587-4295-9D76-C8721AD44431}">
      <dsp:nvSpPr>
        <dsp:cNvPr id="0" name=""/>
        <dsp:cNvSpPr/>
      </dsp:nvSpPr>
      <dsp:spPr>
        <a:xfrm>
          <a:off x="5867402" y="2667003"/>
          <a:ext cx="2173932" cy="1304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CULTURE</a:t>
          </a:r>
          <a:endParaRPr lang="en-US" sz="3300" kern="1200" dirty="0"/>
        </a:p>
      </dsp:txBody>
      <dsp:txXfrm>
        <a:off x="5867402" y="2667003"/>
        <a:ext cx="2173932" cy="13043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2838-33B7-4FF6-B3D7-598C223524CA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4C07-118D-4B15-8EFB-E0E3450857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2838-33B7-4FF6-B3D7-598C223524CA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4C07-118D-4B15-8EFB-E0E3450857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2838-33B7-4FF6-B3D7-598C223524CA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4C07-118D-4B15-8EFB-E0E3450857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2838-33B7-4FF6-B3D7-598C223524CA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4C07-118D-4B15-8EFB-E0E3450857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2838-33B7-4FF6-B3D7-598C223524CA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4C07-118D-4B15-8EFB-E0E3450857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2838-33B7-4FF6-B3D7-598C223524CA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4C07-118D-4B15-8EFB-E0E3450857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2838-33B7-4FF6-B3D7-598C223524CA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4C07-118D-4B15-8EFB-E0E3450857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2838-33B7-4FF6-B3D7-598C223524CA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4C07-118D-4B15-8EFB-E0E3450857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2838-33B7-4FF6-B3D7-598C223524CA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4C07-118D-4B15-8EFB-E0E3450857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2838-33B7-4FF6-B3D7-598C223524CA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4C07-118D-4B15-8EFB-E0E3450857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2838-33B7-4FF6-B3D7-598C223524CA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45E4C07-118D-4B15-8EFB-E0E3450857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D82838-33B7-4FF6-B3D7-598C223524CA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5E4C07-118D-4B15-8EFB-E0E34508571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PERSONALITY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8062912" cy="2209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S.DELPHINA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MARY</a:t>
            </a:r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ASST. PROFESSOR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BON SECOURS COLLEGE FOR WOMEN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DEPARTMENT OF SOCIAL WORK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1.Ernest </a:t>
            </a:r>
            <a:r>
              <a:rPr lang="en-US" dirty="0" err="1" smtClean="0">
                <a:latin typeface="Batang" pitchFamily="18" charset="-127"/>
                <a:ea typeface="Batang" pitchFamily="18" charset="-127"/>
              </a:rPr>
              <a:t>Kretschmer’s</a:t>
            </a:r>
            <a:r>
              <a:rPr lang="en-US" dirty="0" smtClean="0">
                <a:latin typeface="Batang" pitchFamily="18" charset="-127"/>
                <a:ea typeface="Batang" pitchFamily="18" charset="-127"/>
              </a:rPr>
              <a:t>  Theory</a:t>
            </a:r>
            <a:br>
              <a:rPr lang="en-US" dirty="0" smtClean="0">
                <a:latin typeface="Batang" pitchFamily="18" charset="-127"/>
                <a:ea typeface="Batang" pitchFamily="18" charset="-127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Ernest Is A German Psychologist</a:t>
            </a:r>
          </a:p>
          <a:p>
            <a:pPr>
              <a:buNone/>
            </a:pPr>
            <a:endParaRPr lang="en-US" dirty="0" smtClean="0">
              <a:latin typeface="Batang" pitchFamily="18" charset="-127"/>
              <a:ea typeface="Batang" pitchFamily="18" charset="-127"/>
            </a:endParaRPr>
          </a:p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He Found That Certain Body Types Are Associated With Particular Types Of Mental Disorders.</a:t>
            </a:r>
          </a:p>
          <a:p>
            <a:pPr>
              <a:buNone/>
            </a:pPr>
            <a:endParaRPr lang="en-US" dirty="0" smtClean="0">
              <a:latin typeface="Batang" pitchFamily="18" charset="-127"/>
              <a:ea typeface="Batang" pitchFamily="18" charset="-127"/>
            </a:endParaRPr>
          </a:p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He Classified Personalities Into three Types</a:t>
            </a:r>
            <a:endParaRPr lang="en-US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AutoNum type="alphaUcParenR"/>
            </a:pPr>
            <a:r>
              <a:rPr lang="en-US" dirty="0" err="1" smtClean="0">
                <a:latin typeface="Batang" pitchFamily="18" charset="-127"/>
                <a:ea typeface="Batang" pitchFamily="18" charset="-127"/>
              </a:rPr>
              <a:t>Pyknic</a:t>
            </a:r>
            <a:r>
              <a:rPr lang="en-US" dirty="0" smtClean="0">
                <a:latin typeface="Batang" pitchFamily="18" charset="-127"/>
                <a:ea typeface="Batang" pitchFamily="18" charset="-127"/>
              </a:rPr>
              <a:t> Type:</a:t>
            </a:r>
          </a:p>
          <a:p>
            <a:pPr marL="578358" indent="-514350">
              <a:buAutoNum type="alphaUcParenR"/>
            </a:pPr>
            <a:endParaRPr lang="en-US" dirty="0" smtClean="0">
              <a:latin typeface="Batang" pitchFamily="18" charset="-127"/>
              <a:ea typeface="Batang" pitchFamily="18" charset="-127"/>
            </a:endParaRPr>
          </a:p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Short and round body</a:t>
            </a:r>
          </a:p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Extraverts</a:t>
            </a:r>
          </a:p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May have MDP(Manic Depressive psychosis)</a:t>
            </a:r>
            <a:endParaRPr lang="en-US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Batang" pitchFamily="18" charset="-127"/>
                <a:ea typeface="Batang" pitchFamily="18" charset="-127"/>
              </a:rPr>
              <a:t>B) </a:t>
            </a:r>
            <a:r>
              <a:rPr lang="en-US" dirty="0" err="1" smtClean="0">
                <a:latin typeface="Batang" pitchFamily="18" charset="-127"/>
                <a:ea typeface="Batang" pitchFamily="18" charset="-127"/>
              </a:rPr>
              <a:t>Asthenic</a:t>
            </a:r>
            <a:r>
              <a:rPr lang="en-US" dirty="0" smtClean="0">
                <a:latin typeface="Batang" pitchFamily="18" charset="-127"/>
                <a:ea typeface="Batang" pitchFamily="18" charset="-127"/>
              </a:rPr>
              <a:t> Type:</a:t>
            </a:r>
          </a:p>
          <a:p>
            <a:pPr>
              <a:buNone/>
            </a:pPr>
            <a:endParaRPr lang="en-US" dirty="0" smtClean="0">
              <a:latin typeface="Batang" pitchFamily="18" charset="-127"/>
              <a:ea typeface="Batang" pitchFamily="18" charset="-127"/>
            </a:endParaRPr>
          </a:p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Slender or slim body</a:t>
            </a:r>
          </a:p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Introverts</a:t>
            </a:r>
          </a:p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May be suffer from </a:t>
            </a:r>
            <a:r>
              <a:rPr lang="en-US" dirty="0" err="1" smtClean="0">
                <a:latin typeface="Batang" pitchFamily="18" charset="-127"/>
                <a:ea typeface="Batang" pitchFamily="18" charset="-127"/>
              </a:rPr>
              <a:t>Schizoprenia</a:t>
            </a:r>
            <a:r>
              <a:rPr lang="en-US" dirty="0" smtClean="0">
                <a:latin typeface="Batang" pitchFamily="18" charset="-127"/>
                <a:ea typeface="Batang" pitchFamily="18" charset="-127"/>
              </a:rPr>
              <a:t>.</a:t>
            </a:r>
            <a:endParaRPr lang="en-US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Batang" pitchFamily="18" charset="-127"/>
                <a:ea typeface="Batang" pitchFamily="18" charset="-127"/>
              </a:rPr>
              <a:t>C) Athletic Type:</a:t>
            </a:r>
          </a:p>
          <a:p>
            <a:pPr>
              <a:buNone/>
            </a:pPr>
            <a:endParaRPr lang="en-US" dirty="0" smtClean="0">
              <a:latin typeface="Batang" pitchFamily="18" charset="-127"/>
              <a:ea typeface="Batang" pitchFamily="18" charset="-127"/>
            </a:endParaRPr>
          </a:p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Strong body</a:t>
            </a:r>
          </a:p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More energetic and aggressive(</a:t>
            </a:r>
            <a:r>
              <a:rPr lang="en-US" dirty="0" err="1" smtClean="0">
                <a:latin typeface="Batang" pitchFamily="18" charset="-127"/>
                <a:ea typeface="Batang" pitchFamily="18" charset="-127"/>
              </a:rPr>
              <a:t>ambiverts</a:t>
            </a:r>
            <a:r>
              <a:rPr lang="en-US" dirty="0" smtClean="0">
                <a:latin typeface="Batang" pitchFamily="18" charset="-127"/>
                <a:ea typeface="Batang" pitchFamily="18" charset="-127"/>
              </a:rPr>
              <a:t>)</a:t>
            </a:r>
          </a:p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May be prone to suffer from MDP</a:t>
            </a:r>
            <a:endParaRPr lang="en-US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2.William Sheldon’s Theory</a:t>
            </a:r>
            <a:br>
              <a:rPr lang="en-US" dirty="0" smtClean="0">
                <a:latin typeface="Batang" pitchFamily="18" charset="-127"/>
                <a:ea typeface="Batang" pitchFamily="18" charset="-127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He Correlating Temperament And Body Type.</a:t>
            </a:r>
          </a:p>
          <a:p>
            <a:pPr>
              <a:buNone/>
            </a:pPr>
            <a:endParaRPr lang="en-US" dirty="0" smtClean="0">
              <a:latin typeface="Batang" pitchFamily="18" charset="-127"/>
              <a:ea typeface="Batang" pitchFamily="18" charset="-127"/>
            </a:endParaRPr>
          </a:p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He Has Divided People Into Three Types.</a:t>
            </a:r>
          </a:p>
          <a:p>
            <a:endParaRPr lang="en-US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ENDOMORPH(</a:t>
            </a:r>
            <a:r>
              <a:rPr lang="en-US" dirty="0" err="1" smtClean="0">
                <a:latin typeface="Batang" pitchFamily="18" charset="-127"/>
                <a:ea typeface="Batang" pitchFamily="18" charset="-127"/>
              </a:rPr>
              <a:t>pyknic</a:t>
            </a:r>
            <a:r>
              <a:rPr lang="en-US" dirty="0" smtClean="0">
                <a:latin typeface="Batang" pitchFamily="18" charset="-127"/>
                <a:ea typeface="Batang" pitchFamily="18" charset="-127"/>
              </a:rPr>
              <a:t> type)</a:t>
            </a:r>
          </a:p>
          <a:p>
            <a:pPr lvl="1"/>
            <a:r>
              <a:rPr lang="en-US" dirty="0" smtClean="0">
                <a:latin typeface="Batang" pitchFamily="18" charset="-127"/>
                <a:ea typeface="Batang" pitchFamily="18" charset="-127"/>
              </a:rPr>
              <a:t>They are sociable and relaxed</a:t>
            </a:r>
          </a:p>
          <a:p>
            <a:pPr lvl="1">
              <a:buNone/>
            </a:pPr>
            <a:endParaRPr lang="en-US" dirty="0" smtClean="0">
              <a:latin typeface="Batang" pitchFamily="18" charset="-127"/>
              <a:ea typeface="Batang" pitchFamily="18" charset="-127"/>
            </a:endParaRPr>
          </a:p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ECTOMORPH(</a:t>
            </a:r>
            <a:r>
              <a:rPr lang="en-US" dirty="0" err="1" smtClean="0">
                <a:latin typeface="Batang" pitchFamily="18" charset="-127"/>
                <a:ea typeface="Batang" pitchFamily="18" charset="-127"/>
              </a:rPr>
              <a:t>asthenic</a:t>
            </a:r>
            <a:r>
              <a:rPr lang="en-US" dirty="0" smtClean="0">
                <a:latin typeface="Batang" pitchFamily="18" charset="-127"/>
                <a:ea typeface="Batang" pitchFamily="18" charset="-127"/>
              </a:rPr>
              <a:t> type)</a:t>
            </a:r>
          </a:p>
          <a:p>
            <a:pPr lvl="1"/>
            <a:r>
              <a:rPr lang="en-US" dirty="0" smtClean="0">
                <a:latin typeface="Batang" pitchFamily="18" charset="-127"/>
                <a:ea typeface="Batang" pitchFamily="18" charset="-127"/>
              </a:rPr>
              <a:t>They are shy , reserved , self-conscious </a:t>
            </a:r>
          </a:p>
          <a:p>
            <a:pPr lvl="1">
              <a:buNone/>
            </a:pPr>
            <a:endParaRPr lang="en-US" dirty="0" smtClean="0">
              <a:latin typeface="Batang" pitchFamily="18" charset="-127"/>
              <a:ea typeface="Batang" pitchFamily="18" charset="-127"/>
            </a:endParaRPr>
          </a:p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MESOMORPH(athletic type)</a:t>
            </a:r>
          </a:p>
          <a:p>
            <a:pPr lvl="1"/>
            <a:r>
              <a:rPr lang="en-US" dirty="0" smtClean="0">
                <a:latin typeface="Batang" pitchFamily="18" charset="-127"/>
                <a:ea typeface="Batang" pitchFamily="18" charset="-127"/>
              </a:rPr>
              <a:t>They are physically active , noisy , adventurous</a:t>
            </a:r>
            <a:endParaRPr lang="en-US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229600" cy="1399032"/>
          </a:xfrm>
        </p:spPr>
        <p:txBody>
          <a:bodyPr>
            <a:normAutofit/>
          </a:bodyPr>
          <a:lstStyle/>
          <a:p>
            <a:r>
              <a:rPr lang="en-US" sz="8000" dirty="0" smtClean="0">
                <a:latin typeface="Batang" pitchFamily="18" charset="-127"/>
                <a:ea typeface="Batang" pitchFamily="18" charset="-127"/>
              </a:rPr>
              <a:t>		1 		2 		3</a:t>
            </a:r>
            <a:endParaRPr lang="en-US" sz="8000" dirty="0"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4" name="Content Placeholder 3" descr="ernst-kretschmer-4-63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48763" y="1935163"/>
            <a:ext cx="5846473" cy="438943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1399032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Batang" pitchFamily="18" charset="-127"/>
                <a:ea typeface="Batang" pitchFamily="18" charset="-127"/>
              </a:rPr>
              <a:t>		1		  2		    3</a:t>
            </a:r>
            <a:endParaRPr lang="en-US" sz="5400" dirty="0"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4" name="Content Placeholder 3" descr="Body-shapes-49796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62066" y="1935163"/>
            <a:ext cx="4019868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JUNG THEORY:</a:t>
            </a:r>
            <a:endParaRPr lang="en-US" dirty="0">
              <a:latin typeface="Batang" pitchFamily="18" charset="-127"/>
              <a:ea typeface="Batang" pitchFamily="18" charset="-127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99032"/>
          </a:xfrm>
        </p:spPr>
        <p:txBody>
          <a:bodyPr>
            <a:normAutofit/>
          </a:bodyPr>
          <a:lstStyle/>
          <a:p>
            <a:r>
              <a:rPr lang="en-US" sz="6600" dirty="0" smtClean="0">
                <a:latin typeface="Batang" pitchFamily="18" charset="-127"/>
                <a:ea typeface="Batang" pitchFamily="18" charset="-127"/>
              </a:rPr>
              <a:t>	1			2			3</a:t>
            </a:r>
            <a:endParaRPr lang="en-US" sz="6600" dirty="0"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4" name="Content Placeholder 3" descr="maxresdefaul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70278" y="1935163"/>
            <a:ext cx="7803444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tx1">
                    <a:lumMod val="95000"/>
                  </a:schemeClr>
                </a:solidFill>
                <a:latin typeface="Batang" pitchFamily="18" charset="-127"/>
                <a:ea typeface="Batang" pitchFamily="18" charset="-127"/>
              </a:rPr>
              <a:t>Personality is the total quality of an individual behavior as it is shown in 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Batang" pitchFamily="18" charset="-127"/>
                <a:ea typeface="Batang" pitchFamily="18" charset="-127"/>
              </a:rPr>
              <a:t>his/her habits, thinking, attitudes, interests, his/her manner of acting and his/her personal philosophy 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  <a:latin typeface="Batang" pitchFamily="18" charset="-127"/>
                <a:ea typeface="Batang" pitchFamily="18" charset="-127"/>
              </a:rPr>
              <a:t>of life. </a:t>
            </a:r>
          </a:p>
          <a:p>
            <a:pPr lvl="0"/>
            <a:r>
              <a:rPr lang="en-US" dirty="0" smtClean="0">
                <a:solidFill>
                  <a:schemeClr val="tx1">
                    <a:lumMod val="95000"/>
                  </a:schemeClr>
                </a:solidFill>
                <a:latin typeface="Batang" pitchFamily="18" charset="-127"/>
                <a:ea typeface="Batang" pitchFamily="18" charset="-127"/>
              </a:rPr>
              <a:t>It is the totality of his/her being. It includes his physical, mental, emotional and temperamental make-up and how it shows itself in behavior.</a:t>
            </a:r>
          </a:p>
          <a:p>
            <a:endParaRPr lang="en-US" dirty="0" smtClean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FREUD’S THEORY:</a:t>
            </a:r>
            <a:endParaRPr lang="en-US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Id – Pleasure Principle – Unconscious Mind</a:t>
            </a:r>
          </a:p>
          <a:p>
            <a:pPr>
              <a:buNone/>
            </a:pPr>
            <a:endParaRPr lang="en-US" dirty="0" smtClean="0">
              <a:latin typeface="Batang" pitchFamily="18" charset="-127"/>
              <a:ea typeface="Batang" pitchFamily="18" charset="-127"/>
            </a:endParaRPr>
          </a:p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Ego – Reality Principle – Sub-conscious Mind</a:t>
            </a:r>
          </a:p>
          <a:p>
            <a:pPr>
              <a:buNone/>
            </a:pPr>
            <a:endParaRPr lang="en-US" dirty="0" smtClean="0">
              <a:latin typeface="Batang" pitchFamily="18" charset="-127"/>
              <a:ea typeface="Batang" pitchFamily="18" charset="-127"/>
            </a:endParaRPr>
          </a:p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Superego – Conscience Principle – Conscious Mind</a:t>
            </a:r>
            <a:endParaRPr lang="en-US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FREUD’S PSYCHO SEXUAL DEVELOPMENT:</a:t>
            </a:r>
            <a:endParaRPr lang="en-US" dirty="0">
              <a:latin typeface="Batang" pitchFamily="18" charset="-127"/>
              <a:ea typeface="Batang" pitchFamily="18" charset="-127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Continued...</a:t>
            </a:r>
            <a:endParaRPr lang="en-US" dirty="0">
              <a:latin typeface="Batang" pitchFamily="18" charset="-127"/>
              <a:ea typeface="Batang" pitchFamily="18" charset="-127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ERICKSON THEORY:</a:t>
            </a:r>
            <a:endParaRPr lang="en-US" dirty="0">
              <a:latin typeface="Batang" pitchFamily="18" charset="-127"/>
              <a:ea typeface="Batang" pitchFamily="18" charset="-127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64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atang" pitchFamily="18" charset="-127"/>
                          <a:ea typeface="Batang" pitchFamily="18" charset="-127"/>
                        </a:rPr>
                        <a:t>PERIOD OF TIME</a:t>
                      </a:r>
                      <a:endParaRPr lang="en-US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atang" pitchFamily="18" charset="-127"/>
                          <a:ea typeface="Batang" pitchFamily="18" charset="-127"/>
                        </a:rPr>
                        <a:t>VIRTUE</a:t>
                      </a:r>
                      <a:endParaRPr lang="en-US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atang" pitchFamily="18" charset="-127"/>
                          <a:ea typeface="Batang" pitchFamily="18" charset="-127"/>
                        </a:rPr>
                        <a:t>CONFLICTS</a:t>
                      </a:r>
                      <a:endParaRPr lang="en-US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tang" pitchFamily="18" charset="-127"/>
                          <a:ea typeface="Batang" pitchFamily="18" charset="-127"/>
                        </a:rPr>
                        <a:t>Infancy</a:t>
                      </a:r>
                      <a:endParaRPr lang="en-US" sz="20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tang" pitchFamily="18" charset="-127"/>
                          <a:ea typeface="Batang" pitchFamily="18" charset="-127"/>
                        </a:rPr>
                        <a:t>Hope</a:t>
                      </a:r>
                      <a:endParaRPr lang="en-US" sz="20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tang" pitchFamily="18" charset="-127"/>
                          <a:ea typeface="Batang" pitchFamily="18" charset="-127"/>
                        </a:rPr>
                        <a:t>Basic Trust Vs Mistrust</a:t>
                      </a:r>
                      <a:endParaRPr lang="en-US" sz="20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tang" pitchFamily="18" charset="-127"/>
                          <a:ea typeface="Batang" pitchFamily="18" charset="-127"/>
                        </a:rPr>
                        <a:t>Years 1</a:t>
                      </a:r>
                      <a:r>
                        <a:rPr lang="en-US" sz="2000" baseline="0" dirty="0" smtClean="0">
                          <a:latin typeface="Batang" pitchFamily="18" charset="-127"/>
                          <a:ea typeface="Batang" pitchFamily="18" charset="-127"/>
                        </a:rPr>
                        <a:t> </a:t>
                      </a:r>
                      <a:r>
                        <a:rPr lang="en-US" sz="2000" dirty="0" smtClean="0">
                          <a:latin typeface="Batang" pitchFamily="18" charset="-127"/>
                          <a:ea typeface="Batang" pitchFamily="18" charset="-127"/>
                        </a:rPr>
                        <a:t>- 3</a:t>
                      </a:r>
                      <a:endParaRPr lang="en-US" sz="20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tang" pitchFamily="18" charset="-127"/>
                          <a:ea typeface="Batang" pitchFamily="18" charset="-127"/>
                        </a:rPr>
                        <a:t>Will</a:t>
                      </a:r>
                      <a:endParaRPr lang="en-US" sz="20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tang" pitchFamily="18" charset="-127"/>
                          <a:ea typeface="Batang" pitchFamily="18" charset="-127"/>
                        </a:rPr>
                        <a:t>Autonomy</a:t>
                      </a:r>
                      <a:r>
                        <a:rPr lang="en-US" sz="2000" baseline="0" dirty="0" smtClean="0">
                          <a:latin typeface="Batang" pitchFamily="18" charset="-127"/>
                          <a:ea typeface="Batang" pitchFamily="18" charset="-127"/>
                        </a:rPr>
                        <a:t> Vs Shame Or Doubt</a:t>
                      </a:r>
                      <a:endParaRPr lang="en-US" sz="20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tang" pitchFamily="18" charset="-127"/>
                          <a:ea typeface="Batang" pitchFamily="18" charset="-127"/>
                        </a:rPr>
                        <a:t>Years 3 - 5</a:t>
                      </a:r>
                      <a:endParaRPr lang="en-US" sz="20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tang" pitchFamily="18" charset="-127"/>
                          <a:ea typeface="Batang" pitchFamily="18" charset="-127"/>
                        </a:rPr>
                        <a:t>Purpose</a:t>
                      </a:r>
                      <a:endParaRPr lang="en-US" sz="20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tang" pitchFamily="18" charset="-127"/>
                          <a:ea typeface="Batang" pitchFamily="18" charset="-127"/>
                        </a:rPr>
                        <a:t>Initiative Vs Guilt</a:t>
                      </a:r>
                      <a:endParaRPr lang="en-US" sz="20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tang" pitchFamily="18" charset="-127"/>
                          <a:ea typeface="Batang" pitchFamily="18" charset="-127"/>
                        </a:rPr>
                        <a:t>Years 5 - 12</a:t>
                      </a:r>
                      <a:endParaRPr lang="en-US" sz="20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tang" pitchFamily="18" charset="-127"/>
                          <a:ea typeface="Batang" pitchFamily="18" charset="-127"/>
                        </a:rPr>
                        <a:t>Competence</a:t>
                      </a:r>
                      <a:endParaRPr lang="en-US" sz="20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tang" pitchFamily="18" charset="-127"/>
                          <a:ea typeface="Batang" pitchFamily="18" charset="-127"/>
                        </a:rPr>
                        <a:t>Inferiority</a:t>
                      </a:r>
                      <a:endParaRPr lang="en-US" sz="20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tang" pitchFamily="18" charset="-127"/>
                          <a:ea typeface="Batang" pitchFamily="18" charset="-127"/>
                        </a:rPr>
                        <a:t>Adolescence</a:t>
                      </a:r>
                      <a:endParaRPr lang="en-US" sz="20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tang" pitchFamily="18" charset="-127"/>
                          <a:ea typeface="Batang" pitchFamily="18" charset="-127"/>
                        </a:rPr>
                        <a:t>Fidelity ” being True To The Self ”</a:t>
                      </a:r>
                      <a:endParaRPr lang="en-US" sz="20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tang" pitchFamily="18" charset="-127"/>
                          <a:ea typeface="Batang" pitchFamily="18" charset="-127"/>
                        </a:rPr>
                        <a:t>Identity Vs Role Confusion</a:t>
                      </a:r>
                      <a:endParaRPr lang="en-US" sz="20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tang" pitchFamily="18" charset="-127"/>
                          <a:ea typeface="Batang" pitchFamily="18" charset="-127"/>
                        </a:rPr>
                        <a:t>Early Adulthood</a:t>
                      </a:r>
                      <a:endParaRPr lang="en-US" sz="20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tang" pitchFamily="18" charset="-127"/>
                          <a:ea typeface="Batang" pitchFamily="18" charset="-127"/>
                        </a:rPr>
                        <a:t>Love</a:t>
                      </a:r>
                      <a:endParaRPr lang="en-US" sz="20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tang" pitchFamily="18" charset="-127"/>
                          <a:ea typeface="Batang" pitchFamily="18" charset="-127"/>
                        </a:rPr>
                        <a:t>Intimacy Vs Isolation</a:t>
                      </a:r>
                      <a:endParaRPr lang="en-US" sz="20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tang" pitchFamily="18" charset="-127"/>
                          <a:ea typeface="Batang" pitchFamily="18" charset="-127"/>
                        </a:rPr>
                        <a:t>Middle</a:t>
                      </a:r>
                      <a:r>
                        <a:rPr lang="en-US" sz="2000" baseline="0" dirty="0" smtClean="0">
                          <a:latin typeface="Batang" pitchFamily="18" charset="-127"/>
                          <a:ea typeface="Batang" pitchFamily="18" charset="-127"/>
                        </a:rPr>
                        <a:t> Adulthood</a:t>
                      </a:r>
                      <a:endParaRPr lang="en-US" sz="20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tang" pitchFamily="18" charset="-127"/>
                          <a:ea typeface="Batang" pitchFamily="18" charset="-127"/>
                        </a:rPr>
                        <a:t>Care</a:t>
                      </a:r>
                      <a:endParaRPr lang="en-US" sz="20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tang" pitchFamily="18" charset="-127"/>
                          <a:ea typeface="Batang" pitchFamily="18" charset="-127"/>
                        </a:rPr>
                        <a:t>Generatively Vs Stagnation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tang" pitchFamily="18" charset="-127"/>
                          <a:ea typeface="Batang" pitchFamily="18" charset="-127"/>
                        </a:rPr>
                        <a:t>Late Adulthood</a:t>
                      </a:r>
                      <a:endParaRPr lang="en-US" sz="20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tang" pitchFamily="18" charset="-127"/>
                          <a:ea typeface="Batang" pitchFamily="18" charset="-127"/>
                        </a:rPr>
                        <a:t>Wisdom</a:t>
                      </a:r>
                      <a:endParaRPr lang="en-US" sz="20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tang" pitchFamily="18" charset="-127"/>
                          <a:ea typeface="Batang" pitchFamily="18" charset="-127"/>
                        </a:rPr>
                        <a:t>Ego Integrity Vs Despair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MASLOW THEORY:</a:t>
            </a:r>
            <a:endParaRPr lang="en-US" dirty="0">
              <a:latin typeface="Batang" pitchFamily="18" charset="-127"/>
              <a:ea typeface="Batang" pitchFamily="18" charset="-127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FACTORS INFLUENCING PERSONALITY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Biological Factors</a:t>
            </a:r>
          </a:p>
          <a:p>
            <a:pPr>
              <a:buNone/>
            </a:pPr>
            <a:endParaRPr lang="en-US" dirty="0" smtClean="0">
              <a:latin typeface="Batang" pitchFamily="18" charset="-127"/>
              <a:ea typeface="Batang" pitchFamily="18" charset="-127"/>
            </a:endParaRPr>
          </a:p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Environmental Factors</a:t>
            </a:r>
            <a:endParaRPr lang="en-US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BIOLOGICAL FACTORS</a:t>
            </a:r>
            <a:endParaRPr lang="en-US" dirty="0">
              <a:latin typeface="Batang" pitchFamily="18" charset="-127"/>
              <a:ea typeface="Batang" pitchFamily="18" charset="-127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Batang" pitchFamily="18" charset="-127"/>
                <a:ea typeface="Batang" pitchFamily="18" charset="-127"/>
              </a:rPr>
              <a:t>ENVIRONMENTAL FACTORS:</a:t>
            </a:r>
            <a:endParaRPr lang="en-US" sz="4000" dirty="0">
              <a:latin typeface="Batang" pitchFamily="18" charset="-127"/>
              <a:ea typeface="Batang" pitchFamily="18" charset="-127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19441309">
            <a:off x="1777237" y="1981275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9600" dirty="0" smtClean="0"/>
              <a:t>THANK YOU</a:t>
            </a:r>
            <a:endParaRPr lang="en-US" sz="9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personality related image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81000"/>
            <a:ext cx="8788736" cy="58428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b="1" dirty="0" err="1" smtClean="0">
                <a:latin typeface="Batang" pitchFamily="18" charset="-127"/>
                <a:ea typeface="Batang" pitchFamily="18" charset="-127"/>
              </a:rPr>
              <a:t>Macionis</a:t>
            </a:r>
            <a:r>
              <a:rPr lang="en-US" dirty="0" smtClean="0">
                <a:latin typeface="Batang" pitchFamily="18" charset="-127"/>
                <a:ea typeface="Batang" pitchFamily="18" charset="-127"/>
              </a:rPr>
              <a:t> define as “It is the constant pattern of thinking, feeling and acting.”</a:t>
            </a:r>
          </a:p>
          <a:p>
            <a:pPr fontAlgn="base">
              <a:buNone/>
            </a:pPr>
            <a:endParaRPr lang="en-US" dirty="0" smtClean="0">
              <a:latin typeface="Batang" pitchFamily="18" charset="-127"/>
              <a:ea typeface="Batang" pitchFamily="18" charset="-127"/>
            </a:endParaRPr>
          </a:p>
          <a:p>
            <a:pPr fontAlgn="base"/>
            <a:r>
              <a:rPr lang="en-US" b="1" dirty="0" err="1" smtClean="0">
                <a:latin typeface="Batang" pitchFamily="18" charset="-127"/>
                <a:ea typeface="Batang" pitchFamily="18" charset="-127"/>
              </a:rPr>
              <a:t>Ogburn</a:t>
            </a:r>
            <a:r>
              <a:rPr lang="en-US" dirty="0" smtClean="0">
                <a:latin typeface="Batang" pitchFamily="18" charset="-127"/>
                <a:ea typeface="Batang" pitchFamily="18" charset="-127"/>
              </a:rPr>
              <a:t> and </a:t>
            </a:r>
            <a:r>
              <a:rPr lang="en-US" b="1" dirty="0" err="1" smtClean="0">
                <a:latin typeface="Batang" pitchFamily="18" charset="-127"/>
                <a:ea typeface="Batang" pitchFamily="18" charset="-127"/>
              </a:rPr>
              <a:t>Nimkoff</a:t>
            </a:r>
            <a:r>
              <a:rPr lang="en-US" dirty="0" smtClean="0">
                <a:latin typeface="Batang" pitchFamily="18" charset="-127"/>
                <a:ea typeface="Batang" pitchFamily="18" charset="-127"/>
              </a:rPr>
              <a:t> define it as the totality of sentiments, attitudes, idea, habits, skills and behaviors of an individual.”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Batang" pitchFamily="18" charset="-127"/>
                <a:ea typeface="Batang" pitchFamily="18" charset="-127"/>
              </a:rPr>
              <a:t>THEORIES OF PERSONALITY: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TRAIT THEORY: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Traits are tendency to behave in relatively consistent and distinctive ways across situations.</a:t>
            </a:r>
          </a:p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These are the measurable aspects of personality.</a:t>
            </a:r>
          </a:p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For example : Friendliness, Honesty, Social Etc…</a:t>
            </a:r>
          </a:p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It includes ALLPORT and CATELL theories. </a:t>
            </a:r>
            <a:endParaRPr lang="en-US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Batang" pitchFamily="18" charset="-127"/>
                <a:ea typeface="Batang" pitchFamily="18" charset="-127"/>
              </a:rPr>
              <a:t>ALLPORT TRAIT</a:t>
            </a:r>
          </a:p>
          <a:p>
            <a:pPr lvl="1"/>
            <a:r>
              <a:rPr lang="en-US" sz="3200" dirty="0" smtClean="0">
                <a:latin typeface="Batang" pitchFamily="18" charset="-127"/>
                <a:ea typeface="Batang" pitchFamily="18" charset="-127"/>
              </a:rPr>
              <a:t>He Identified Three Traits:</a:t>
            </a:r>
          </a:p>
          <a:p>
            <a:pPr marL="1847088" lvl="4" indent="-457200">
              <a:buFont typeface="+mj-lt"/>
              <a:buAutoNum type="arabicPeriod"/>
            </a:pPr>
            <a:r>
              <a:rPr lang="en-US" sz="2400" dirty="0" smtClean="0">
                <a:latin typeface="Batang" pitchFamily="18" charset="-127"/>
                <a:ea typeface="Batang" pitchFamily="18" charset="-127"/>
              </a:rPr>
              <a:t>Cardinal Traits(individual </a:t>
            </a:r>
            <a:r>
              <a:rPr lang="en-US" sz="2400" dirty="0" err="1" smtClean="0">
                <a:latin typeface="Batang" pitchFamily="18" charset="-127"/>
                <a:ea typeface="Batang" pitchFamily="18" charset="-127"/>
              </a:rPr>
              <a:t>behaviours</a:t>
            </a:r>
            <a:r>
              <a:rPr lang="en-US" sz="2400" dirty="0" smtClean="0">
                <a:latin typeface="Batang" pitchFamily="18" charset="-127"/>
                <a:ea typeface="Batang" pitchFamily="18" charset="-127"/>
              </a:rPr>
              <a:t>)</a:t>
            </a:r>
          </a:p>
          <a:p>
            <a:pPr marL="1847088" lvl="4" indent="-457200">
              <a:buFont typeface="+mj-lt"/>
              <a:buAutoNum type="arabicPeriod"/>
            </a:pPr>
            <a:r>
              <a:rPr lang="en-US" sz="2400" dirty="0" smtClean="0">
                <a:latin typeface="Batang" pitchFamily="18" charset="-127"/>
                <a:ea typeface="Batang" pitchFamily="18" charset="-127"/>
              </a:rPr>
              <a:t>Central Traits(It Describe A </a:t>
            </a:r>
            <a:r>
              <a:rPr lang="en-US" sz="2400" dirty="0" err="1" smtClean="0">
                <a:latin typeface="Batang" pitchFamily="18" charset="-127"/>
                <a:ea typeface="Batang" pitchFamily="18" charset="-127"/>
              </a:rPr>
              <a:t>Person.Eg:honesty</a:t>
            </a:r>
            <a:r>
              <a:rPr lang="en-US" sz="2400" dirty="0" smtClean="0">
                <a:latin typeface="Batang" pitchFamily="18" charset="-127"/>
                <a:ea typeface="Batang" pitchFamily="18" charset="-127"/>
              </a:rPr>
              <a:t>)</a:t>
            </a:r>
          </a:p>
          <a:p>
            <a:pPr marL="1847088" lvl="4" indent="-457200">
              <a:buFont typeface="+mj-lt"/>
              <a:buAutoNum type="arabicPeriod"/>
            </a:pPr>
            <a:r>
              <a:rPr lang="en-US" sz="2400" dirty="0" smtClean="0">
                <a:latin typeface="Batang" pitchFamily="18" charset="-127"/>
                <a:ea typeface="Batang" pitchFamily="18" charset="-127"/>
              </a:rPr>
              <a:t>Secondary Traits(small Range Of Traits And Not Strong)</a:t>
            </a:r>
          </a:p>
          <a:p>
            <a:pPr lvl="7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RB CATELL TRAITS:</a:t>
            </a:r>
          </a:p>
          <a:p>
            <a:pPr lvl="1"/>
            <a:r>
              <a:rPr lang="en-US" dirty="0" smtClean="0">
                <a:latin typeface="Batang" pitchFamily="18" charset="-127"/>
                <a:ea typeface="Batang" pitchFamily="18" charset="-127"/>
              </a:rPr>
              <a:t>Source Traits(sources That Determine Our </a:t>
            </a:r>
            <a:r>
              <a:rPr lang="en-US" dirty="0" err="1" smtClean="0">
                <a:latin typeface="Batang" pitchFamily="18" charset="-127"/>
                <a:ea typeface="Batang" pitchFamily="18" charset="-127"/>
              </a:rPr>
              <a:t>Behaviour</a:t>
            </a:r>
            <a:r>
              <a:rPr lang="en-US" dirty="0" smtClean="0">
                <a:latin typeface="Batang" pitchFamily="18" charset="-127"/>
                <a:ea typeface="Batang" pitchFamily="18" charset="-127"/>
              </a:rPr>
              <a:t>)</a:t>
            </a:r>
          </a:p>
          <a:p>
            <a:pPr lvl="1"/>
            <a:endParaRPr lang="en-US" dirty="0" smtClean="0">
              <a:latin typeface="Batang" pitchFamily="18" charset="-127"/>
              <a:ea typeface="Batang" pitchFamily="18" charset="-127"/>
            </a:endParaRPr>
          </a:p>
          <a:p>
            <a:pPr lvl="1"/>
            <a:r>
              <a:rPr lang="en-US" dirty="0" smtClean="0">
                <a:latin typeface="Batang" pitchFamily="18" charset="-127"/>
                <a:ea typeface="Batang" pitchFamily="18" charset="-127"/>
              </a:rPr>
              <a:t>Surface Traits(manifested In Our </a:t>
            </a:r>
            <a:r>
              <a:rPr lang="en-US" dirty="0" err="1" smtClean="0">
                <a:latin typeface="Batang" pitchFamily="18" charset="-127"/>
                <a:ea typeface="Batang" pitchFamily="18" charset="-127"/>
              </a:rPr>
              <a:t>Behaviour</a:t>
            </a:r>
            <a:r>
              <a:rPr lang="en-US" dirty="0" smtClean="0">
                <a:latin typeface="Batang" pitchFamily="18" charset="-127"/>
                <a:ea typeface="Batang" pitchFamily="18" charset="-127"/>
              </a:rPr>
              <a:t>)</a:t>
            </a:r>
            <a:endParaRPr lang="en-US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tang" pitchFamily="18" charset="-127"/>
                <a:ea typeface="Batang" pitchFamily="18" charset="-127"/>
              </a:rPr>
              <a:t>TYPE THEORY:</a:t>
            </a:r>
            <a:endParaRPr lang="en-US" dirty="0">
              <a:latin typeface="Batang" pitchFamily="18" charset="-127"/>
              <a:ea typeface="Batang" pitchFamily="18" charset="-127"/>
            </a:endParaRP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202</TotalTime>
  <Words>556</Words>
  <Application>Microsoft Office PowerPoint</Application>
  <PresentationFormat>On-screen Show (4:3)</PresentationFormat>
  <Paragraphs>155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Flow</vt:lpstr>
      <vt:lpstr> PERSONALITY</vt:lpstr>
      <vt:lpstr>MEANING:</vt:lpstr>
      <vt:lpstr>Slide 3</vt:lpstr>
      <vt:lpstr>DEFINITION:</vt:lpstr>
      <vt:lpstr>THEORIES OF PERSONALITY:</vt:lpstr>
      <vt:lpstr>TRAIT THEORY:</vt:lpstr>
      <vt:lpstr>Slide 7</vt:lpstr>
      <vt:lpstr>Slide 8</vt:lpstr>
      <vt:lpstr>TYPE THEORY:</vt:lpstr>
      <vt:lpstr>1.Ernest Kretschmer’s  Theory </vt:lpstr>
      <vt:lpstr>Slide 11</vt:lpstr>
      <vt:lpstr>Slide 12</vt:lpstr>
      <vt:lpstr>Slide 13</vt:lpstr>
      <vt:lpstr>2.William Sheldon’s Theory </vt:lpstr>
      <vt:lpstr>Slide 15</vt:lpstr>
      <vt:lpstr>  1   2   3</vt:lpstr>
      <vt:lpstr>  1    2      3</vt:lpstr>
      <vt:lpstr>JUNG THEORY:</vt:lpstr>
      <vt:lpstr> 1   2   3</vt:lpstr>
      <vt:lpstr>FREUD’S THEORY:</vt:lpstr>
      <vt:lpstr>FREUD’S PSYCHO SEXUAL DEVELOPMENT:</vt:lpstr>
      <vt:lpstr>Continued...</vt:lpstr>
      <vt:lpstr>ERICKSON THEORY:</vt:lpstr>
      <vt:lpstr>MASLOW THEORY:</vt:lpstr>
      <vt:lpstr>FACTORS INFLUENCING PERSONALITY:</vt:lpstr>
      <vt:lpstr>BIOLOGICAL FACTORS</vt:lpstr>
      <vt:lpstr>ENVIRONMENTAL FACTORS: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PERSONALITY</dc:title>
  <dc:creator>User</dc:creator>
  <cp:lastModifiedBy>Personal</cp:lastModifiedBy>
  <cp:revision>27</cp:revision>
  <dcterms:created xsi:type="dcterms:W3CDTF">2018-12-07T11:11:44Z</dcterms:created>
  <dcterms:modified xsi:type="dcterms:W3CDTF">2020-05-22T05:13:43Z</dcterms:modified>
</cp:coreProperties>
</file>