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10688625" cx="7562850"/>
  <p:notesSz cx="6710350" cy="98425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7">
          <p15:clr>
            <a:srgbClr val="000000"/>
          </p15:clr>
        </p15:guide>
        <p15:guide id="2" pos="2382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7" orient="horz"/>
        <p:guide pos="238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1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1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2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3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4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6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71025" y="4675175"/>
            <a:ext cx="5368200" cy="44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1118600" y="738175"/>
            <a:ext cx="4473900" cy="36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>
            <p:ph type="ctrTitle"/>
          </p:nvPr>
        </p:nvSpPr>
        <p:spPr>
          <a:xfrm>
            <a:off x="566738" y="2849563"/>
            <a:ext cx="6429300" cy="27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"/>
          <p:cNvSpPr txBox="1"/>
          <p:nvPr>
            <p:ph idx="1" type="subTitle"/>
          </p:nvPr>
        </p:nvSpPr>
        <p:spPr>
          <a:xfrm>
            <a:off x="1135063" y="6056313"/>
            <a:ext cx="5292600" cy="27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2"/>
          <p:cNvSpPr txBox="1"/>
          <p:nvPr>
            <p:ph idx="1" type="body"/>
          </p:nvPr>
        </p:nvSpPr>
        <p:spPr>
          <a:xfrm>
            <a:off x="377825" y="2493963"/>
            <a:ext cx="332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rtl="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20040" lvl="1" marL="9144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2pPr>
            <a:lvl3pPr indent="-304800" lvl="2" marL="13716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3pPr>
            <a:lvl4pPr indent="-297180" lvl="3" marL="1828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4pPr>
            <a:lvl5pPr indent="-297179" lvl="4" marL="22860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5pPr>
            <a:lvl6pPr indent="-297179" lvl="5" marL="2743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6pPr>
            <a:lvl7pPr indent="-297179" lvl="6" marL="3200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7pPr>
            <a:lvl8pPr indent="-297179" lvl="7" marL="3657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8pPr>
            <a:lvl9pPr indent="-297179" lvl="8" marL="4114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9pPr>
          </a:lstStyle>
          <a:p/>
        </p:txBody>
      </p:sp>
      <p:sp>
        <p:nvSpPr>
          <p:cNvPr id="114" name="Google Shape;114;p12"/>
          <p:cNvSpPr txBox="1"/>
          <p:nvPr>
            <p:ph idx="2" type="body"/>
          </p:nvPr>
        </p:nvSpPr>
        <p:spPr>
          <a:xfrm>
            <a:off x="3857625" y="2493963"/>
            <a:ext cx="332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rtl="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20040" lvl="1" marL="9144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2pPr>
            <a:lvl3pPr indent="-304800" lvl="2" marL="13716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3pPr>
            <a:lvl4pPr indent="-297180" lvl="3" marL="1828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4pPr>
            <a:lvl5pPr indent="-297179" lvl="4" marL="22860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5pPr>
            <a:lvl6pPr indent="-297179" lvl="5" marL="2743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6pPr>
            <a:lvl7pPr indent="-297179" lvl="6" marL="3200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7pPr>
            <a:lvl8pPr indent="-297179" lvl="7" marL="3657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8pPr>
            <a:lvl9pPr indent="-297179" lvl="8" marL="4114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9pPr>
          </a:lstStyle>
          <a:p/>
        </p:txBody>
      </p:sp>
      <p:sp>
        <p:nvSpPr>
          <p:cNvPr id="115" name="Google Shape;115;p12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2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2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"/>
          <p:cNvSpPr txBox="1"/>
          <p:nvPr>
            <p:ph type="title"/>
          </p:nvPr>
        </p:nvSpPr>
        <p:spPr>
          <a:xfrm>
            <a:off x="596900" y="6869113"/>
            <a:ext cx="6429300" cy="21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3"/>
          <p:cNvSpPr txBox="1"/>
          <p:nvPr>
            <p:ph idx="1" type="body"/>
          </p:nvPr>
        </p:nvSpPr>
        <p:spPr>
          <a:xfrm>
            <a:off x="596900" y="4530725"/>
            <a:ext cx="6429300" cy="233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9pPr>
          </a:lstStyle>
          <a:p/>
        </p:txBody>
      </p:sp>
      <p:sp>
        <p:nvSpPr>
          <p:cNvPr id="121" name="Google Shape;121;p13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3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3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7180" lvl="1" marL="914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indent="-297180" lvl="2" marL="1371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indent="-297180" lvl="3" marL="1828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indent="-297179" lvl="4" marL="22860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indent="-297179" lvl="5" marL="2743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6pPr>
            <a:lvl7pPr indent="-297179" lvl="6" marL="3200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7pPr>
            <a:lvl8pPr indent="-297179" lvl="7" marL="3657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8pPr>
            <a:lvl9pPr indent="-297179" lvl="8" marL="4114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9pPr>
          </a:lstStyle>
          <a:p/>
        </p:txBody>
      </p:sp>
      <p:sp>
        <p:nvSpPr>
          <p:cNvPr id="64" name="Google Shape;64;p4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/>
          <p:nvPr>
            <p:ph type="title"/>
          </p:nvPr>
        </p:nvSpPr>
        <p:spPr>
          <a:xfrm rot="5400000">
            <a:off x="1773175" y="4143338"/>
            <a:ext cx="9121800" cy="170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"/>
          <p:cNvSpPr txBox="1"/>
          <p:nvPr>
            <p:ph idx="1" type="body"/>
          </p:nvPr>
        </p:nvSpPr>
        <p:spPr>
          <a:xfrm rot="5400000">
            <a:off x="-1706575" y="2517788"/>
            <a:ext cx="9121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7180" lvl="1" marL="914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indent="-297180" lvl="2" marL="1371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indent="-297180" lvl="3" marL="1828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indent="-297179" lvl="4" marL="22860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indent="-297179" lvl="5" marL="2743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6pPr>
            <a:lvl7pPr indent="-297179" lvl="6" marL="3200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7pPr>
            <a:lvl8pPr indent="-297179" lvl="7" marL="3657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8pPr>
            <a:lvl9pPr indent="-297179" lvl="8" marL="4114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9pPr>
          </a:lstStyle>
          <a:p/>
        </p:txBody>
      </p:sp>
      <p:sp>
        <p:nvSpPr>
          <p:cNvPr id="75" name="Google Shape;75;p6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"/>
          <p:cNvSpPr txBox="1"/>
          <p:nvPr>
            <p:ph idx="1" type="body"/>
          </p:nvPr>
        </p:nvSpPr>
        <p:spPr>
          <a:xfrm rot="5400000">
            <a:off x="250825" y="2620862"/>
            <a:ext cx="7061100" cy="68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7180" lvl="1" marL="914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indent="-297180" lvl="2" marL="1371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indent="-297180" lvl="3" marL="1828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indent="-297179" lvl="4" marL="22860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indent="-297179" lvl="5" marL="2743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6pPr>
            <a:lvl7pPr indent="-297179" lvl="6" marL="32004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7pPr>
            <a:lvl8pPr indent="-297179" lvl="7" marL="3657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8pPr>
            <a:lvl9pPr indent="-297179" lvl="8" marL="4114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9pPr>
          </a:lstStyle>
          <a:p/>
        </p:txBody>
      </p:sp>
      <p:sp>
        <p:nvSpPr>
          <p:cNvPr id="81" name="Google Shape;81;p7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7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7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/>
          <p:nvPr>
            <p:ph type="title"/>
          </p:nvPr>
        </p:nvSpPr>
        <p:spPr>
          <a:xfrm>
            <a:off x="1482725" y="7481888"/>
            <a:ext cx="4537200" cy="8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8"/>
          <p:cNvSpPr/>
          <p:nvPr>
            <p:ph idx="2" type="pic"/>
          </p:nvPr>
        </p:nvSpPr>
        <p:spPr>
          <a:xfrm>
            <a:off x="1482725" y="955675"/>
            <a:ext cx="4537200" cy="64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Google Shape;87;p8"/>
          <p:cNvSpPr txBox="1"/>
          <p:nvPr>
            <p:ph idx="1" type="body"/>
          </p:nvPr>
        </p:nvSpPr>
        <p:spPr>
          <a:xfrm>
            <a:off x="1482725" y="8366125"/>
            <a:ext cx="4537200" cy="1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9pPr>
          </a:lstStyle>
          <a:p/>
        </p:txBody>
      </p:sp>
      <p:sp>
        <p:nvSpPr>
          <p:cNvPr id="88" name="Google Shape;88;p8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8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/>
          <p:nvPr>
            <p:ph type="title"/>
          </p:nvPr>
        </p:nvSpPr>
        <p:spPr>
          <a:xfrm>
            <a:off x="377825" y="425450"/>
            <a:ext cx="2489100" cy="18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" type="body"/>
          </p:nvPr>
        </p:nvSpPr>
        <p:spPr>
          <a:xfrm>
            <a:off x="2957513" y="425450"/>
            <a:ext cx="4227600" cy="91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rtl="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indent="-335280" lvl="1" marL="914400" rtl="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2pPr>
            <a:lvl3pPr indent="-320039" lvl="2" marL="13716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3pPr>
            <a:lvl4pPr indent="-304800" lvl="3" marL="18288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4pPr>
            <a:lvl5pPr indent="-304800" lvl="4" marL="22860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5pPr>
            <a:lvl6pPr indent="-304800" lvl="5" marL="27432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6pPr>
            <a:lvl7pPr indent="-304800" lvl="6" marL="32004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7pPr>
            <a:lvl8pPr indent="-304800" lvl="7" marL="36576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8pPr>
            <a:lvl9pPr indent="-304800" lvl="8" marL="41148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9pPr>
          </a:lstStyle>
          <a:p/>
        </p:txBody>
      </p:sp>
      <p:sp>
        <p:nvSpPr>
          <p:cNvPr id="94" name="Google Shape;94;p9"/>
          <p:cNvSpPr txBox="1"/>
          <p:nvPr>
            <p:ph idx="2" type="body"/>
          </p:nvPr>
        </p:nvSpPr>
        <p:spPr>
          <a:xfrm>
            <a:off x="377825" y="2236788"/>
            <a:ext cx="2489100" cy="73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9pPr>
          </a:lstStyle>
          <a:p/>
        </p:txBody>
      </p:sp>
      <p:sp>
        <p:nvSpPr>
          <p:cNvPr id="95" name="Google Shape;95;p9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9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9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0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/>
          <p:nvPr>
            <p:ph type="title"/>
          </p:nvPr>
        </p:nvSpPr>
        <p:spPr>
          <a:xfrm>
            <a:off x="377825" y="428625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1"/>
          <p:cNvSpPr txBox="1"/>
          <p:nvPr>
            <p:ph idx="1" type="body"/>
          </p:nvPr>
        </p:nvSpPr>
        <p:spPr>
          <a:xfrm>
            <a:off x="377825" y="2392363"/>
            <a:ext cx="3341700" cy="996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08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9pPr>
          </a:lstStyle>
          <a:p/>
        </p:txBody>
      </p:sp>
      <p:sp>
        <p:nvSpPr>
          <p:cNvPr id="105" name="Google Shape;105;p11"/>
          <p:cNvSpPr txBox="1"/>
          <p:nvPr>
            <p:ph idx="2" type="body"/>
          </p:nvPr>
        </p:nvSpPr>
        <p:spPr>
          <a:xfrm>
            <a:off x="377825" y="3389313"/>
            <a:ext cx="3341700" cy="61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304800" lvl="1" marL="9144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2pPr>
            <a:lvl3pPr indent="-297180" lvl="2" marL="1371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3pPr>
            <a:lvl4pPr indent="-289560" lvl="3" marL="18288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4pPr>
            <a:lvl5pPr indent="-289560" lvl="4" marL="22860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5pPr>
            <a:lvl6pPr indent="-289560" lvl="5" marL="27432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6pPr>
            <a:lvl7pPr indent="-289560" lvl="6" marL="32004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7pPr>
            <a:lvl8pPr indent="-289559" lvl="7" marL="36576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8pPr>
            <a:lvl9pPr indent="-289559" lvl="8" marL="41148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9pPr>
          </a:lstStyle>
          <a:p/>
        </p:txBody>
      </p:sp>
      <p:sp>
        <p:nvSpPr>
          <p:cNvPr id="106" name="Google Shape;106;p11"/>
          <p:cNvSpPr txBox="1"/>
          <p:nvPr>
            <p:ph idx="3" type="body"/>
          </p:nvPr>
        </p:nvSpPr>
        <p:spPr>
          <a:xfrm>
            <a:off x="3841750" y="2392363"/>
            <a:ext cx="3343200" cy="996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08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9pPr>
          </a:lstStyle>
          <a:p/>
        </p:txBody>
      </p:sp>
      <p:sp>
        <p:nvSpPr>
          <p:cNvPr id="107" name="Google Shape;107;p11"/>
          <p:cNvSpPr txBox="1"/>
          <p:nvPr>
            <p:ph idx="4" type="body"/>
          </p:nvPr>
        </p:nvSpPr>
        <p:spPr>
          <a:xfrm>
            <a:off x="3841750" y="3389313"/>
            <a:ext cx="3343200" cy="61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304800" lvl="1" marL="914400" rtl="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2pPr>
            <a:lvl3pPr indent="-297180" lvl="2" marL="1371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 sz="1800"/>
            </a:lvl3pPr>
            <a:lvl4pPr indent="-289560" lvl="3" marL="18288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4pPr>
            <a:lvl5pPr indent="-289560" lvl="4" marL="22860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5pPr>
            <a:lvl6pPr indent="-289560" lvl="5" marL="27432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6pPr>
            <a:lvl7pPr indent="-289560" lvl="6" marL="32004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7pPr>
            <a:lvl8pPr indent="-289559" lvl="7" marL="36576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8pPr>
            <a:lvl9pPr indent="-289559" lvl="8" marL="4114800" rtl="0" algn="l">
              <a:spcBef>
                <a:spcPts val="320"/>
              </a:spcBef>
              <a:spcAft>
                <a:spcPts val="0"/>
              </a:spcAft>
              <a:buSzPts val="960"/>
              <a:buChar char="■"/>
              <a:defRPr sz="1600"/>
            </a:lvl9pPr>
          </a:lstStyle>
          <a:p/>
        </p:txBody>
      </p:sp>
      <p:sp>
        <p:nvSpPr>
          <p:cNvPr id="108" name="Google Shape;108;p11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1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1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7562850" cy="10808294"/>
            <a:chOff x="0" y="0"/>
            <a:chExt cx="5760" cy="4368"/>
          </a:xfrm>
        </p:grpSpPr>
        <p:sp>
          <p:nvSpPr>
            <p:cNvPr id="7" name="Google Shape;7;p1"/>
            <p:cNvSpPr/>
            <p:nvPr/>
          </p:nvSpPr>
          <p:spPr>
            <a:xfrm>
              <a:off x="0" y="2208"/>
              <a:ext cx="2515" cy="1970"/>
            </a:xfrm>
            <a:custGeom>
              <a:rect b="b" l="l" r="r" t="t"/>
              <a:pathLst>
                <a:path extrusionOk="0" h="1970" w="2515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2496"/>
              <a:ext cx="2112" cy="1603"/>
            </a:xfrm>
            <a:custGeom>
              <a:rect b="b" l="l" r="r" t="t"/>
              <a:pathLst>
                <a:path extrusionOk="0" h="1696" w="2123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092" y="3233"/>
              <a:ext cx="3668" cy="943"/>
            </a:xfrm>
            <a:custGeom>
              <a:rect b="b" l="l" r="r" t="t"/>
              <a:pathLst>
                <a:path extrusionOk="0" h="943" w="3668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0" y="524"/>
              <a:ext cx="974" cy="1195"/>
            </a:xfrm>
            <a:custGeom>
              <a:rect b="b" l="l" r="r" t="t"/>
              <a:pathLst>
                <a:path extrusionOk="0" h="1192" w="969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3188" y="1"/>
              <a:ext cx="2570" cy="2266"/>
            </a:xfrm>
            <a:custGeom>
              <a:rect b="b" l="l" r="r" t="t"/>
              <a:pathLst>
                <a:path extrusionOk="0" h="2266" w="2570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3525" y="1"/>
              <a:ext cx="2187" cy="1509"/>
            </a:xfrm>
            <a:custGeom>
              <a:rect b="b" l="l" r="r" t="t"/>
              <a:pathLst>
                <a:path extrusionOk="0" h="1505" w="2176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0" y="649"/>
              <a:ext cx="815" cy="806"/>
            </a:xfrm>
            <a:custGeom>
              <a:rect b="b" l="l" r="r" t="t"/>
              <a:pathLst>
                <a:path extrusionOk="0" h="804" w="813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0" y="1545"/>
              <a:ext cx="763" cy="107"/>
            </a:xfrm>
            <a:custGeom>
              <a:rect b="b" l="l" r="r" t="t"/>
              <a:pathLst>
                <a:path extrusionOk="0" h="107" w="759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14" y="3431"/>
              <a:ext cx="3185" cy="745"/>
            </a:xfrm>
            <a:custGeom>
              <a:rect b="b" l="l" r="r" t="t"/>
              <a:pathLst>
                <a:path extrusionOk="0" h="743" w="3169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Google Shape;16;p1"/>
            <p:cNvSpPr txBox="1"/>
            <p:nvPr/>
          </p:nvSpPr>
          <p:spPr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Google Shape;17;p1"/>
            <p:cNvSpPr txBox="1"/>
            <p:nvPr/>
          </p:nvSpPr>
          <p:spPr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0" y="4032"/>
              <a:ext cx="5754" cy="288"/>
            </a:xfrm>
            <a:custGeom>
              <a:rect b="b" l="l" r="r" t="t"/>
              <a:pathLst>
                <a:path extrusionOk="0" h="288" w="574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471800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0" y="4032"/>
              <a:ext cx="5754" cy="336"/>
            </a:xfrm>
            <a:custGeom>
              <a:rect b="b" l="l" r="r" t="t"/>
              <a:pathLst>
                <a:path extrusionOk="0" h="288" w="574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471800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0"/>
              <a:ext cx="5754" cy="288"/>
            </a:xfrm>
            <a:custGeom>
              <a:rect b="b" l="l" r="r" t="t"/>
              <a:pathLst>
                <a:path extrusionOk="0" h="288" w="574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rgbClr val="693502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509" y="229"/>
              <a:ext cx="3188" cy="2024"/>
            </a:xfrm>
            <a:custGeom>
              <a:rect b="b" l="l" r="r" t="t"/>
              <a:pathLst>
                <a:path extrusionOk="0" h="2024" w="3188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1344" y="293"/>
              <a:ext cx="2144" cy="1787"/>
            </a:xfrm>
            <a:custGeom>
              <a:rect b="b" l="l" r="r" t="t"/>
              <a:pathLst>
                <a:path extrusionOk="0" h="1787" w="2144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932" y="1728"/>
              <a:ext cx="2828" cy="2366"/>
            </a:xfrm>
            <a:custGeom>
              <a:rect b="b" l="l" r="r" t="t"/>
              <a:pathLst>
                <a:path extrusionOk="0" h="2366" w="2828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3160" y="1860"/>
              <a:ext cx="2164" cy="1935"/>
            </a:xfrm>
            <a:custGeom>
              <a:rect b="b" l="l" r="r" t="t"/>
              <a:pathLst>
                <a:path extrusionOk="0" h="1930" w="2153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5" name="Google Shape;25;p1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1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3528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00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Google Shape;27;p1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Google Shape;28;p1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1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12" scaled="0"/>
        </a:gra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3"/>
          <p:cNvGrpSpPr/>
          <p:nvPr/>
        </p:nvGrpSpPr>
        <p:grpSpPr>
          <a:xfrm>
            <a:off x="0" y="0"/>
            <a:ext cx="7562850" cy="10808294"/>
            <a:chOff x="0" y="0"/>
            <a:chExt cx="5760" cy="4368"/>
          </a:xfrm>
        </p:grpSpPr>
        <p:sp>
          <p:nvSpPr>
            <p:cNvPr id="38" name="Google Shape;38;p3"/>
            <p:cNvSpPr/>
            <p:nvPr/>
          </p:nvSpPr>
          <p:spPr>
            <a:xfrm>
              <a:off x="0" y="2208"/>
              <a:ext cx="2515" cy="1970"/>
            </a:xfrm>
            <a:custGeom>
              <a:rect b="b" l="l" r="r" t="t"/>
              <a:pathLst>
                <a:path extrusionOk="0" h="1970" w="2515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0" y="2496"/>
              <a:ext cx="2112" cy="1603"/>
            </a:xfrm>
            <a:custGeom>
              <a:rect b="b" l="l" r="r" t="t"/>
              <a:pathLst>
                <a:path extrusionOk="0" h="1696" w="2123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2092" y="3233"/>
              <a:ext cx="3668" cy="943"/>
            </a:xfrm>
            <a:custGeom>
              <a:rect b="b" l="l" r="r" t="t"/>
              <a:pathLst>
                <a:path extrusionOk="0" h="943" w="3668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0" y="524"/>
              <a:ext cx="974" cy="1195"/>
            </a:xfrm>
            <a:custGeom>
              <a:rect b="b" l="l" r="r" t="t"/>
              <a:pathLst>
                <a:path extrusionOk="0" h="1192" w="969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3188" y="1"/>
              <a:ext cx="2570" cy="2266"/>
            </a:xfrm>
            <a:custGeom>
              <a:rect b="b" l="l" r="r" t="t"/>
              <a:pathLst>
                <a:path extrusionOk="0" h="2266" w="2570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3525" y="1"/>
              <a:ext cx="2187" cy="1509"/>
            </a:xfrm>
            <a:custGeom>
              <a:rect b="b" l="l" r="r" t="t"/>
              <a:pathLst>
                <a:path extrusionOk="0" h="1505" w="2176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0" y="649"/>
              <a:ext cx="815" cy="806"/>
            </a:xfrm>
            <a:custGeom>
              <a:rect b="b" l="l" r="r" t="t"/>
              <a:pathLst>
                <a:path extrusionOk="0" h="804" w="813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0" y="1545"/>
              <a:ext cx="763" cy="107"/>
            </a:xfrm>
            <a:custGeom>
              <a:rect b="b" l="l" r="r" t="t"/>
              <a:pathLst>
                <a:path extrusionOk="0" h="107" w="759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2314" y="3431"/>
              <a:ext cx="3185" cy="745"/>
            </a:xfrm>
            <a:custGeom>
              <a:rect b="b" l="l" r="r" t="t"/>
              <a:pathLst>
                <a:path extrusionOk="0" h="743" w="3169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" name="Google Shape;47;p3"/>
            <p:cNvSpPr txBox="1"/>
            <p:nvPr/>
          </p:nvSpPr>
          <p:spPr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" name="Google Shape;48;p3"/>
            <p:cNvSpPr txBox="1"/>
            <p:nvPr/>
          </p:nvSpPr>
          <p:spPr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0" y="4032"/>
              <a:ext cx="5754" cy="288"/>
            </a:xfrm>
            <a:custGeom>
              <a:rect b="b" l="l" r="r" t="t"/>
              <a:pathLst>
                <a:path extrusionOk="0" h="288" w="574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471800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0" y="4032"/>
              <a:ext cx="5754" cy="336"/>
            </a:xfrm>
            <a:custGeom>
              <a:rect b="b" l="l" r="r" t="t"/>
              <a:pathLst>
                <a:path extrusionOk="0" h="288" w="574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471800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0" y="0"/>
              <a:ext cx="5754" cy="288"/>
            </a:xfrm>
            <a:custGeom>
              <a:rect b="b" l="l" r="r" t="t"/>
              <a:pathLst>
                <a:path extrusionOk="0" h="288" w="574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rgbClr val="693502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509" y="229"/>
              <a:ext cx="3188" cy="2024"/>
            </a:xfrm>
            <a:custGeom>
              <a:rect b="b" l="l" r="r" t="t"/>
              <a:pathLst>
                <a:path extrusionOk="0" h="2024" w="3188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344" y="293"/>
              <a:ext cx="2144" cy="1787"/>
            </a:xfrm>
            <a:custGeom>
              <a:rect b="b" l="l" r="r" t="t"/>
              <a:pathLst>
                <a:path extrusionOk="0" h="1787" w="2144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932" y="1728"/>
              <a:ext cx="2828" cy="2366"/>
            </a:xfrm>
            <a:custGeom>
              <a:rect b="b" l="l" r="r" t="t"/>
              <a:pathLst>
                <a:path extrusionOk="0" h="2366" w="2828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3160" y="1860"/>
              <a:ext cx="2164" cy="1935"/>
            </a:xfrm>
            <a:custGeom>
              <a:rect b="b" l="l" r="r" t="t"/>
              <a:pathLst>
                <a:path extrusionOk="0" h="1930" w="2153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6" name="Google Shape;56;p3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Google Shape;57;p3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3528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00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Google Shape;58;p3"/>
          <p:cNvSpPr txBox="1"/>
          <p:nvPr>
            <p:ph idx="10" type="dt"/>
          </p:nvPr>
        </p:nvSpPr>
        <p:spPr>
          <a:xfrm>
            <a:off x="3778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Google Shape;59;p3"/>
          <p:cNvSpPr txBox="1"/>
          <p:nvPr>
            <p:ph idx="11" type="ftr"/>
          </p:nvPr>
        </p:nvSpPr>
        <p:spPr>
          <a:xfrm>
            <a:off x="2584450" y="9739312"/>
            <a:ext cx="2394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Google Shape;60;p3"/>
          <p:cNvSpPr txBox="1"/>
          <p:nvPr>
            <p:ph idx="12" type="sldNum"/>
          </p:nvPr>
        </p:nvSpPr>
        <p:spPr>
          <a:xfrm>
            <a:off x="5419725" y="9739312"/>
            <a:ext cx="17652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 txBox="1"/>
          <p:nvPr>
            <p:ph type="ctrTitle"/>
          </p:nvPr>
        </p:nvSpPr>
        <p:spPr>
          <a:xfrm>
            <a:off x="566737" y="2849562"/>
            <a:ext cx="6429300" cy="27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imes New Roman"/>
              <a:buNone/>
            </a:pPr>
            <a:r>
              <a:rPr b="1" i="0" lang="en-US" sz="5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Structure and Principles</a:t>
            </a:r>
            <a:endParaRPr/>
          </a:p>
        </p:txBody>
      </p:sp>
      <p:sp>
        <p:nvSpPr>
          <p:cNvPr id="129" name="Google Shape;129;p14"/>
          <p:cNvSpPr txBox="1"/>
          <p:nvPr>
            <p:ph idx="1" type="subTitle"/>
          </p:nvPr>
        </p:nvSpPr>
        <p:spPr>
          <a:xfrm>
            <a:off x="1135062" y="6056312"/>
            <a:ext cx="6151500" cy="27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	P. Manicka Jothi,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Assistant professor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Department of Social Work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Bon Secours College for Women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Thanjavur</a:t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40"/>
              <a:buAutoNum type="arabicPeriod" startAt="6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To ensure that differences pay for jobs based upon variatitons  in job requirement.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440"/>
              <a:buAutoNum type="arabicPeriod" startAt="6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Equal pay for equal work is to be followed to avoid inequaities.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440"/>
              <a:buAutoNum type="arabicPeriod" startAt="6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The wage should be adequate to ensure for the worker and his family to have reasonable standard of living.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440"/>
              <a:buAutoNum type="arabicPeriod" startAt="6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The wage payments should fulfill variety of human needs including the need for self – actualization.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10.   Changes is cost of living and productivity changes in wages should be made accordingly.</a:t>
            </a:r>
            <a:r>
              <a:rPr b="0" i="0" lang="en-US" sz="25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247650" lvl="0" marL="342900" rtl="0" algn="l">
              <a:spcBef>
                <a:spcPts val="5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0" i="0" sz="25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/>
          </a:p>
        </p:txBody>
      </p:sp>
      <p:sp>
        <p:nvSpPr>
          <p:cNvPr id="191" name="Google Shape;191;p24"/>
          <p:cNvSpPr txBox="1"/>
          <p:nvPr>
            <p:ph idx="1" type="body"/>
          </p:nvPr>
        </p:nvSpPr>
        <p:spPr>
          <a:xfrm>
            <a:off x="377825" y="1687512"/>
            <a:ext cx="6807300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1459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1459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1459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1459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1459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1459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⮚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structure and principles is very essential one of the every industry.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⮚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administration aims to maintain an equilable wage structure and an equilable labour cost structure.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/>
          <p:nvPr>
            <p:ph type="title"/>
          </p:nvPr>
        </p:nvSpPr>
        <p:spPr>
          <a:xfrm>
            <a:off x="377825" y="433387"/>
            <a:ext cx="6807300" cy="97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500"/>
              <a:buFont typeface="Times New Roman"/>
              <a:buNone/>
            </a:pPr>
            <a:r>
              <a:rPr b="1" i="0" lang="en-US" sz="85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THANKING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Content</a:t>
            </a:r>
            <a:endParaRPr/>
          </a:p>
        </p:txBody>
      </p:sp>
      <p:sp>
        <p:nvSpPr>
          <p:cNvPr id="135" name="Google Shape;135;p15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Meaning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Different concept of wages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Structure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Principles of wage Administration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141" name="Google Shape;141;p16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administration affect level of employee commitment to the organisation.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Pay affects the way people work how much and how well.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 large part of the compensation that people receive from work is monetary.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Employee benefits and services are form of compensation.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Administration of employee compensation is called wage administration.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Meaning</a:t>
            </a:r>
            <a:endParaRPr/>
          </a:p>
        </p:txBody>
      </p:sp>
      <p:sp>
        <p:nvSpPr>
          <p:cNvPr id="147" name="Google Shape;147;p17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means payment made to work doing physical work,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Economic compensation by the employer to his service rendered by them.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Wage is remuneration paid for the service of labour in production periodically to workers.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Wage is paid on hourly or daily rate.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Different Concept of Wages</a:t>
            </a:r>
            <a:endParaRPr/>
          </a:p>
        </p:txBody>
      </p:sp>
      <p:sp>
        <p:nvSpPr>
          <p:cNvPr id="153" name="Google Shape;153;p18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Bare or Basic wage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Statutory minimum wage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Minimum wage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Living wage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Fair wage</a:t>
            </a:r>
            <a:endParaRPr/>
          </a:p>
          <a:p>
            <a:pPr indent="-220980" lvl="0" marL="342900" rtl="0" algn="l"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4" name="Google Shape;154;p18"/>
          <p:cNvCxnSpPr/>
          <p:nvPr/>
        </p:nvCxnSpPr>
        <p:spPr>
          <a:xfrm>
            <a:off x="3552825" y="3057525"/>
            <a:ext cx="0" cy="6891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55" name="Google Shape;155;p18"/>
          <p:cNvCxnSpPr/>
          <p:nvPr/>
        </p:nvCxnSpPr>
        <p:spPr>
          <a:xfrm>
            <a:off x="3552825" y="4200525"/>
            <a:ext cx="0" cy="6891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56" name="Google Shape;156;p18"/>
          <p:cNvCxnSpPr/>
          <p:nvPr/>
        </p:nvCxnSpPr>
        <p:spPr>
          <a:xfrm>
            <a:off x="3476625" y="5343525"/>
            <a:ext cx="0" cy="8349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57" name="Google Shape;157;p18"/>
          <p:cNvCxnSpPr/>
          <p:nvPr/>
        </p:nvCxnSpPr>
        <p:spPr>
          <a:xfrm>
            <a:off x="3476625" y="6410325"/>
            <a:ext cx="0" cy="833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sng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Bare or Basic wages: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 is sufficient for an employee.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To have all the bair necessaries of his families food, clothing, shelter.</a:t>
            </a:r>
            <a:endParaRPr/>
          </a:p>
          <a:p>
            <a:pPr indent="-27432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sng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Statutory minimum Wages :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To pay their employees wages as determines under irrespective of their ability to pay.</a:t>
            </a:r>
            <a:endParaRPr/>
          </a:p>
          <a:p>
            <a:pPr indent="-27432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sng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Minimum wages: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 is considered educational and medical needs of the employees family. </a:t>
            </a:r>
            <a:endParaRPr/>
          </a:p>
          <a:p>
            <a:pPr indent="-274320" lvl="0" marL="34290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lt2"/>
              </a:solidFill>
              <a:effectLst>
                <a:outerShdw blurRad="38100" algn="tl" dir="2700000" dist="38100">
                  <a:srgbClr val="00000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20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sng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Living wages: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Char char="⮚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 is provide the following for the worker and family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a)   Food, Clothing and Shelter.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b)   Educational &amp; Health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   c)   Protection against certain misfortunate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   d)   Fulfilement of social needs.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sng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Fair wages: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Char char="⮚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 is alone the minimum wages but below the living wage.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Font typeface="Noto Sans Symbols"/>
              <a:buChar char="⮚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Capacity of employer to pay the productivity of labour  Prevailing wage rates in the locality.</a:t>
            </a:r>
            <a:endParaRPr/>
          </a:p>
          <a:p>
            <a:pPr indent="-274320" lvl="0" marL="34290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STRUCTURE</a:t>
            </a:r>
            <a:endParaRPr/>
          </a:p>
        </p:txBody>
      </p:sp>
      <p:sp>
        <p:nvSpPr>
          <p:cNvPr id="174" name="Google Shape;174;p21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⮚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To describe wage relationship within a particular grouping.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⮚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 is referred to hierarchies of jobs to which these rates are attached.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⮚"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structure divided.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(i)  wage level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(ii) Takes Home pay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(iii) Wominal wages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(iv)  Real wages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(v)   Wage rate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 txBox="1"/>
          <p:nvPr>
            <p:ph type="title"/>
          </p:nvPr>
        </p:nvSpPr>
        <p:spPr>
          <a:xfrm>
            <a:off x="377825" y="433387"/>
            <a:ext cx="6807300" cy="17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Principles of wage Administration</a:t>
            </a:r>
            <a:endParaRPr/>
          </a:p>
        </p:txBody>
      </p:sp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377825" y="2493962"/>
            <a:ext cx="6807300" cy="7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200"/>
              <a:buAutoNum type="arabicPeriod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policies are to be carefully developed having in mind interest of 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(a)   owners (ie) management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(b)   Employees 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(c)   The consumers and 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	(d)  community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plans should be sufficiently flexible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To change in internal and external conditions of the organsation.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AutoNum type="arabicPeriod" startAt="3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Wage policies to ensure uniformity  and stability.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AutoNum type="arabicPeriod" startAt="3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The employees should know and understand the wage policies.</a:t>
            </a:r>
            <a:endParaRPr/>
          </a:p>
          <a:p>
            <a:pPr indent="-609600" lvl="0" marL="6096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5. 	Wage Policies to be evaluated periodically to ensure they are adequate for current needs.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