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  <p:sldMasterId id="2147483660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</p:sldIdLst>
  <p:sldSz cy="10688625" cx="7562850"/>
  <p:notesSz cx="6710350" cy="98425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367">
          <p15:clr>
            <a:srgbClr val="000000"/>
          </p15:clr>
        </p15:guide>
        <p15:guide id="2" pos="2382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367" orient="horz"/>
        <p:guide pos="2382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18600" y="738175"/>
            <a:ext cx="4473900" cy="3690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71025" y="4675175"/>
            <a:ext cx="5368200" cy="442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:notes"/>
          <p:cNvSpPr txBox="1"/>
          <p:nvPr>
            <p:ph idx="1" type="body"/>
          </p:nvPr>
        </p:nvSpPr>
        <p:spPr>
          <a:xfrm>
            <a:off x="671025" y="4675175"/>
            <a:ext cx="5368200" cy="442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1:notes"/>
          <p:cNvSpPr/>
          <p:nvPr>
            <p:ph idx="2" type="sldImg"/>
          </p:nvPr>
        </p:nvSpPr>
        <p:spPr>
          <a:xfrm>
            <a:off x="1118600" y="738175"/>
            <a:ext cx="4473900" cy="3690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0:notes"/>
          <p:cNvSpPr txBox="1"/>
          <p:nvPr>
            <p:ph idx="1" type="body"/>
          </p:nvPr>
        </p:nvSpPr>
        <p:spPr>
          <a:xfrm>
            <a:off x="671025" y="4675175"/>
            <a:ext cx="5368200" cy="442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10:notes"/>
          <p:cNvSpPr/>
          <p:nvPr>
            <p:ph idx="2" type="sldImg"/>
          </p:nvPr>
        </p:nvSpPr>
        <p:spPr>
          <a:xfrm>
            <a:off x="1118600" y="738175"/>
            <a:ext cx="4473900" cy="3690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1:notes"/>
          <p:cNvSpPr txBox="1"/>
          <p:nvPr>
            <p:ph idx="1" type="body"/>
          </p:nvPr>
        </p:nvSpPr>
        <p:spPr>
          <a:xfrm>
            <a:off x="671025" y="4675175"/>
            <a:ext cx="5368200" cy="442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p11:notes"/>
          <p:cNvSpPr/>
          <p:nvPr>
            <p:ph idx="2" type="sldImg"/>
          </p:nvPr>
        </p:nvSpPr>
        <p:spPr>
          <a:xfrm>
            <a:off x="1118600" y="738175"/>
            <a:ext cx="4473900" cy="3690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2:notes"/>
          <p:cNvSpPr txBox="1"/>
          <p:nvPr>
            <p:ph idx="1" type="body"/>
          </p:nvPr>
        </p:nvSpPr>
        <p:spPr>
          <a:xfrm>
            <a:off x="671025" y="4675175"/>
            <a:ext cx="5368200" cy="442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p12:notes"/>
          <p:cNvSpPr/>
          <p:nvPr>
            <p:ph idx="2" type="sldImg"/>
          </p:nvPr>
        </p:nvSpPr>
        <p:spPr>
          <a:xfrm>
            <a:off x="1118600" y="738175"/>
            <a:ext cx="4473900" cy="3690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:notes"/>
          <p:cNvSpPr txBox="1"/>
          <p:nvPr>
            <p:ph idx="1" type="body"/>
          </p:nvPr>
        </p:nvSpPr>
        <p:spPr>
          <a:xfrm>
            <a:off x="671025" y="4675175"/>
            <a:ext cx="5368200" cy="442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2:notes"/>
          <p:cNvSpPr/>
          <p:nvPr>
            <p:ph idx="2" type="sldImg"/>
          </p:nvPr>
        </p:nvSpPr>
        <p:spPr>
          <a:xfrm>
            <a:off x="1118600" y="738175"/>
            <a:ext cx="4473900" cy="3690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3:notes"/>
          <p:cNvSpPr txBox="1"/>
          <p:nvPr>
            <p:ph idx="1" type="body"/>
          </p:nvPr>
        </p:nvSpPr>
        <p:spPr>
          <a:xfrm>
            <a:off x="671025" y="4675175"/>
            <a:ext cx="5368200" cy="442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3:notes"/>
          <p:cNvSpPr/>
          <p:nvPr>
            <p:ph idx="2" type="sldImg"/>
          </p:nvPr>
        </p:nvSpPr>
        <p:spPr>
          <a:xfrm>
            <a:off x="1118600" y="738175"/>
            <a:ext cx="4473900" cy="3690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4:notes"/>
          <p:cNvSpPr txBox="1"/>
          <p:nvPr>
            <p:ph idx="1" type="body"/>
          </p:nvPr>
        </p:nvSpPr>
        <p:spPr>
          <a:xfrm>
            <a:off x="671025" y="4675175"/>
            <a:ext cx="5368200" cy="442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4:notes"/>
          <p:cNvSpPr/>
          <p:nvPr>
            <p:ph idx="2" type="sldImg"/>
          </p:nvPr>
        </p:nvSpPr>
        <p:spPr>
          <a:xfrm>
            <a:off x="1118600" y="738175"/>
            <a:ext cx="4473900" cy="3690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5:notes"/>
          <p:cNvSpPr txBox="1"/>
          <p:nvPr>
            <p:ph idx="1" type="body"/>
          </p:nvPr>
        </p:nvSpPr>
        <p:spPr>
          <a:xfrm>
            <a:off x="671025" y="4675175"/>
            <a:ext cx="5368200" cy="442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5:notes"/>
          <p:cNvSpPr/>
          <p:nvPr>
            <p:ph idx="2" type="sldImg"/>
          </p:nvPr>
        </p:nvSpPr>
        <p:spPr>
          <a:xfrm>
            <a:off x="1118600" y="738175"/>
            <a:ext cx="4473900" cy="3690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6:notes"/>
          <p:cNvSpPr txBox="1"/>
          <p:nvPr>
            <p:ph idx="1" type="body"/>
          </p:nvPr>
        </p:nvSpPr>
        <p:spPr>
          <a:xfrm>
            <a:off x="671025" y="4675175"/>
            <a:ext cx="5368200" cy="442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6:notes"/>
          <p:cNvSpPr/>
          <p:nvPr>
            <p:ph idx="2" type="sldImg"/>
          </p:nvPr>
        </p:nvSpPr>
        <p:spPr>
          <a:xfrm>
            <a:off x="1118600" y="738175"/>
            <a:ext cx="4473900" cy="3690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7:notes"/>
          <p:cNvSpPr txBox="1"/>
          <p:nvPr>
            <p:ph idx="1" type="body"/>
          </p:nvPr>
        </p:nvSpPr>
        <p:spPr>
          <a:xfrm>
            <a:off x="671025" y="4675175"/>
            <a:ext cx="5368200" cy="442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7:notes"/>
          <p:cNvSpPr/>
          <p:nvPr>
            <p:ph idx="2" type="sldImg"/>
          </p:nvPr>
        </p:nvSpPr>
        <p:spPr>
          <a:xfrm>
            <a:off x="1118600" y="738175"/>
            <a:ext cx="4473900" cy="3690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8:notes"/>
          <p:cNvSpPr txBox="1"/>
          <p:nvPr>
            <p:ph idx="1" type="body"/>
          </p:nvPr>
        </p:nvSpPr>
        <p:spPr>
          <a:xfrm>
            <a:off x="671025" y="4675175"/>
            <a:ext cx="5368200" cy="442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8:notes"/>
          <p:cNvSpPr/>
          <p:nvPr>
            <p:ph idx="2" type="sldImg"/>
          </p:nvPr>
        </p:nvSpPr>
        <p:spPr>
          <a:xfrm>
            <a:off x="1118600" y="738175"/>
            <a:ext cx="4473900" cy="3690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9:notes"/>
          <p:cNvSpPr txBox="1"/>
          <p:nvPr>
            <p:ph idx="1" type="body"/>
          </p:nvPr>
        </p:nvSpPr>
        <p:spPr>
          <a:xfrm>
            <a:off x="671025" y="4675175"/>
            <a:ext cx="5368200" cy="442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9:notes"/>
          <p:cNvSpPr/>
          <p:nvPr>
            <p:ph idx="2" type="sldImg"/>
          </p:nvPr>
        </p:nvSpPr>
        <p:spPr>
          <a:xfrm>
            <a:off x="1118600" y="738175"/>
            <a:ext cx="4473900" cy="3690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2"/>
          <p:cNvSpPr txBox="1"/>
          <p:nvPr>
            <p:ph type="ctrTitle"/>
          </p:nvPr>
        </p:nvSpPr>
        <p:spPr>
          <a:xfrm>
            <a:off x="566738" y="2849563"/>
            <a:ext cx="6429300" cy="270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54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2"/>
          <p:cNvSpPr txBox="1"/>
          <p:nvPr>
            <p:ph idx="1" type="subTitle"/>
          </p:nvPr>
        </p:nvSpPr>
        <p:spPr>
          <a:xfrm>
            <a:off x="1135063" y="6056313"/>
            <a:ext cx="5292600" cy="2732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ctr">
              <a:spcBef>
                <a:spcPts val="640"/>
              </a:spcBef>
              <a:spcAft>
                <a:spcPts val="0"/>
              </a:spcAft>
              <a:buSzPts val="1920"/>
              <a:buFont typeface="Noto Sans Symbols"/>
              <a:buNone/>
              <a:defRPr/>
            </a:lvl1pPr>
            <a:lvl2pPr lvl="1" rtl="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2pPr>
            <a:lvl3pPr lvl="2" rtl="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3pPr>
            <a:lvl4pPr lvl="3" rtl="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4pPr>
            <a:lvl5pPr lvl="4" rtl="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5pPr>
            <a:lvl6pPr lvl="5" rtl="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6pPr>
            <a:lvl7pPr lvl="6" rtl="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7pPr>
            <a:lvl8pPr lvl="7" rtl="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8pPr>
            <a:lvl9pPr lvl="8" rtl="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9pPr>
          </a:lstStyle>
          <a:p/>
        </p:txBody>
      </p:sp>
      <p:sp>
        <p:nvSpPr>
          <p:cNvPr id="33" name="Google Shape;33;p2"/>
          <p:cNvSpPr txBox="1"/>
          <p:nvPr>
            <p:ph idx="10" type="dt"/>
          </p:nvPr>
        </p:nvSpPr>
        <p:spPr>
          <a:xfrm>
            <a:off x="377825" y="9739312"/>
            <a:ext cx="1765200" cy="71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2"/>
          <p:cNvSpPr txBox="1"/>
          <p:nvPr>
            <p:ph idx="11" type="ftr"/>
          </p:nvPr>
        </p:nvSpPr>
        <p:spPr>
          <a:xfrm>
            <a:off x="2584450" y="9739312"/>
            <a:ext cx="2394000" cy="71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2"/>
          <p:cNvSpPr txBox="1"/>
          <p:nvPr>
            <p:ph idx="12" type="sldNum"/>
          </p:nvPr>
        </p:nvSpPr>
        <p:spPr>
          <a:xfrm>
            <a:off x="5419725" y="9739312"/>
            <a:ext cx="1765200" cy="71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2"/>
          <p:cNvSpPr txBox="1"/>
          <p:nvPr>
            <p:ph type="title"/>
          </p:nvPr>
        </p:nvSpPr>
        <p:spPr>
          <a:xfrm>
            <a:off x="377825" y="433387"/>
            <a:ext cx="6807300" cy="178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12"/>
          <p:cNvSpPr txBox="1"/>
          <p:nvPr>
            <p:ph idx="1" type="body"/>
          </p:nvPr>
        </p:nvSpPr>
        <p:spPr>
          <a:xfrm>
            <a:off x="377825" y="2493963"/>
            <a:ext cx="3327300" cy="706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5280" lvl="0" marL="457200" rtl="0" algn="l">
              <a:spcBef>
                <a:spcPts val="560"/>
              </a:spcBef>
              <a:spcAft>
                <a:spcPts val="0"/>
              </a:spcAft>
              <a:buSzPts val="1680"/>
              <a:buChar char="■"/>
              <a:defRPr sz="2800"/>
            </a:lvl1pPr>
            <a:lvl2pPr indent="-320040" lvl="1" marL="914400" rtl="0" algn="l">
              <a:spcBef>
                <a:spcPts val="480"/>
              </a:spcBef>
              <a:spcAft>
                <a:spcPts val="0"/>
              </a:spcAft>
              <a:buSzPts val="1440"/>
              <a:buChar char="■"/>
              <a:defRPr sz="2400"/>
            </a:lvl2pPr>
            <a:lvl3pPr indent="-304800" lvl="2" marL="1371600" rtl="0" algn="l">
              <a:spcBef>
                <a:spcPts val="400"/>
              </a:spcBef>
              <a:spcAft>
                <a:spcPts val="0"/>
              </a:spcAft>
              <a:buSzPts val="1200"/>
              <a:buChar char="■"/>
              <a:defRPr sz="2000"/>
            </a:lvl3pPr>
            <a:lvl4pPr indent="-297180" lvl="3" marL="1828800" rtl="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 sz="1800"/>
            </a:lvl4pPr>
            <a:lvl5pPr indent="-297179" lvl="4" marL="2286000" rtl="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 sz="1800"/>
            </a:lvl5pPr>
            <a:lvl6pPr indent="-297179" lvl="5" marL="2743200" rtl="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 sz="1800"/>
            </a:lvl6pPr>
            <a:lvl7pPr indent="-297179" lvl="6" marL="3200400" rtl="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 sz="1800"/>
            </a:lvl7pPr>
            <a:lvl8pPr indent="-297179" lvl="7" marL="3657600" rtl="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 sz="1800"/>
            </a:lvl8pPr>
            <a:lvl9pPr indent="-297179" lvl="8" marL="4114800" rtl="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 sz="1800"/>
            </a:lvl9pPr>
          </a:lstStyle>
          <a:p/>
        </p:txBody>
      </p:sp>
      <p:sp>
        <p:nvSpPr>
          <p:cNvPr id="114" name="Google Shape;114;p12"/>
          <p:cNvSpPr txBox="1"/>
          <p:nvPr>
            <p:ph idx="2" type="body"/>
          </p:nvPr>
        </p:nvSpPr>
        <p:spPr>
          <a:xfrm>
            <a:off x="3857625" y="2493963"/>
            <a:ext cx="3327300" cy="706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5280" lvl="0" marL="457200" rtl="0" algn="l">
              <a:spcBef>
                <a:spcPts val="560"/>
              </a:spcBef>
              <a:spcAft>
                <a:spcPts val="0"/>
              </a:spcAft>
              <a:buSzPts val="1680"/>
              <a:buChar char="■"/>
              <a:defRPr sz="2800"/>
            </a:lvl1pPr>
            <a:lvl2pPr indent="-320040" lvl="1" marL="914400" rtl="0" algn="l">
              <a:spcBef>
                <a:spcPts val="480"/>
              </a:spcBef>
              <a:spcAft>
                <a:spcPts val="0"/>
              </a:spcAft>
              <a:buSzPts val="1440"/>
              <a:buChar char="■"/>
              <a:defRPr sz="2400"/>
            </a:lvl2pPr>
            <a:lvl3pPr indent="-304800" lvl="2" marL="1371600" rtl="0" algn="l">
              <a:spcBef>
                <a:spcPts val="400"/>
              </a:spcBef>
              <a:spcAft>
                <a:spcPts val="0"/>
              </a:spcAft>
              <a:buSzPts val="1200"/>
              <a:buChar char="■"/>
              <a:defRPr sz="2000"/>
            </a:lvl3pPr>
            <a:lvl4pPr indent="-297180" lvl="3" marL="1828800" rtl="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 sz="1800"/>
            </a:lvl4pPr>
            <a:lvl5pPr indent="-297179" lvl="4" marL="2286000" rtl="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 sz="1800"/>
            </a:lvl5pPr>
            <a:lvl6pPr indent="-297179" lvl="5" marL="2743200" rtl="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 sz="1800"/>
            </a:lvl6pPr>
            <a:lvl7pPr indent="-297179" lvl="6" marL="3200400" rtl="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 sz="1800"/>
            </a:lvl7pPr>
            <a:lvl8pPr indent="-297179" lvl="7" marL="3657600" rtl="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 sz="1800"/>
            </a:lvl8pPr>
            <a:lvl9pPr indent="-297179" lvl="8" marL="4114800" rtl="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 sz="1800"/>
            </a:lvl9pPr>
          </a:lstStyle>
          <a:p/>
        </p:txBody>
      </p:sp>
      <p:sp>
        <p:nvSpPr>
          <p:cNvPr id="115" name="Google Shape;115;p12"/>
          <p:cNvSpPr txBox="1"/>
          <p:nvPr>
            <p:ph idx="10" type="dt"/>
          </p:nvPr>
        </p:nvSpPr>
        <p:spPr>
          <a:xfrm>
            <a:off x="377825" y="9739312"/>
            <a:ext cx="1765200" cy="71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12"/>
          <p:cNvSpPr txBox="1"/>
          <p:nvPr>
            <p:ph idx="11" type="ftr"/>
          </p:nvPr>
        </p:nvSpPr>
        <p:spPr>
          <a:xfrm>
            <a:off x="2584450" y="9739312"/>
            <a:ext cx="2394000" cy="71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12"/>
          <p:cNvSpPr txBox="1"/>
          <p:nvPr>
            <p:ph idx="12" type="sldNum"/>
          </p:nvPr>
        </p:nvSpPr>
        <p:spPr>
          <a:xfrm>
            <a:off x="5419725" y="9739312"/>
            <a:ext cx="1765200" cy="71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3"/>
          <p:cNvSpPr txBox="1"/>
          <p:nvPr>
            <p:ph type="title"/>
          </p:nvPr>
        </p:nvSpPr>
        <p:spPr>
          <a:xfrm>
            <a:off x="596900" y="6869113"/>
            <a:ext cx="6429300" cy="212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13"/>
          <p:cNvSpPr txBox="1"/>
          <p:nvPr>
            <p:ph idx="1" type="body"/>
          </p:nvPr>
        </p:nvSpPr>
        <p:spPr>
          <a:xfrm>
            <a:off x="596900" y="4530725"/>
            <a:ext cx="6429300" cy="2338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rtl="0" algn="l">
              <a:spcBef>
                <a:spcPts val="400"/>
              </a:spcBef>
              <a:spcAft>
                <a:spcPts val="0"/>
              </a:spcAft>
              <a:buSzPts val="1200"/>
              <a:buNone/>
              <a:defRPr sz="2000"/>
            </a:lvl1pPr>
            <a:lvl2pPr indent="-228600" lvl="1" marL="914400" rtl="0" algn="l">
              <a:spcBef>
                <a:spcPts val="360"/>
              </a:spcBef>
              <a:spcAft>
                <a:spcPts val="0"/>
              </a:spcAft>
              <a:buSzPts val="1080"/>
              <a:buNone/>
              <a:defRPr sz="1800"/>
            </a:lvl2pPr>
            <a:lvl3pPr indent="-228600" lvl="2" marL="1371600" rtl="0" algn="l">
              <a:spcBef>
                <a:spcPts val="320"/>
              </a:spcBef>
              <a:spcAft>
                <a:spcPts val="0"/>
              </a:spcAft>
              <a:buSzPts val="960"/>
              <a:buNone/>
              <a:defRPr sz="1600"/>
            </a:lvl3pPr>
            <a:lvl4pPr indent="-228600" lvl="3" marL="1828800" rtl="0" algn="l">
              <a:spcBef>
                <a:spcPts val="280"/>
              </a:spcBef>
              <a:spcAft>
                <a:spcPts val="0"/>
              </a:spcAft>
              <a:buSzPts val="840"/>
              <a:buNone/>
              <a:defRPr sz="1400"/>
            </a:lvl4pPr>
            <a:lvl5pPr indent="-228600" lvl="4" marL="2286000" rtl="0" algn="l">
              <a:spcBef>
                <a:spcPts val="280"/>
              </a:spcBef>
              <a:spcAft>
                <a:spcPts val="0"/>
              </a:spcAft>
              <a:buSzPts val="840"/>
              <a:buNone/>
              <a:defRPr sz="1400"/>
            </a:lvl5pPr>
            <a:lvl6pPr indent="-228600" lvl="5" marL="2743200" rtl="0" algn="l">
              <a:spcBef>
                <a:spcPts val="280"/>
              </a:spcBef>
              <a:spcAft>
                <a:spcPts val="0"/>
              </a:spcAft>
              <a:buSzPts val="840"/>
              <a:buNone/>
              <a:defRPr sz="1400"/>
            </a:lvl6pPr>
            <a:lvl7pPr indent="-228600" lvl="6" marL="3200400" rtl="0" algn="l">
              <a:spcBef>
                <a:spcPts val="280"/>
              </a:spcBef>
              <a:spcAft>
                <a:spcPts val="0"/>
              </a:spcAft>
              <a:buSzPts val="840"/>
              <a:buNone/>
              <a:defRPr sz="1400"/>
            </a:lvl7pPr>
            <a:lvl8pPr indent="-228600" lvl="7" marL="3657600" rtl="0" algn="l">
              <a:spcBef>
                <a:spcPts val="280"/>
              </a:spcBef>
              <a:spcAft>
                <a:spcPts val="0"/>
              </a:spcAft>
              <a:buSzPts val="840"/>
              <a:buNone/>
              <a:defRPr sz="1400"/>
            </a:lvl8pPr>
            <a:lvl9pPr indent="-228600" lvl="8" marL="4114800" rtl="0" algn="l">
              <a:spcBef>
                <a:spcPts val="280"/>
              </a:spcBef>
              <a:spcAft>
                <a:spcPts val="0"/>
              </a:spcAft>
              <a:buSzPts val="840"/>
              <a:buNone/>
              <a:defRPr sz="1400"/>
            </a:lvl9pPr>
          </a:lstStyle>
          <a:p/>
        </p:txBody>
      </p:sp>
      <p:sp>
        <p:nvSpPr>
          <p:cNvPr id="121" name="Google Shape;121;p13"/>
          <p:cNvSpPr txBox="1"/>
          <p:nvPr>
            <p:ph idx="10" type="dt"/>
          </p:nvPr>
        </p:nvSpPr>
        <p:spPr>
          <a:xfrm>
            <a:off x="377825" y="9739312"/>
            <a:ext cx="1765200" cy="71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13"/>
          <p:cNvSpPr txBox="1"/>
          <p:nvPr>
            <p:ph idx="11" type="ftr"/>
          </p:nvPr>
        </p:nvSpPr>
        <p:spPr>
          <a:xfrm>
            <a:off x="2584450" y="9739312"/>
            <a:ext cx="2394000" cy="71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13"/>
          <p:cNvSpPr txBox="1"/>
          <p:nvPr>
            <p:ph idx="12" type="sldNum"/>
          </p:nvPr>
        </p:nvSpPr>
        <p:spPr>
          <a:xfrm>
            <a:off x="5419725" y="9739312"/>
            <a:ext cx="1765200" cy="71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4"/>
          <p:cNvSpPr txBox="1"/>
          <p:nvPr>
            <p:ph type="title"/>
          </p:nvPr>
        </p:nvSpPr>
        <p:spPr>
          <a:xfrm>
            <a:off x="377825" y="433387"/>
            <a:ext cx="6807300" cy="178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4"/>
          <p:cNvSpPr txBox="1"/>
          <p:nvPr>
            <p:ph idx="1" type="body"/>
          </p:nvPr>
        </p:nvSpPr>
        <p:spPr>
          <a:xfrm>
            <a:off x="377825" y="2493962"/>
            <a:ext cx="6807300" cy="706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97180" lvl="0" marL="457200" rtl="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1pPr>
            <a:lvl2pPr indent="-297180" lvl="1" marL="914400" rtl="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2pPr>
            <a:lvl3pPr indent="-297180" lvl="2" marL="1371600" rtl="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3pPr>
            <a:lvl4pPr indent="-297180" lvl="3" marL="1828800" rtl="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4pPr>
            <a:lvl5pPr indent="-297179" lvl="4" marL="2286000" rtl="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5pPr>
            <a:lvl6pPr indent="-297179" lvl="5" marL="2743200" rtl="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6pPr>
            <a:lvl7pPr indent="-297179" lvl="6" marL="3200400" rtl="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7pPr>
            <a:lvl8pPr indent="-297179" lvl="7" marL="3657600" rtl="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8pPr>
            <a:lvl9pPr indent="-297179" lvl="8" marL="4114800" rtl="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9pPr>
          </a:lstStyle>
          <a:p/>
        </p:txBody>
      </p:sp>
      <p:sp>
        <p:nvSpPr>
          <p:cNvPr id="64" name="Google Shape;64;p4"/>
          <p:cNvSpPr txBox="1"/>
          <p:nvPr>
            <p:ph idx="10" type="dt"/>
          </p:nvPr>
        </p:nvSpPr>
        <p:spPr>
          <a:xfrm>
            <a:off x="377825" y="9739312"/>
            <a:ext cx="1765200" cy="71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4"/>
          <p:cNvSpPr txBox="1"/>
          <p:nvPr>
            <p:ph idx="11" type="ftr"/>
          </p:nvPr>
        </p:nvSpPr>
        <p:spPr>
          <a:xfrm>
            <a:off x="2584450" y="9739312"/>
            <a:ext cx="2394000" cy="71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4"/>
          <p:cNvSpPr txBox="1"/>
          <p:nvPr>
            <p:ph idx="12" type="sldNum"/>
          </p:nvPr>
        </p:nvSpPr>
        <p:spPr>
          <a:xfrm>
            <a:off x="5419725" y="9739312"/>
            <a:ext cx="1765200" cy="71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5"/>
          <p:cNvSpPr txBox="1"/>
          <p:nvPr>
            <p:ph type="title"/>
          </p:nvPr>
        </p:nvSpPr>
        <p:spPr>
          <a:xfrm>
            <a:off x="377825" y="433387"/>
            <a:ext cx="6807300" cy="178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5"/>
          <p:cNvSpPr txBox="1"/>
          <p:nvPr>
            <p:ph idx="10" type="dt"/>
          </p:nvPr>
        </p:nvSpPr>
        <p:spPr>
          <a:xfrm>
            <a:off x="377825" y="9739312"/>
            <a:ext cx="1765200" cy="71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5"/>
          <p:cNvSpPr txBox="1"/>
          <p:nvPr>
            <p:ph idx="11" type="ftr"/>
          </p:nvPr>
        </p:nvSpPr>
        <p:spPr>
          <a:xfrm>
            <a:off x="2584450" y="9739312"/>
            <a:ext cx="2394000" cy="71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5"/>
          <p:cNvSpPr txBox="1"/>
          <p:nvPr>
            <p:ph idx="12" type="sldNum"/>
          </p:nvPr>
        </p:nvSpPr>
        <p:spPr>
          <a:xfrm>
            <a:off x="5419725" y="9739312"/>
            <a:ext cx="1765200" cy="71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6"/>
          <p:cNvSpPr txBox="1"/>
          <p:nvPr>
            <p:ph type="title"/>
          </p:nvPr>
        </p:nvSpPr>
        <p:spPr>
          <a:xfrm rot="5400000">
            <a:off x="1773175" y="4143338"/>
            <a:ext cx="9121800" cy="170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6"/>
          <p:cNvSpPr txBox="1"/>
          <p:nvPr>
            <p:ph idx="1" type="body"/>
          </p:nvPr>
        </p:nvSpPr>
        <p:spPr>
          <a:xfrm rot="5400000">
            <a:off x="-1706575" y="2517788"/>
            <a:ext cx="9121800" cy="495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97180" lvl="0" marL="457200" rtl="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1pPr>
            <a:lvl2pPr indent="-297180" lvl="1" marL="914400" rtl="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2pPr>
            <a:lvl3pPr indent="-297180" lvl="2" marL="1371600" rtl="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3pPr>
            <a:lvl4pPr indent="-297180" lvl="3" marL="1828800" rtl="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4pPr>
            <a:lvl5pPr indent="-297179" lvl="4" marL="2286000" rtl="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5pPr>
            <a:lvl6pPr indent="-297179" lvl="5" marL="2743200" rtl="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6pPr>
            <a:lvl7pPr indent="-297179" lvl="6" marL="3200400" rtl="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7pPr>
            <a:lvl8pPr indent="-297179" lvl="7" marL="3657600" rtl="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8pPr>
            <a:lvl9pPr indent="-297179" lvl="8" marL="4114800" rtl="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9pPr>
          </a:lstStyle>
          <a:p/>
        </p:txBody>
      </p:sp>
      <p:sp>
        <p:nvSpPr>
          <p:cNvPr id="75" name="Google Shape;75;p6"/>
          <p:cNvSpPr txBox="1"/>
          <p:nvPr>
            <p:ph idx="10" type="dt"/>
          </p:nvPr>
        </p:nvSpPr>
        <p:spPr>
          <a:xfrm>
            <a:off x="377825" y="9739312"/>
            <a:ext cx="1765200" cy="71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6"/>
          <p:cNvSpPr txBox="1"/>
          <p:nvPr>
            <p:ph idx="11" type="ftr"/>
          </p:nvPr>
        </p:nvSpPr>
        <p:spPr>
          <a:xfrm>
            <a:off x="2584450" y="9739312"/>
            <a:ext cx="2394000" cy="71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6"/>
          <p:cNvSpPr txBox="1"/>
          <p:nvPr>
            <p:ph idx="12" type="sldNum"/>
          </p:nvPr>
        </p:nvSpPr>
        <p:spPr>
          <a:xfrm>
            <a:off x="5419725" y="9739312"/>
            <a:ext cx="1765200" cy="71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7"/>
          <p:cNvSpPr txBox="1"/>
          <p:nvPr>
            <p:ph type="title"/>
          </p:nvPr>
        </p:nvSpPr>
        <p:spPr>
          <a:xfrm>
            <a:off x="377825" y="433387"/>
            <a:ext cx="6807300" cy="178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7"/>
          <p:cNvSpPr txBox="1"/>
          <p:nvPr>
            <p:ph idx="1" type="body"/>
          </p:nvPr>
        </p:nvSpPr>
        <p:spPr>
          <a:xfrm rot="5400000">
            <a:off x="250825" y="2620862"/>
            <a:ext cx="7061100" cy="680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97180" lvl="0" marL="457200" rtl="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1pPr>
            <a:lvl2pPr indent="-297180" lvl="1" marL="914400" rtl="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2pPr>
            <a:lvl3pPr indent="-297180" lvl="2" marL="1371600" rtl="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3pPr>
            <a:lvl4pPr indent="-297180" lvl="3" marL="1828800" rtl="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4pPr>
            <a:lvl5pPr indent="-297179" lvl="4" marL="2286000" rtl="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5pPr>
            <a:lvl6pPr indent="-297179" lvl="5" marL="2743200" rtl="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6pPr>
            <a:lvl7pPr indent="-297179" lvl="6" marL="3200400" rtl="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7pPr>
            <a:lvl8pPr indent="-297179" lvl="7" marL="3657600" rtl="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8pPr>
            <a:lvl9pPr indent="-297179" lvl="8" marL="4114800" rtl="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9pPr>
          </a:lstStyle>
          <a:p/>
        </p:txBody>
      </p:sp>
      <p:sp>
        <p:nvSpPr>
          <p:cNvPr id="81" name="Google Shape;81;p7"/>
          <p:cNvSpPr txBox="1"/>
          <p:nvPr>
            <p:ph idx="10" type="dt"/>
          </p:nvPr>
        </p:nvSpPr>
        <p:spPr>
          <a:xfrm>
            <a:off x="377825" y="9739312"/>
            <a:ext cx="1765200" cy="71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7"/>
          <p:cNvSpPr txBox="1"/>
          <p:nvPr>
            <p:ph idx="11" type="ftr"/>
          </p:nvPr>
        </p:nvSpPr>
        <p:spPr>
          <a:xfrm>
            <a:off x="2584450" y="9739312"/>
            <a:ext cx="2394000" cy="71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7"/>
          <p:cNvSpPr txBox="1"/>
          <p:nvPr>
            <p:ph idx="12" type="sldNum"/>
          </p:nvPr>
        </p:nvSpPr>
        <p:spPr>
          <a:xfrm>
            <a:off x="5419725" y="9739312"/>
            <a:ext cx="1765200" cy="71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8"/>
          <p:cNvSpPr txBox="1"/>
          <p:nvPr>
            <p:ph type="title"/>
          </p:nvPr>
        </p:nvSpPr>
        <p:spPr>
          <a:xfrm>
            <a:off x="1482725" y="7481888"/>
            <a:ext cx="4537200" cy="884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8"/>
          <p:cNvSpPr/>
          <p:nvPr>
            <p:ph idx="2" type="pic"/>
          </p:nvPr>
        </p:nvSpPr>
        <p:spPr>
          <a:xfrm>
            <a:off x="1482725" y="955675"/>
            <a:ext cx="4537200" cy="641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1920"/>
              <a:buFont typeface="Noto Sans Symbols"/>
              <a:buNone/>
              <a:defRPr b="0" i="0" sz="32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1680"/>
              <a:buFont typeface="Noto Sans Symbols"/>
              <a:buNone/>
              <a:defRPr b="0" i="0" sz="28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None/>
              <a:defRPr b="0" i="0" sz="24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Noto Sans Symbols"/>
              <a:buNone/>
              <a:defRPr b="0" i="0" sz="20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200"/>
              <a:buFont typeface="Noto Sans Symbols"/>
              <a:buNone/>
              <a:defRPr b="0" i="0" sz="20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200"/>
              <a:buFont typeface="Noto Sans Symbols"/>
              <a:buNone/>
              <a:defRPr b="0" i="0" sz="20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200"/>
              <a:buFont typeface="Noto Sans Symbols"/>
              <a:buNone/>
              <a:defRPr b="0" i="0" sz="20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200"/>
              <a:buFont typeface="Noto Sans Symbols"/>
              <a:buNone/>
              <a:defRPr b="0" i="0" sz="20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200"/>
              <a:buFont typeface="Noto Sans Symbols"/>
              <a:buNone/>
              <a:defRPr b="0" i="0" sz="20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7" name="Google Shape;87;p8"/>
          <p:cNvSpPr txBox="1"/>
          <p:nvPr>
            <p:ph idx="1" type="body"/>
          </p:nvPr>
        </p:nvSpPr>
        <p:spPr>
          <a:xfrm>
            <a:off x="1482725" y="8366125"/>
            <a:ext cx="4537200" cy="12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rtl="0" algn="l">
              <a:spcBef>
                <a:spcPts val="280"/>
              </a:spcBef>
              <a:spcAft>
                <a:spcPts val="0"/>
              </a:spcAft>
              <a:buSzPts val="840"/>
              <a:buNone/>
              <a:defRPr sz="1400"/>
            </a:lvl1pPr>
            <a:lvl2pPr indent="-228600" lvl="1" marL="914400" rtl="0" algn="l">
              <a:spcBef>
                <a:spcPts val="240"/>
              </a:spcBef>
              <a:spcAft>
                <a:spcPts val="0"/>
              </a:spcAft>
              <a:buSzPts val="720"/>
              <a:buNone/>
              <a:defRPr sz="1200"/>
            </a:lvl2pPr>
            <a:lvl3pPr indent="-228600" lvl="2" marL="1371600" rtl="0" algn="l">
              <a:spcBef>
                <a:spcPts val="200"/>
              </a:spcBef>
              <a:spcAft>
                <a:spcPts val="0"/>
              </a:spcAft>
              <a:buSzPts val="600"/>
              <a:buNone/>
              <a:defRPr sz="1000"/>
            </a:lvl3pPr>
            <a:lvl4pPr indent="-228600" lvl="3" marL="1828800" rtl="0" algn="l">
              <a:spcBef>
                <a:spcPts val="180"/>
              </a:spcBef>
              <a:spcAft>
                <a:spcPts val="0"/>
              </a:spcAft>
              <a:buSzPts val="540"/>
              <a:buNone/>
              <a:defRPr sz="900"/>
            </a:lvl4pPr>
            <a:lvl5pPr indent="-228600" lvl="4" marL="2286000" rtl="0" algn="l">
              <a:spcBef>
                <a:spcPts val="180"/>
              </a:spcBef>
              <a:spcAft>
                <a:spcPts val="0"/>
              </a:spcAft>
              <a:buSzPts val="540"/>
              <a:buNone/>
              <a:defRPr sz="900"/>
            </a:lvl5pPr>
            <a:lvl6pPr indent="-228600" lvl="5" marL="2743200" rtl="0" algn="l">
              <a:spcBef>
                <a:spcPts val="180"/>
              </a:spcBef>
              <a:spcAft>
                <a:spcPts val="0"/>
              </a:spcAft>
              <a:buSzPts val="540"/>
              <a:buNone/>
              <a:defRPr sz="900"/>
            </a:lvl6pPr>
            <a:lvl7pPr indent="-228600" lvl="6" marL="3200400" rtl="0" algn="l">
              <a:spcBef>
                <a:spcPts val="180"/>
              </a:spcBef>
              <a:spcAft>
                <a:spcPts val="0"/>
              </a:spcAft>
              <a:buSzPts val="540"/>
              <a:buNone/>
              <a:defRPr sz="900"/>
            </a:lvl7pPr>
            <a:lvl8pPr indent="-228600" lvl="7" marL="3657600" rtl="0" algn="l">
              <a:spcBef>
                <a:spcPts val="180"/>
              </a:spcBef>
              <a:spcAft>
                <a:spcPts val="0"/>
              </a:spcAft>
              <a:buSzPts val="540"/>
              <a:buNone/>
              <a:defRPr sz="900"/>
            </a:lvl8pPr>
            <a:lvl9pPr indent="-228600" lvl="8" marL="4114800" rtl="0" algn="l">
              <a:spcBef>
                <a:spcPts val="180"/>
              </a:spcBef>
              <a:spcAft>
                <a:spcPts val="0"/>
              </a:spcAft>
              <a:buSzPts val="540"/>
              <a:buNone/>
              <a:defRPr sz="900"/>
            </a:lvl9pPr>
          </a:lstStyle>
          <a:p/>
        </p:txBody>
      </p:sp>
      <p:sp>
        <p:nvSpPr>
          <p:cNvPr id="88" name="Google Shape;88;p8"/>
          <p:cNvSpPr txBox="1"/>
          <p:nvPr>
            <p:ph idx="10" type="dt"/>
          </p:nvPr>
        </p:nvSpPr>
        <p:spPr>
          <a:xfrm>
            <a:off x="377825" y="9739312"/>
            <a:ext cx="1765200" cy="71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8"/>
          <p:cNvSpPr txBox="1"/>
          <p:nvPr>
            <p:ph idx="11" type="ftr"/>
          </p:nvPr>
        </p:nvSpPr>
        <p:spPr>
          <a:xfrm>
            <a:off x="2584450" y="9739312"/>
            <a:ext cx="2394000" cy="71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8"/>
          <p:cNvSpPr txBox="1"/>
          <p:nvPr>
            <p:ph idx="12" type="sldNum"/>
          </p:nvPr>
        </p:nvSpPr>
        <p:spPr>
          <a:xfrm>
            <a:off x="5419725" y="9739312"/>
            <a:ext cx="1765200" cy="71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9"/>
          <p:cNvSpPr txBox="1"/>
          <p:nvPr>
            <p:ph type="title"/>
          </p:nvPr>
        </p:nvSpPr>
        <p:spPr>
          <a:xfrm>
            <a:off x="377825" y="425450"/>
            <a:ext cx="2489100" cy="1811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9"/>
          <p:cNvSpPr txBox="1"/>
          <p:nvPr>
            <p:ph idx="1" type="body"/>
          </p:nvPr>
        </p:nvSpPr>
        <p:spPr>
          <a:xfrm>
            <a:off x="2957513" y="425450"/>
            <a:ext cx="4227600" cy="91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0520" lvl="0" marL="457200" rtl="0" algn="l">
              <a:spcBef>
                <a:spcPts val="640"/>
              </a:spcBef>
              <a:spcAft>
                <a:spcPts val="0"/>
              </a:spcAft>
              <a:buSzPts val="1920"/>
              <a:buChar char="■"/>
              <a:defRPr sz="3200"/>
            </a:lvl1pPr>
            <a:lvl2pPr indent="-335280" lvl="1" marL="914400" rtl="0" algn="l">
              <a:spcBef>
                <a:spcPts val="560"/>
              </a:spcBef>
              <a:spcAft>
                <a:spcPts val="0"/>
              </a:spcAft>
              <a:buSzPts val="1680"/>
              <a:buChar char="■"/>
              <a:defRPr sz="2800"/>
            </a:lvl2pPr>
            <a:lvl3pPr indent="-320039" lvl="2" marL="1371600" rtl="0" algn="l">
              <a:spcBef>
                <a:spcPts val="480"/>
              </a:spcBef>
              <a:spcAft>
                <a:spcPts val="0"/>
              </a:spcAft>
              <a:buSzPts val="1440"/>
              <a:buChar char="■"/>
              <a:defRPr sz="2400"/>
            </a:lvl3pPr>
            <a:lvl4pPr indent="-304800" lvl="3" marL="1828800" rtl="0" algn="l">
              <a:spcBef>
                <a:spcPts val="400"/>
              </a:spcBef>
              <a:spcAft>
                <a:spcPts val="0"/>
              </a:spcAft>
              <a:buSzPts val="1200"/>
              <a:buChar char="■"/>
              <a:defRPr sz="2000"/>
            </a:lvl4pPr>
            <a:lvl5pPr indent="-304800" lvl="4" marL="2286000" rtl="0" algn="l">
              <a:spcBef>
                <a:spcPts val="400"/>
              </a:spcBef>
              <a:spcAft>
                <a:spcPts val="0"/>
              </a:spcAft>
              <a:buSzPts val="1200"/>
              <a:buChar char="■"/>
              <a:defRPr sz="2000"/>
            </a:lvl5pPr>
            <a:lvl6pPr indent="-304800" lvl="5" marL="2743200" rtl="0" algn="l">
              <a:spcBef>
                <a:spcPts val="400"/>
              </a:spcBef>
              <a:spcAft>
                <a:spcPts val="0"/>
              </a:spcAft>
              <a:buSzPts val="1200"/>
              <a:buChar char="■"/>
              <a:defRPr sz="2000"/>
            </a:lvl6pPr>
            <a:lvl7pPr indent="-304800" lvl="6" marL="3200400" rtl="0" algn="l">
              <a:spcBef>
                <a:spcPts val="400"/>
              </a:spcBef>
              <a:spcAft>
                <a:spcPts val="0"/>
              </a:spcAft>
              <a:buSzPts val="1200"/>
              <a:buChar char="■"/>
              <a:defRPr sz="2000"/>
            </a:lvl7pPr>
            <a:lvl8pPr indent="-304800" lvl="7" marL="3657600" rtl="0" algn="l">
              <a:spcBef>
                <a:spcPts val="400"/>
              </a:spcBef>
              <a:spcAft>
                <a:spcPts val="0"/>
              </a:spcAft>
              <a:buSzPts val="1200"/>
              <a:buChar char="■"/>
              <a:defRPr sz="2000"/>
            </a:lvl8pPr>
            <a:lvl9pPr indent="-304800" lvl="8" marL="4114800" rtl="0" algn="l">
              <a:spcBef>
                <a:spcPts val="400"/>
              </a:spcBef>
              <a:spcAft>
                <a:spcPts val="0"/>
              </a:spcAft>
              <a:buSzPts val="1200"/>
              <a:buChar char="■"/>
              <a:defRPr sz="2000"/>
            </a:lvl9pPr>
          </a:lstStyle>
          <a:p/>
        </p:txBody>
      </p:sp>
      <p:sp>
        <p:nvSpPr>
          <p:cNvPr id="94" name="Google Shape;94;p9"/>
          <p:cNvSpPr txBox="1"/>
          <p:nvPr>
            <p:ph idx="2" type="body"/>
          </p:nvPr>
        </p:nvSpPr>
        <p:spPr>
          <a:xfrm>
            <a:off x="377825" y="2236788"/>
            <a:ext cx="2489100" cy="731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rtl="0" algn="l">
              <a:spcBef>
                <a:spcPts val="280"/>
              </a:spcBef>
              <a:spcAft>
                <a:spcPts val="0"/>
              </a:spcAft>
              <a:buSzPts val="840"/>
              <a:buNone/>
              <a:defRPr sz="1400"/>
            </a:lvl1pPr>
            <a:lvl2pPr indent="-228600" lvl="1" marL="914400" rtl="0" algn="l">
              <a:spcBef>
                <a:spcPts val="240"/>
              </a:spcBef>
              <a:spcAft>
                <a:spcPts val="0"/>
              </a:spcAft>
              <a:buSzPts val="720"/>
              <a:buNone/>
              <a:defRPr sz="1200"/>
            </a:lvl2pPr>
            <a:lvl3pPr indent="-228600" lvl="2" marL="1371600" rtl="0" algn="l">
              <a:spcBef>
                <a:spcPts val="200"/>
              </a:spcBef>
              <a:spcAft>
                <a:spcPts val="0"/>
              </a:spcAft>
              <a:buSzPts val="600"/>
              <a:buNone/>
              <a:defRPr sz="1000"/>
            </a:lvl3pPr>
            <a:lvl4pPr indent="-228600" lvl="3" marL="1828800" rtl="0" algn="l">
              <a:spcBef>
                <a:spcPts val="180"/>
              </a:spcBef>
              <a:spcAft>
                <a:spcPts val="0"/>
              </a:spcAft>
              <a:buSzPts val="540"/>
              <a:buNone/>
              <a:defRPr sz="900"/>
            </a:lvl4pPr>
            <a:lvl5pPr indent="-228600" lvl="4" marL="2286000" rtl="0" algn="l">
              <a:spcBef>
                <a:spcPts val="180"/>
              </a:spcBef>
              <a:spcAft>
                <a:spcPts val="0"/>
              </a:spcAft>
              <a:buSzPts val="540"/>
              <a:buNone/>
              <a:defRPr sz="900"/>
            </a:lvl5pPr>
            <a:lvl6pPr indent="-228600" lvl="5" marL="2743200" rtl="0" algn="l">
              <a:spcBef>
                <a:spcPts val="180"/>
              </a:spcBef>
              <a:spcAft>
                <a:spcPts val="0"/>
              </a:spcAft>
              <a:buSzPts val="540"/>
              <a:buNone/>
              <a:defRPr sz="900"/>
            </a:lvl6pPr>
            <a:lvl7pPr indent="-228600" lvl="6" marL="3200400" rtl="0" algn="l">
              <a:spcBef>
                <a:spcPts val="180"/>
              </a:spcBef>
              <a:spcAft>
                <a:spcPts val="0"/>
              </a:spcAft>
              <a:buSzPts val="540"/>
              <a:buNone/>
              <a:defRPr sz="900"/>
            </a:lvl7pPr>
            <a:lvl8pPr indent="-228600" lvl="7" marL="3657600" rtl="0" algn="l">
              <a:spcBef>
                <a:spcPts val="180"/>
              </a:spcBef>
              <a:spcAft>
                <a:spcPts val="0"/>
              </a:spcAft>
              <a:buSzPts val="540"/>
              <a:buNone/>
              <a:defRPr sz="900"/>
            </a:lvl8pPr>
            <a:lvl9pPr indent="-228600" lvl="8" marL="4114800" rtl="0" algn="l">
              <a:spcBef>
                <a:spcPts val="180"/>
              </a:spcBef>
              <a:spcAft>
                <a:spcPts val="0"/>
              </a:spcAft>
              <a:buSzPts val="540"/>
              <a:buNone/>
              <a:defRPr sz="900"/>
            </a:lvl9pPr>
          </a:lstStyle>
          <a:p/>
        </p:txBody>
      </p:sp>
      <p:sp>
        <p:nvSpPr>
          <p:cNvPr id="95" name="Google Shape;95;p9"/>
          <p:cNvSpPr txBox="1"/>
          <p:nvPr>
            <p:ph idx="10" type="dt"/>
          </p:nvPr>
        </p:nvSpPr>
        <p:spPr>
          <a:xfrm>
            <a:off x="377825" y="9739312"/>
            <a:ext cx="1765200" cy="71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9"/>
          <p:cNvSpPr txBox="1"/>
          <p:nvPr>
            <p:ph idx="11" type="ftr"/>
          </p:nvPr>
        </p:nvSpPr>
        <p:spPr>
          <a:xfrm>
            <a:off x="2584450" y="9739312"/>
            <a:ext cx="2394000" cy="71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9"/>
          <p:cNvSpPr txBox="1"/>
          <p:nvPr>
            <p:ph idx="12" type="sldNum"/>
          </p:nvPr>
        </p:nvSpPr>
        <p:spPr>
          <a:xfrm>
            <a:off x="5419725" y="9739312"/>
            <a:ext cx="1765200" cy="71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0"/>
          <p:cNvSpPr txBox="1"/>
          <p:nvPr>
            <p:ph idx="10" type="dt"/>
          </p:nvPr>
        </p:nvSpPr>
        <p:spPr>
          <a:xfrm>
            <a:off x="377825" y="9739312"/>
            <a:ext cx="1765200" cy="71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10"/>
          <p:cNvSpPr txBox="1"/>
          <p:nvPr>
            <p:ph idx="11" type="ftr"/>
          </p:nvPr>
        </p:nvSpPr>
        <p:spPr>
          <a:xfrm>
            <a:off x="2584450" y="9739312"/>
            <a:ext cx="2394000" cy="71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10"/>
          <p:cNvSpPr txBox="1"/>
          <p:nvPr>
            <p:ph idx="12" type="sldNum"/>
          </p:nvPr>
        </p:nvSpPr>
        <p:spPr>
          <a:xfrm>
            <a:off x="5419725" y="9739312"/>
            <a:ext cx="1765200" cy="71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1"/>
          <p:cNvSpPr txBox="1"/>
          <p:nvPr>
            <p:ph type="title"/>
          </p:nvPr>
        </p:nvSpPr>
        <p:spPr>
          <a:xfrm>
            <a:off x="377825" y="428625"/>
            <a:ext cx="6807300" cy="178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11"/>
          <p:cNvSpPr txBox="1"/>
          <p:nvPr>
            <p:ph idx="1" type="body"/>
          </p:nvPr>
        </p:nvSpPr>
        <p:spPr>
          <a:xfrm>
            <a:off x="377825" y="2392363"/>
            <a:ext cx="3341700" cy="996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rtl="0" algn="l">
              <a:spcBef>
                <a:spcPts val="480"/>
              </a:spcBef>
              <a:spcAft>
                <a:spcPts val="0"/>
              </a:spcAft>
              <a:buSzPts val="1440"/>
              <a:buNone/>
              <a:defRPr b="1" sz="2400"/>
            </a:lvl1pPr>
            <a:lvl2pPr indent="-228600" lvl="1" marL="914400" rtl="0" algn="l">
              <a:spcBef>
                <a:spcPts val="400"/>
              </a:spcBef>
              <a:spcAft>
                <a:spcPts val="0"/>
              </a:spcAft>
              <a:buSzPts val="1200"/>
              <a:buNone/>
              <a:defRPr b="1" sz="2000"/>
            </a:lvl2pPr>
            <a:lvl3pPr indent="-228600" lvl="2" marL="1371600" rtl="0" algn="l">
              <a:spcBef>
                <a:spcPts val="360"/>
              </a:spcBef>
              <a:spcAft>
                <a:spcPts val="0"/>
              </a:spcAft>
              <a:buSzPts val="1080"/>
              <a:buNone/>
              <a:defRPr b="1" sz="1800"/>
            </a:lvl3pPr>
            <a:lvl4pPr indent="-228600" lvl="3" marL="1828800" rtl="0" algn="l">
              <a:spcBef>
                <a:spcPts val="320"/>
              </a:spcBef>
              <a:spcAft>
                <a:spcPts val="0"/>
              </a:spcAft>
              <a:buSzPts val="960"/>
              <a:buNone/>
              <a:defRPr b="1" sz="1600"/>
            </a:lvl4pPr>
            <a:lvl5pPr indent="-228600" lvl="4" marL="2286000" rtl="0" algn="l">
              <a:spcBef>
                <a:spcPts val="320"/>
              </a:spcBef>
              <a:spcAft>
                <a:spcPts val="0"/>
              </a:spcAft>
              <a:buSzPts val="960"/>
              <a:buNone/>
              <a:defRPr b="1" sz="1600"/>
            </a:lvl5pPr>
            <a:lvl6pPr indent="-228600" lvl="5" marL="2743200" rtl="0" algn="l">
              <a:spcBef>
                <a:spcPts val="320"/>
              </a:spcBef>
              <a:spcAft>
                <a:spcPts val="0"/>
              </a:spcAft>
              <a:buSzPts val="960"/>
              <a:buNone/>
              <a:defRPr b="1" sz="1600"/>
            </a:lvl6pPr>
            <a:lvl7pPr indent="-228600" lvl="6" marL="3200400" rtl="0" algn="l">
              <a:spcBef>
                <a:spcPts val="320"/>
              </a:spcBef>
              <a:spcAft>
                <a:spcPts val="0"/>
              </a:spcAft>
              <a:buSzPts val="960"/>
              <a:buNone/>
              <a:defRPr b="1" sz="1600"/>
            </a:lvl7pPr>
            <a:lvl8pPr indent="-228600" lvl="7" marL="3657600" rtl="0" algn="l">
              <a:spcBef>
                <a:spcPts val="320"/>
              </a:spcBef>
              <a:spcAft>
                <a:spcPts val="0"/>
              </a:spcAft>
              <a:buSzPts val="960"/>
              <a:buNone/>
              <a:defRPr b="1" sz="1600"/>
            </a:lvl8pPr>
            <a:lvl9pPr indent="-228600" lvl="8" marL="4114800" rtl="0" algn="l">
              <a:spcBef>
                <a:spcPts val="320"/>
              </a:spcBef>
              <a:spcAft>
                <a:spcPts val="0"/>
              </a:spcAft>
              <a:buSzPts val="960"/>
              <a:buNone/>
              <a:defRPr b="1" sz="1600"/>
            </a:lvl9pPr>
          </a:lstStyle>
          <a:p/>
        </p:txBody>
      </p:sp>
      <p:sp>
        <p:nvSpPr>
          <p:cNvPr id="105" name="Google Shape;105;p11"/>
          <p:cNvSpPr txBox="1"/>
          <p:nvPr>
            <p:ph idx="2" type="body"/>
          </p:nvPr>
        </p:nvSpPr>
        <p:spPr>
          <a:xfrm>
            <a:off x="377825" y="3389313"/>
            <a:ext cx="3341700" cy="615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0040" lvl="0" marL="457200" rtl="0" algn="l">
              <a:spcBef>
                <a:spcPts val="480"/>
              </a:spcBef>
              <a:spcAft>
                <a:spcPts val="0"/>
              </a:spcAft>
              <a:buSzPts val="1440"/>
              <a:buChar char="■"/>
              <a:defRPr sz="2400"/>
            </a:lvl1pPr>
            <a:lvl2pPr indent="-304800" lvl="1" marL="914400" rtl="0" algn="l">
              <a:spcBef>
                <a:spcPts val="400"/>
              </a:spcBef>
              <a:spcAft>
                <a:spcPts val="0"/>
              </a:spcAft>
              <a:buSzPts val="1200"/>
              <a:buChar char="■"/>
              <a:defRPr sz="2000"/>
            </a:lvl2pPr>
            <a:lvl3pPr indent="-297180" lvl="2" marL="1371600" rtl="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 sz="1800"/>
            </a:lvl3pPr>
            <a:lvl4pPr indent="-289560" lvl="3" marL="1828800" rtl="0" algn="l">
              <a:spcBef>
                <a:spcPts val="320"/>
              </a:spcBef>
              <a:spcAft>
                <a:spcPts val="0"/>
              </a:spcAft>
              <a:buSzPts val="960"/>
              <a:buChar char="■"/>
              <a:defRPr sz="1600"/>
            </a:lvl4pPr>
            <a:lvl5pPr indent="-289560" lvl="4" marL="2286000" rtl="0" algn="l">
              <a:spcBef>
                <a:spcPts val="320"/>
              </a:spcBef>
              <a:spcAft>
                <a:spcPts val="0"/>
              </a:spcAft>
              <a:buSzPts val="960"/>
              <a:buChar char="■"/>
              <a:defRPr sz="1600"/>
            </a:lvl5pPr>
            <a:lvl6pPr indent="-289560" lvl="5" marL="2743200" rtl="0" algn="l">
              <a:spcBef>
                <a:spcPts val="320"/>
              </a:spcBef>
              <a:spcAft>
                <a:spcPts val="0"/>
              </a:spcAft>
              <a:buSzPts val="960"/>
              <a:buChar char="■"/>
              <a:defRPr sz="1600"/>
            </a:lvl6pPr>
            <a:lvl7pPr indent="-289560" lvl="6" marL="3200400" rtl="0" algn="l">
              <a:spcBef>
                <a:spcPts val="320"/>
              </a:spcBef>
              <a:spcAft>
                <a:spcPts val="0"/>
              </a:spcAft>
              <a:buSzPts val="960"/>
              <a:buChar char="■"/>
              <a:defRPr sz="1600"/>
            </a:lvl7pPr>
            <a:lvl8pPr indent="-289559" lvl="7" marL="3657600" rtl="0" algn="l">
              <a:spcBef>
                <a:spcPts val="320"/>
              </a:spcBef>
              <a:spcAft>
                <a:spcPts val="0"/>
              </a:spcAft>
              <a:buSzPts val="960"/>
              <a:buChar char="■"/>
              <a:defRPr sz="1600"/>
            </a:lvl8pPr>
            <a:lvl9pPr indent="-289559" lvl="8" marL="4114800" rtl="0" algn="l">
              <a:spcBef>
                <a:spcPts val="320"/>
              </a:spcBef>
              <a:spcAft>
                <a:spcPts val="0"/>
              </a:spcAft>
              <a:buSzPts val="960"/>
              <a:buChar char="■"/>
              <a:defRPr sz="1600"/>
            </a:lvl9pPr>
          </a:lstStyle>
          <a:p/>
        </p:txBody>
      </p:sp>
      <p:sp>
        <p:nvSpPr>
          <p:cNvPr id="106" name="Google Shape;106;p11"/>
          <p:cNvSpPr txBox="1"/>
          <p:nvPr>
            <p:ph idx="3" type="body"/>
          </p:nvPr>
        </p:nvSpPr>
        <p:spPr>
          <a:xfrm>
            <a:off x="3841750" y="2392363"/>
            <a:ext cx="3343200" cy="996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rtl="0" algn="l">
              <a:spcBef>
                <a:spcPts val="480"/>
              </a:spcBef>
              <a:spcAft>
                <a:spcPts val="0"/>
              </a:spcAft>
              <a:buSzPts val="1440"/>
              <a:buNone/>
              <a:defRPr b="1" sz="2400"/>
            </a:lvl1pPr>
            <a:lvl2pPr indent="-228600" lvl="1" marL="914400" rtl="0" algn="l">
              <a:spcBef>
                <a:spcPts val="400"/>
              </a:spcBef>
              <a:spcAft>
                <a:spcPts val="0"/>
              </a:spcAft>
              <a:buSzPts val="1200"/>
              <a:buNone/>
              <a:defRPr b="1" sz="2000"/>
            </a:lvl2pPr>
            <a:lvl3pPr indent="-228600" lvl="2" marL="1371600" rtl="0" algn="l">
              <a:spcBef>
                <a:spcPts val="360"/>
              </a:spcBef>
              <a:spcAft>
                <a:spcPts val="0"/>
              </a:spcAft>
              <a:buSzPts val="1080"/>
              <a:buNone/>
              <a:defRPr b="1" sz="1800"/>
            </a:lvl3pPr>
            <a:lvl4pPr indent="-228600" lvl="3" marL="1828800" rtl="0" algn="l">
              <a:spcBef>
                <a:spcPts val="320"/>
              </a:spcBef>
              <a:spcAft>
                <a:spcPts val="0"/>
              </a:spcAft>
              <a:buSzPts val="960"/>
              <a:buNone/>
              <a:defRPr b="1" sz="1600"/>
            </a:lvl4pPr>
            <a:lvl5pPr indent="-228600" lvl="4" marL="2286000" rtl="0" algn="l">
              <a:spcBef>
                <a:spcPts val="320"/>
              </a:spcBef>
              <a:spcAft>
                <a:spcPts val="0"/>
              </a:spcAft>
              <a:buSzPts val="960"/>
              <a:buNone/>
              <a:defRPr b="1" sz="1600"/>
            </a:lvl5pPr>
            <a:lvl6pPr indent="-228600" lvl="5" marL="2743200" rtl="0" algn="l">
              <a:spcBef>
                <a:spcPts val="320"/>
              </a:spcBef>
              <a:spcAft>
                <a:spcPts val="0"/>
              </a:spcAft>
              <a:buSzPts val="960"/>
              <a:buNone/>
              <a:defRPr b="1" sz="1600"/>
            </a:lvl6pPr>
            <a:lvl7pPr indent="-228600" lvl="6" marL="3200400" rtl="0" algn="l">
              <a:spcBef>
                <a:spcPts val="320"/>
              </a:spcBef>
              <a:spcAft>
                <a:spcPts val="0"/>
              </a:spcAft>
              <a:buSzPts val="960"/>
              <a:buNone/>
              <a:defRPr b="1" sz="1600"/>
            </a:lvl7pPr>
            <a:lvl8pPr indent="-228600" lvl="7" marL="3657600" rtl="0" algn="l">
              <a:spcBef>
                <a:spcPts val="320"/>
              </a:spcBef>
              <a:spcAft>
                <a:spcPts val="0"/>
              </a:spcAft>
              <a:buSzPts val="960"/>
              <a:buNone/>
              <a:defRPr b="1" sz="1600"/>
            </a:lvl8pPr>
            <a:lvl9pPr indent="-228600" lvl="8" marL="4114800" rtl="0" algn="l">
              <a:spcBef>
                <a:spcPts val="320"/>
              </a:spcBef>
              <a:spcAft>
                <a:spcPts val="0"/>
              </a:spcAft>
              <a:buSzPts val="960"/>
              <a:buNone/>
              <a:defRPr b="1" sz="1600"/>
            </a:lvl9pPr>
          </a:lstStyle>
          <a:p/>
        </p:txBody>
      </p:sp>
      <p:sp>
        <p:nvSpPr>
          <p:cNvPr id="107" name="Google Shape;107;p11"/>
          <p:cNvSpPr txBox="1"/>
          <p:nvPr>
            <p:ph idx="4" type="body"/>
          </p:nvPr>
        </p:nvSpPr>
        <p:spPr>
          <a:xfrm>
            <a:off x="3841750" y="3389313"/>
            <a:ext cx="3343200" cy="615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0040" lvl="0" marL="457200" rtl="0" algn="l">
              <a:spcBef>
                <a:spcPts val="480"/>
              </a:spcBef>
              <a:spcAft>
                <a:spcPts val="0"/>
              </a:spcAft>
              <a:buSzPts val="1440"/>
              <a:buChar char="■"/>
              <a:defRPr sz="2400"/>
            </a:lvl1pPr>
            <a:lvl2pPr indent="-304800" lvl="1" marL="914400" rtl="0" algn="l">
              <a:spcBef>
                <a:spcPts val="400"/>
              </a:spcBef>
              <a:spcAft>
                <a:spcPts val="0"/>
              </a:spcAft>
              <a:buSzPts val="1200"/>
              <a:buChar char="■"/>
              <a:defRPr sz="2000"/>
            </a:lvl2pPr>
            <a:lvl3pPr indent="-297180" lvl="2" marL="1371600" rtl="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 sz="1800"/>
            </a:lvl3pPr>
            <a:lvl4pPr indent="-289560" lvl="3" marL="1828800" rtl="0" algn="l">
              <a:spcBef>
                <a:spcPts val="320"/>
              </a:spcBef>
              <a:spcAft>
                <a:spcPts val="0"/>
              </a:spcAft>
              <a:buSzPts val="960"/>
              <a:buChar char="■"/>
              <a:defRPr sz="1600"/>
            </a:lvl4pPr>
            <a:lvl5pPr indent="-289560" lvl="4" marL="2286000" rtl="0" algn="l">
              <a:spcBef>
                <a:spcPts val="320"/>
              </a:spcBef>
              <a:spcAft>
                <a:spcPts val="0"/>
              </a:spcAft>
              <a:buSzPts val="960"/>
              <a:buChar char="■"/>
              <a:defRPr sz="1600"/>
            </a:lvl5pPr>
            <a:lvl6pPr indent="-289560" lvl="5" marL="2743200" rtl="0" algn="l">
              <a:spcBef>
                <a:spcPts val="320"/>
              </a:spcBef>
              <a:spcAft>
                <a:spcPts val="0"/>
              </a:spcAft>
              <a:buSzPts val="960"/>
              <a:buChar char="■"/>
              <a:defRPr sz="1600"/>
            </a:lvl6pPr>
            <a:lvl7pPr indent="-289560" lvl="6" marL="3200400" rtl="0" algn="l">
              <a:spcBef>
                <a:spcPts val="320"/>
              </a:spcBef>
              <a:spcAft>
                <a:spcPts val="0"/>
              </a:spcAft>
              <a:buSzPts val="960"/>
              <a:buChar char="■"/>
              <a:defRPr sz="1600"/>
            </a:lvl7pPr>
            <a:lvl8pPr indent="-289559" lvl="7" marL="3657600" rtl="0" algn="l">
              <a:spcBef>
                <a:spcPts val="320"/>
              </a:spcBef>
              <a:spcAft>
                <a:spcPts val="0"/>
              </a:spcAft>
              <a:buSzPts val="960"/>
              <a:buChar char="■"/>
              <a:defRPr sz="1600"/>
            </a:lvl8pPr>
            <a:lvl9pPr indent="-289559" lvl="8" marL="4114800" rtl="0" algn="l">
              <a:spcBef>
                <a:spcPts val="320"/>
              </a:spcBef>
              <a:spcAft>
                <a:spcPts val="0"/>
              </a:spcAft>
              <a:buSzPts val="960"/>
              <a:buChar char="■"/>
              <a:defRPr sz="1600"/>
            </a:lvl9pPr>
          </a:lstStyle>
          <a:p/>
        </p:txBody>
      </p:sp>
      <p:sp>
        <p:nvSpPr>
          <p:cNvPr id="108" name="Google Shape;108;p11"/>
          <p:cNvSpPr txBox="1"/>
          <p:nvPr>
            <p:ph idx="10" type="dt"/>
          </p:nvPr>
        </p:nvSpPr>
        <p:spPr>
          <a:xfrm>
            <a:off x="377825" y="9739312"/>
            <a:ext cx="1765200" cy="71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11"/>
          <p:cNvSpPr txBox="1"/>
          <p:nvPr>
            <p:ph idx="11" type="ftr"/>
          </p:nvPr>
        </p:nvSpPr>
        <p:spPr>
          <a:xfrm>
            <a:off x="2584450" y="9739312"/>
            <a:ext cx="2394000" cy="71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11"/>
          <p:cNvSpPr txBox="1"/>
          <p:nvPr>
            <p:ph idx="12" type="sldNum"/>
          </p:nvPr>
        </p:nvSpPr>
        <p:spPr>
          <a:xfrm>
            <a:off x="5419725" y="9739312"/>
            <a:ext cx="1765200" cy="71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2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5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0.xml"/><Relationship Id="rId5" Type="http://schemas.openxmlformats.org/officeDocument/2006/relationships/slideLayout" Target="../slideLayouts/slideLayout6.xml"/><Relationship Id="rId6" Type="http://schemas.openxmlformats.org/officeDocument/2006/relationships/slideLayout" Target="../slideLayouts/slideLayout7.xml"/><Relationship Id="rId7" Type="http://schemas.openxmlformats.org/officeDocument/2006/relationships/slideLayout" Target="../slideLayouts/slideLayout8.xml"/><Relationship Id="rId8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chemeClr val="dk1"/>
            </a:gs>
            <a:gs pos="100000">
              <a:schemeClr val="dk2"/>
            </a:gs>
          </a:gsLst>
          <a:lin ang="5400012" scaled="0"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"/>
          <p:cNvGrpSpPr/>
          <p:nvPr/>
        </p:nvGrpSpPr>
        <p:grpSpPr>
          <a:xfrm>
            <a:off x="0" y="0"/>
            <a:ext cx="7562850" cy="10808294"/>
            <a:chOff x="0" y="0"/>
            <a:chExt cx="5760" cy="4368"/>
          </a:xfrm>
        </p:grpSpPr>
        <p:sp>
          <p:nvSpPr>
            <p:cNvPr id="7" name="Google Shape;7;p1"/>
            <p:cNvSpPr/>
            <p:nvPr/>
          </p:nvSpPr>
          <p:spPr>
            <a:xfrm>
              <a:off x="0" y="2208"/>
              <a:ext cx="2515" cy="1970"/>
            </a:xfrm>
            <a:custGeom>
              <a:rect b="b" l="l" r="r" t="t"/>
              <a:pathLst>
                <a:path extrusionOk="0" h="1970" w="2515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50000">
                  <a:schemeClr val="dk2"/>
                </a:gs>
                <a:gs pos="100000">
                  <a:schemeClr val="dk1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8" name="Google Shape;8;p1"/>
            <p:cNvSpPr/>
            <p:nvPr/>
          </p:nvSpPr>
          <p:spPr>
            <a:xfrm>
              <a:off x="0" y="2496"/>
              <a:ext cx="2112" cy="1603"/>
            </a:xfrm>
            <a:custGeom>
              <a:rect b="b" l="l" r="r" t="t"/>
              <a:pathLst>
                <a:path extrusionOk="0" h="1696" w="2123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dk2"/>
                </a:gs>
              </a:gsLst>
              <a:lin ang="5400012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9" name="Google Shape;9;p1"/>
            <p:cNvSpPr/>
            <p:nvPr/>
          </p:nvSpPr>
          <p:spPr>
            <a:xfrm>
              <a:off x="2092" y="3233"/>
              <a:ext cx="3668" cy="943"/>
            </a:xfrm>
            <a:custGeom>
              <a:rect b="b" l="l" r="r" t="t"/>
              <a:pathLst>
                <a:path extrusionOk="0" h="943" w="3668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chemeClr val="dk2"/>
                </a:gs>
              </a:gsLst>
              <a:lin ang="5400012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0" name="Google Shape;10;p1"/>
            <p:cNvSpPr/>
            <p:nvPr/>
          </p:nvSpPr>
          <p:spPr>
            <a:xfrm>
              <a:off x="0" y="524"/>
              <a:ext cx="974" cy="1195"/>
            </a:xfrm>
            <a:custGeom>
              <a:rect b="b" l="l" r="r" t="t"/>
              <a:pathLst>
                <a:path extrusionOk="0" h="1192" w="969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chemeClr val="dk2"/>
                </a:gs>
              </a:gsLst>
              <a:lin ang="5400012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1" name="Google Shape;11;p1"/>
            <p:cNvSpPr/>
            <p:nvPr/>
          </p:nvSpPr>
          <p:spPr>
            <a:xfrm>
              <a:off x="3188" y="1"/>
              <a:ext cx="2570" cy="2266"/>
            </a:xfrm>
            <a:custGeom>
              <a:rect b="b" l="l" r="r" t="t"/>
              <a:pathLst>
                <a:path extrusionOk="0" h="2266" w="2570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chemeClr val="dk2"/>
                </a:gs>
              </a:gsLst>
              <a:lin ang="5400012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2" name="Google Shape;12;p1"/>
            <p:cNvSpPr/>
            <p:nvPr/>
          </p:nvSpPr>
          <p:spPr>
            <a:xfrm>
              <a:off x="3525" y="1"/>
              <a:ext cx="2187" cy="1509"/>
            </a:xfrm>
            <a:custGeom>
              <a:rect b="b" l="l" r="r" t="t"/>
              <a:pathLst>
                <a:path extrusionOk="0" h="1505" w="2176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dk2"/>
                </a:gs>
              </a:gsLst>
              <a:lin ang="5400012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3" name="Google Shape;13;p1"/>
            <p:cNvSpPr/>
            <p:nvPr/>
          </p:nvSpPr>
          <p:spPr>
            <a:xfrm>
              <a:off x="0" y="649"/>
              <a:ext cx="815" cy="806"/>
            </a:xfrm>
            <a:custGeom>
              <a:rect b="b" l="l" r="r" t="t"/>
              <a:pathLst>
                <a:path extrusionOk="0" h="804" w="813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dk2"/>
                </a:gs>
              </a:gsLst>
              <a:lin ang="5400012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4" name="Google Shape;14;p1"/>
            <p:cNvSpPr/>
            <p:nvPr/>
          </p:nvSpPr>
          <p:spPr>
            <a:xfrm>
              <a:off x="0" y="1545"/>
              <a:ext cx="763" cy="107"/>
            </a:xfrm>
            <a:custGeom>
              <a:rect b="b" l="l" r="r" t="t"/>
              <a:pathLst>
                <a:path extrusionOk="0" h="107" w="759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dk2"/>
                </a:gs>
              </a:gsLst>
              <a:lin ang="5400012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5" name="Google Shape;15;p1"/>
            <p:cNvSpPr/>
            <p:nvPr/>
          </p:nvSpPr>
          <p:spPr>
            <a:xfrm>
              <a:off x="2314" y="3431"/>
              <a:ext cx="3185" cy="745"/>
            </a:xfrm>
            <a:custGeom>
              <a:rect b="b" l="l" r="r" t="t"/>
              <a:pathLst>
                <a:path extrusionOk="0" h="743" w="3169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dk2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6" name="Google Shape;16;p1"/>
            <p:cNvSpPr txBox="1"/>
            <p:nvPr/>
          </p:nvSpPr>
          <p:spPr>
            <a:xfrm>
              <a:off x="192" y="127"/>
              <a:ext cx="0" cy="0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7" name="Google Shape;17;p1"/>
            <p:cNvSpPr txBox="1"/>
            <p:nvPr/>
          </p:nvSpPr>
          <p:spPr>
            <a:xfrm>
              <a:off x="204" y="131"/>
              <a:ext cx="0" cy="0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8" name="Google Shape;18;p1"/>
            <p:cNvSpPr/>
            <p:nvPr/>
          </p:nvSpPr>
          <p:spPr>
            <a:xfrm>
              <a:off x="0" y="4032"/>
              <a:ext cx="5754" cy="288"/>
            </a:xfrm>
            <a:custGeom>
              <a:rect b="b" l="l" r="r" t="t"/>
              <a:pathLst>
                <a:path extrusionOk="0" h="288" w="5740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rgbClr val="471800"/>
                </a:gs>
              </a:gsLst>
              <a:lin ang="5400012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9" name="Google Shape;19;p1"/>
            <p:cNvSpPr/>
            <p:nvPr/>
          </p:nvSpPr>
          <p:spPr>
            <a:xfrm>
              <a:off x="0" y="4032"/>
              <a:ext cx="5754" cy="336"/>
            </a:xfrm>
            <a:custGeom>
              <a:rect b="b" l="l" r="r" t="t"/>
              <a:pathLst>
                <a:path extrusionOk="0" h="288" w="5740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rgbClr val="471800"/>
                </a:gs>
              </a:gsLst>
              <a:lin ang="5400012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0" name="Google Shape;20;p1"/>
            <p:cNvSpPr/>
            <p:nvPr/>
          </p:nvSpPr>
          <p:spPr>
            <a:xfrm>
              <a:off x="0" y="0"/>
              <a:ext cx="5754" cy="288"/>
            </a:xfrm>
            <a:custGeom>
              <a:rect b="b" l="l" r="r" t="t"/>
              <a:pathLst>
                <a:path extrusionOk="0" h="288" w="5740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>
              <a:gsLst>
                <a:gs pos="0">
                  <a:srgbClr val="693502"/>
                </a:gs>
                <a:gs pos="100000">
                  <a:schemeClr val="dk1"/>
                </a:gs>
              </a:gsLst>
              <a:lin ang="5400012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1" name="Google Shape;21;p1"/>
            <p:cNvSpPr/>
            <p:nvPr/>
          </p:nvSpPr>
          <p:spPr>
            <a:xfrm>
              <a:off x="509" y="229"/>
              <a:ext cx="3188" cy="2024"/>
            </a:xfrm>
            <a:custGeom>
              <a:rect b="b" l="l" r="r" t="t"/>
              <a:pathLst>
                <a:path extrusionOk="0" h="2024" w="3188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chemeClr val="dk2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2" name="Google Shape;22;p1"/>
            <p:cNvSpPr/>
            <p:nvPr/>
          </p:nvSpPr>
          <p:spPr>
            <a:xfrm>
              <a:off x="1344" y="293"/>
              <a:ext cx="2144" cy="1787"/>
            </a:xfrm>
            <a:custGeom>
              <a:rect b="b" l="l" r="r" t="t"/>
              <a:pathLst>
                <a:path extrusionOk="0" h="1787" w="2144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dk2"/>
                </a:gs>
              </a:gsLst>
              <a:lin ang="5400012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3" name="Google Shape;23;p1"/>
            <p:cNvSpPr/>
            <p:nvPr/>
          </p:nvSpPr>
          <p:spPr>
            <a:xfrm>
              <a:off x="2932" y="1728"/>
              <a:ext cx="2828" cy="2366"/>
            </a:xfrm>
            <a:custGeom>
              <a:rect b="b" l="l" r="r" t="t"/>
              <a:pathLst>
                <a:path extrusionOk="0" h="2366" w="2828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50000">
                  <a:schemeClr val="dk2"/>
                </a:gs>
                <a:gs pos="100000">
                  <a:schemeClr val="dk1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4" name="Google Shape;24;p1"/>
            <p:cNvSpPr/>
            <p:nvPr/>
          </p:nvSpPr>
          <p:spPr>
            <a:xfrm>
              <a:off x="3160" y="1860"/>
              <a:ext cx="2164" cy="1935"/>
            </a:xfrm>
            <a:custGeom>
              <a:rect b="b" l="l" r="r" t="t"/>
              <a:pathLst>
                <a:path extrusionOk="0" h="1930" w="2153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dk2"/>
                </a:gs>
              </a:gsLst>
              <a:lin ang="5400012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25" name="Google Shape;25;p1"/>
          <p:cNvSpPr txBox="1"/>
          <p:nvPr>
            <p:ph type="title"/>
          </p:nvPr>
        </p:nvSpPr>
        <p:spPr>
          <a:xfrm>
            <a:off x="377825" y="433387"/>
            <a:ext cx="6807300" cy="178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chemeClr val="lt2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chemeClr val="lt2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chemeClr val="lt2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chemeClr val="lt2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chemeClr val="lt2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chemeClr val="lt2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chemeClr val="lt2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chemeClr val="lt2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chemeClr val="lt2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6" name="Google Shape;26;p1"/>
          <p:cNvSpPr txBox="1"/>
          <p:nvPr>
            <p:ph idx="1" type="body"/>
          </p:nvPr>
        </p:nvSpPr>
        <p:spPr>
          <a:xfrm>
            <a:off x="377825" y="2493962"/>
            <a:ext cx="6807300" cy="706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052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1920"/>
              <a:buFont typeface="Noto Sans Symbols"/>
              <a:buChar char="■"/>
              <a:defRPr b="0" i="0" sz="32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3528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1680"/>
              <a:buFont typeface="Noto Sans Symbols"/>
              <a:buChar char="■"/>
              <a:defRPr b="0" i="0" sz="28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20039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  <a:defRPr b="0" i="0" sz="24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048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048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2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048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2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048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2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048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2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048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2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7" name="Google Shape;27;p1"/>
          <p:cNvSpPr txBox="1"/>
          <p:nvPr>
            <p:ph idx="10" type="dt"/>
          </p:nvPr>
        </p:nvSpPr>
        <p:spPr>
          <a:xfrm>
            <a:off x="377825" y="9739312"/>
            <a:ext cx="1765200" cy="71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8" name="Google Shape;28;p1"/>
          <p:cNvSpPr txBox="1"/>
          <p:nvPr>
            <p:ph idx="11" type="ftr"/>
          </p:nvPr>
        </p:nvSpPr>
        <p:spPr>
          <a:xfrm>
            <a:off x="2584450" y="9739312"/>
            <a:ext cx="2394000" cy="71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9" name="Google Shape;29;p1"/>
          <p:cNvSpPr txBox="1"/>
          <p:nvPr>
            <p:ph idx="12" type="sldNum"/>
          </p:nvPr>
        </p:nvSpPr>
        <p:spPr>
          <a:xfrm>
            <a:off x="5419725" y="9739312"/>
            <a:ext cx="1765200" cy="71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chemeClr val="dk1"/>
            </a:gs>
            <a:gs pos="100000">
              <a:schemeClr val="dk2"/>
            </a:gs>
          </a:gsLst>
          <a:lin ang="5400012" scaled="0"/>
        </a:gra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oogle Shape;37;p3"/>
          <p:cNvGrpSpPr/>
          <p:nvPr/>
        </p:nvGrpSpPr>
        <p:grpSpPr>
          <a:xfrm>
            <a:off x="0" y="0"/>
            <a:ext cx="7562850" cy="10808294"/>
            <a:chOff x="0" y="0"/>
            <a:chExt cx="5760" cy="4368"/>
          </a:xfrm>
        </p:grpSpPr>
        <p:sp>
          <p:nvSpPr>
            <p:cNvPr id="38" name="Google Shape;38;p3"/>
            <p:cNvSpPr/>
            <p:nvPr/>
          </p:nvSpPr>
          <p:spPr>
            <a:xfrm>
              <a:off x="0" y="2208"/>
              <a:ext cx="2515" cy="1970"/>
            </a:xfrm>
            <a:custGeom>
              <a:rect b="b" l="l" r="r" t="t"/>
              <a:pathLst>
                <a:path extrusionOk="0" h="1970" w="2515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50000">
                  <a:schemeClr val="dk2"/>
                </a:gs>
                <a:gs pos="100000">
                  <a:schemeClr val="dk1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9" name="Google Shape;39;p3"/>
            <p:cNvSpPr/>
            <p:nvPr/>
          </p:nvSpPr>
          <p:spPr>
            <a:xfrm>
              <a:off x="0" y="2496"/>
              <a:ext cx="2112" cy="1603"/>
            </a:xfrm>
            <a:custGeom>
              <a:rect b="b" l="l" r="r" t="t"/>
              <a:pathLst>
                <a:path extrusionOk="0" h="1696" w="2123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dk2"/>
                </a:gs>
              </a:gsLst>
              <a:lin ang="5400012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0" name="Google Shape;40;p3"/>
            <p:cNvSpPr/>
            <p:nvPr/>
          </p:nvSpPr>
          <p:spPr>
            <a:xfrm>
              <a:off x="2092" y="3233"/>
              <a:ext cx="3668" cy="943"/>
            </a:xfrm>
            <a:custGeom>
              <a:rect b="b" l="l" r="r" t="t"/>
              <a:pathLst>
                <a:path extrusionOk="0" h="943" w="3668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chemeClr val="dk2"/>
                </a:gs>
              </a:gsLst>
              <a:lin ang="5400012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1" name="Google Shape;41;p3"/>
            <p:cNvSpPr/>
            <p:nvPr/>
          </p:nvSpPr>
          <p:spPr>
            <a:xfrm>
              <a:off x="0" y="524"/>
              <a:ext cx="974" cy="1195"/>
            </a:xfrm>
            <a:custGeom>
              <a:rect b="b" l="l" r="r" t="t"/>
              <a:pathLst>
                <a:path extrusionOk="0" h="1192" w="969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chemeClr val="dk2"/>
                </a:gs>
              </a:gsLst>
              <a:lin ang="5400012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3188" y="1"/>
              <a:ext cx="2570" cy="2266"/>
            </a:xfrm>
            <a:custGeom>
              <a:rect b="b" l="l" r="r" t="t"/>
              <a:pathLst>
                <a:path extrusionOk="0" h="2266" w="2570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chemeClr val="dk2"/>
                </a:gs>
              </a:gsLst>
              <a:lin ang="5400012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3" name="Google Shape;43;p3"/>
            <p:cNvSpPr/>
            <p:nvPr/>
          </p:nvSpPr>
          <p:spPr>
            <a:xfrm>
              <a:off x="3525" y="1"/>
              <a:ext cx="2187" cy="1509"/>
            </a:xfrm>
            <a:custGeom>
              <a:rect b="b" l="l" r="r" t="t"/>
              <a:pathLst>
                <a:path extrusionOk="0" h="1505" w="2176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dk2"/>
                </a:gs>
              </a:gsLst>
              <a:lin ang="5400012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4" name="Google Shape;44;p3"/>
            <p:cNvSpPr/>
            <p:nvPr/>
          </p:nvSpPr>
          <p:spPr>
            <a:xfrm>
              <a:off x="0" y="649"/>
              <a:ext cx="815" cy="806"/>
            </a:xfrm>
            <a:custGeom>
              <a:rect b="b" l="l" r="r" t="t"/>
              <a:pathLst>
                <a:path extrusionOk="0" h="804" w="813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dk2"/>
                </a:gs>
              </a:gsLst>
              <a:lin ang="5400012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0" y="1545"/>
              <a:ext cx="763" cy="107"/>
            </a:xfrm>
            <a:custGeom>
              <a:rect b="b" l="l" r="r" t="t"/>
              <a:pathLst>
                <a:path extrusionOk="0" h="107" w="759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dk2"/>
                </a:gs>
              </a:gsLst>
              <a:lin ang="5400012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6" name="Google Shape;46;p3"/>
            <p:cNvSpPr/>
            <p:nvPr/>
          </p:nvSpPr>
          <p:spPr>
            <a:xfrm>
              <a:off x="2314" y="3431"/>
              <a:ext cx="3185" cy="745"/>
            </a:xfrm>
            <a:custGeom>
              <a:rect b="b" l="l" r="r" t="t"/>
              <a:pathLst>
                <a:path extrusionOk="0" h="743" w="3169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dk2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7" name="Google Shape;47;p3"/>
            <p:cNvSpPr txBox="1"/>
            <p:nvPr/>
          </p:nvSpPr>
          <p:spPr>
            <a:xfrm>
              <a:off x="192" y="127"/>
              <a:ext cx="0" cy="0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8" name="Google Shape;48;p3"/>
            <p:cNvSpPr txBox="1"/>
            <p:nvPr/>
          </p:nvSpPr>
          <p:spPr>
            <a:xfrm>
              <a:off x="204" y="131"/>
              <a:ext cx="0" cy="0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9" name="Google Shape;49;p3"/>
            <p:cNvSpPr/>
            <p:nvPr/>
          </p:nvSpPr>
          <p:spPr>
            <a:xfrm>
              <a:off x="0" y="4032"/>
              <a:ext cx="5754" cy="288"/>
            </a:xfrm>
            <a:custGeom>
              <a:rect b="b" l="l" r="r" t="t"/>
              <a:pathLst>
                <a:path extrusionOk="0" h="288" w="5740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rgbClr val="471800"/>
                </a:gs>
              </a:gsLst>
              <a:lin ang="5400012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0" name="Google Shape;50;p3"/>
            <p:cNvSpPr/>
            <p:nvPr/>
          </p:nvSpPr>
          <p:spPr>
            <a:xfrm>
              <a:off x="0" y="4032"/>
              <a:ext cx="5754" cy="336"/>
            </a:xfrm>
            <a:custGeom>
              <a:rect b="b" l="l" r="r" t="t"/>
              <a:pathLst>
                <a:path extrusionOk="0" h="288" w="5740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rgbClr val="471800"/>
                </a:gs>
              </a:gsLst>
              <a:lin ang="5400012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1" name="Google Shape;51;p3"/>
            <p:cNvSpPr/>
            <p:nvPr/>
          </p:nvSpPr>
          <p:spPr>
            <a:xfrm>
              <a:off x="0" y="0"/>
              <a:ext cx="5754" cy="288"/>
            </a:xfrm>
            <a:custGeom>
              <a:rect b="b" l="l" r="r" t="t"/>
              <a:pathLst>
                <a:path extrusionOk="0" h="288" w="5740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>
              <a:gsLst>
                <a:gs pos="0">
                  <a:srgbClr val="693502"/>
                </a:gs>
                <a:gs pos="100000">
                  <a:schemeClr val="dk1"/>
                </a:gs>
              </a:gsLst>
              <a:lin ang="5400012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2" name="Google Shape;52;p3"/>
            <p:cNvSpPr/>
            <p:nvPr/>
          </p:nvSpPr>
          <p:spPr>
            <a:xfrm>
              <a:off x="509" y="229"/>
              <a:ext cx="3188" cy="2024"/>
            </a:xfrm>
            <a:custGeom>
              <a:rect b="b" l="l" r="r" t="t"/>
              <a:pathLst>
                <a:path extrusionOk="0" h="2024" w="3188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chemeClr val="dk2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3" name="Google Shape;53;p3"/>
            <p:cNvSpPr/>
            <p:nvPr/>
          </p:nvSpPr>
          <p:spPr>
            <a:xfrm>
              <a:off x="1344" y="293"/>
              <a:ext cx="2144" cy="1787"/>
            </a:xfrm>
            <a:custGeom>
              <a:rect b="b" l="l" r="r" t="t"/>
              <a:pathLst>
                <a:path extrusionOk="0" h="1787" w="2144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dk2"/>
                </a:gs>
              </a:gsLst>
              <a:lin ang="5400012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4" name="Google Shape;54;p3"/>
            <p:cNvSpPr/>
            <p:nvPr/>
          </p:nvSpPr>
          <p:spPr>
            <a:xfrm>
              <a:off x="2932" y="1728"/>
              <a:ext cx="2828" cy="2366"/>
            </a:xfrm>
            <a:custGeom>
              <a:rect b="b" l="l" r="r" t="t"/>
              <a:pathLst>
                <a:path extrusionOk="0" h="2366" w="2828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50000">
                  <a:schemeClr val="dk2"/>
                </a:gs>
                <a:gs pos="100000">
                  <a:schemeClr val="dk1"/>
                </a:gs>
              </a:gsLst>
              <a:lin ang="2700006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5" name="Google Shape;55;p3"/>
            <p:cNvSpPr/>
            <p:nvPr/>
          </p:nvSpPr>
          <p:spPr>
            <a:xfrm>
              <a:off x="3160" y="1860"/>
              <a:ext cx="2164" cy="1935"/>
            </a:xfrm>
            <a:custGeom>
              <a:rect b="b" l="l" r="r" t="t"/>
              <a:pathLst>
                <a:path extrusionOk="0" h="1930" w="2153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dk2"/>
                </a:gs>
              </a:gsLst>
              <a:lin ang="5400012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56" name="Google Shape;56;p3"/>
          <p:cNvSpPr txBox="1"/>
          <p:nvPr>
            <p:ph type="title"/>
          </p:nvPr>
        </p:nvSpPr>
        <p:spPr>
          <a:xfrm>
            <a:off x="377825" y="433387"/>
            <a:ext cx="6807300" cy="178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chemeClr val="lt2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chemeClr val="lt2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chemeClr val="lt2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chemeClr val="lt2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chemeClr val="lt2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chemeClr val="lt2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chemeClr val="lt2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chemeClr val="lt2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chemeClr val="lt2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7" name="Google Shape;57;p3"/>
          <p:cNvSpPr txBox="1"/>
          <p:nvPr>
            <p:ph idx="1" type="body"/>
          </p:nvPr>
        </p:nvSpPr>
        <p:spPr>
          <a:xfrm>
            <a:off x="377825" y="2493962"/>
            <a:ext cx="6807300" cy="706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052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1920"/>
              <a:buFont typeface="Noto Sans Symbols"/>
              <a:buChar char="■"/>
              <a:defRPr b="0" i="0" sz="32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3528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1680"/>
              <a:buFont typeface="Noto Sans Symbols"/>
              <a:buChar char="■"/>
              <a:defRPr b="0" i="0" sz="28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20039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  <a:defRPr b="0" i="0" sz="24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048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048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2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048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2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048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2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048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2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048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2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8" name="Google Shape;58;p3"/>
          <p:cNvSpPr txBox="1"/>
          <p:nvPr>
            <p:ph idx="10" type="dt"/>
          </p:nvPr>
        </p:nvSpPr>
        <p:spPr>
          <a:xfrm>
            <a:off x="377825" y="9739312"/>
            <a:ext cx="1765200" cy="71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9" name="Google Shape;59;p3"/>
          <p:cNvSpPr txBox="1"/>
          <p:nvPr>
            <p:ph idx="11" type="ftr"/>
          </p:nvPr>
        </p:nvSpPr>
        <p:spPr>
          <a:xfrm>
            <a:off x="2584450" y="9739312"/>
            <a:ext cx="2394000" cy="71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0" name="Google Shape;60;p3"/>
          <p:cNvSpPr txBox="1"/>
          <p:nvPr>
            <p:ph idx="12" type="sldNum"/>
          </p:nvPr>
        </p:nvSpPr>
        <p:spPr>
          <a:xfrm>
            <a:off x="5419725" y="9739312"/>
            <a:ext cx="1765200" cy="71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4"/>
          <p:cNvSpPr txBox="1"/>
          <p:nvPr>
            <p:ph type="ctrTitle"/>
          </p:nvPr>
        </p:nvSpPr>
        <p:spPr>
          <a:xfrm>
            <a:off x="566737" y="2849562"/>
            <a:ext cx="6429300" cy="270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Times New Roman"/>
              <a:buNone/>
            </a:pPr>
            <a:r>
              <a:rPr b="1" i="0" lang="en-US" sz="5400" u="none">
                <a:solidFill>
                  <a:schemeClr val="lt2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Wage Structure and Principles</a:t>
            </a:r>
            <a:endParaRPr/>
          </a:p>
        </p:txBody>
      </p:sp>
      <p:sp>
        <p:nvSpPr>
          <p:cNvPr id="129" name="Google Shape;129;p14"/>
          <p:cNvSpPr txBox="1"/>
          <p:nvPr>
            <p:ph idx="1" type="subTitle"/>
          </p:nvPr>
        </p:nvSpPr>
        <p:spPr>
          <a:xfrm>
            <a:off x="1135062" y="6056312"/>
            <a:ext cx="6151500" cy="2732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80"/>
              <a:buNone/>
            </a:pPr>
            <a:r>
              <a:rPr b="0" i="0" lang="en-US" sz="28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 	P. Manicka Jothi,</a:t>
            </a:r>
            <a:endParaRPr/>
          </a:p>
          <a:p>
            <a:pPr indent="0" lvl="0" marL="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680"/>
              <a:buNone/>
            </a:pPr>
            <a:r>
              <a:rPr b="0" i="0" lang="en-US" sz="28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	Assistant professor</a:t>
            </a:r>
            <a:endParaRPr/>
          </a:p>
          <a:p>
            <a:pPr indent="0" lvl="0" marL="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680"/>
              <a:buNone/>
            </a:pPr>
            <a:r>
              <a:rPr b="0" i="0" lang="en-US" sz="28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	Department of Social Work</a:t>
            </a:r>
            <a:endParaRPr/>
          </a:p>
          <a:p>
            <a:pPr indent="0" lvl="0" marL="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680"/>
              <a:buNone/>
            </a:pPr>
            <a:r>
              <a:rPr b="0" i="0" lang="en-US" sz="28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	Bon Secours College for Women</a:t>
            </a:r>
            <a:endParaRPr/>
          </a:p>
          <a:p>
            <a:pPr indent="0" lvl="0" marL="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680"/>
              <a:buNone/>
            </a:pPr>
            <a:r>
              <a:rPr b="0" i="0" lang="en-US" sz="28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	Thanjavur</a:t>
            </a:r>
            <a:endParaRPr/>
          </a:p>
          <a:p>
            <a:pPr indent="0" lvl="0" marL="0" rtl="0" algn="ctr">
              <a:spcBef>
                <a:spcPts val="560"/>
              </a:spcBef>
              <a:spcAft>
                <a:spcPts val="0"/>
              </a:spcAft>
              <a:buSzPts val="1680"/>
              <a:buFont typeface="Noto Sans Symbols"/>
              <a:buNone/>
            </a:pPr>
            <a:r>
              <a:t/>
            </a:r>
            <a:endParaRPr b="0" i="0" sz="2800" u="none">
              <a:solidFill>
                <a:schemeClr val="lt1"/>
              </a:solidFill>
              <a:effectLst>
                <a:outerShdw blurRad="38100" algn="tl" dir="2700000" dist="38100">
                  <a:srgbClr val="C0C0C0"/>
                </a:outerShdw>
              </a:effectLs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23"/>
          <p:cNvSpPr txBox="1"/>
          <p:nvPr>
            <p:ph idx="1" type="body"/>
          </p:nvPr>
        </p:nvSpPr>
        <p:spPr>
          <a:xfrm>
            <a:off x="377825" y="2493962"/>
            <a:ext cx="6807300" cy="706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609600" lvl="0" marL="6096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440"/>
              <a:buAutoNum type="arabicPeriod" startAt="6"/>
            </a:pPr>
            <a:r>
              <a:rPr b="0" i="0" lang="en-US" sz="2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To ensure that differences pay for jobs based upon variatitons  in job requirement.</a:t>
            </a:r>
            <a:endParaRPr/>
          </a:p>
          <a:p>
            <a:pPr indent="-609600" lvl="0" marL="609600" rtl="0" algn="just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440"/>
              <a:buAutoNum type="arabicPeriod" startAt="6"/>
            </a:pPr>
            <a:r>
              <a:rPr b="0" i="0" lang="en-US" sz="2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Equal pay for equal work is to be followed to avoid inequaities.</a:t>
            </a:r>
            <a:endParaRPr/>
          </a:p>
          <a:p>
            <a:pPr indent="-609600" lvl="0" marL="609600" rtl="0" algn="just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440"/>
              <a:buAutoNum type="arabicPeriod" startAt="6"/>
            </a:pPr>
            <a:r>
              <a:rPr b="0" i="0" lang="en-US" sz="2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The wage should be adequate to ensure for the worker and his family to have reasonable standard of living.</a:t>
            </a:r>
            <a:endParaRPr/>
          </a:p>
          <a:p>
            <a:pPr indent="-609600" lvl="0" marL="609600" rtl="0" algn="just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440"/>
              <a:buAutoNum type="arabicPeriod" startAt="6"/>
            </a:pPr>
            <a:r>
              <a:rPr b="0" i="0" lang="en-US" sz="2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The wage payments should fulfill variety of human needs including the need for self – actualization.</a:t>
            </a:r>
            <a:endParaRPr/>
          </a:p>
          <a:p>
            <a:pPr indent="-609600" lvl="0" marL="609600" rtl="0" algn="just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</a:pPr>
            <a:r>
              <a:rPr b="0" i="0" lang="en-US" sz="2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10.   Changes is cost of living and productivity changes in wages should be made accordingly.</a:t>
            </a:r>
            <a:r>
              <a:rPr b="0" i="0" lang="en-US" sz="25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  <a:p>
            <a:pPr indent="-247650" lvl="0" marL="342900" rtl="0" algn="l">
              <a:spcBef>
                <a:spcPts val="500"/>
              </a:spcBef>
              <a:spcAft>
                <a:spcPts val="0"/>
              </a:spcAft>
              <a:buSzPts val="1500"/>
              <a:buNone/>
            </a:pPr>
            <a:r>
              <a:t/>
            </a:r>
            <a:endParaRPr b="0" i="0" sz="2500" u="none">
              <a:solidFill>
                <a:schemeClr val="lt1"/>
              </a:solidFill>
              <a:effectLst>
                <a:outerShdw blurRad="38100" algn="tl" dir="2700000" dist="38100">
                  <a:srgbClr val="C0C0C0"/>
                </a:outerShdw>
              </a:effectLs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24"/>
          <p:cNvSpPr txBox="1"/>
          <p:nvPr>
            <p:ph type="title"/>
          </p:nvPr>
        </p:nvSpPr>
        <p:spPr>
          <a:xfrm>
            <a:off x="377825" y="433387"/>
            <a:ext cx="6807300" cy="178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Times New Roman"/>
              <a:buNone/>
            </a:pPr>
            <a:r>
              <a:rPr b="1" i="0" lang="en-US" sz="4400" u="none">
                <a:solidFill>
                  <a:schemeClr val="lt2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CONCLUSION</a:t>
            </a:r>
            <a:endParaRPr/>
          </a:p>
        </p:txBody>
      </p:sp>
      <p:sp>
        <p:nvSpPr>
          <p:cNvPr id="191" name="Google Shape;191;p24"/>
          <p:cNvSpPr txBox="1"/>
          <p:nvPr>
            <p:ph idx="1" type="body"/>
          </p:nvPr>
        </p:nvSpPr>
        <p:spPr>
          <a:xfrm>
            <a:off x="377825" y="1687512"/>
            <a:ext cx="6807300" cy="853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51459" lvl="0" marL="3429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40"/>
              <a:buFont typeface="Noto Sans Symbols"/>
              <a:buNone/>
            </a:pPr>
            <a:r>
              <a:t/>
            </a:r>
            <a:endParaRPr b="0" i="0" sz="2400" u="none">
              <a:solidFill>
                <a:schemeClr val="lt1"/>
              </a:solidFill>
              <a:effectLst>
                <a:outerShdw blurRad="38100" algn="tl" dir="2700000" dist="38100">
                  <a:srgbClr val="C0C0C0"/>
                </a:outerShdw>
              </a:effectLs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51459" lvl="0" marL="342900" rtl="0" algn="just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440"/>
              <a:buFont typeface="Noto Sans Symbols"/>
              <a:buNone/>
            </a:pPr>
            <a:r>
              <a:t/>
            </a:r>
            <a:endParaRPr b="0" i="0" sz="2400" u="none">
              <a:solidFill>
                <a:schemeClr val="lt1"/>
              </a:solidFill>
              <a:effectLst>
                <a:outerShdw blurRad="38100" algn="tl" dir="2700000" dist="38100">
                  <a:srgbClr val="C0C0C0"/>
                </a:outerShdw>
              </a:effectLs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51459" lvl="0" marL="342900" rtl="0" algn="just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440"/>
              <a:buFont typeface="Noto Sans Symbols"/>
              <a:buNone/>
            </a:pPr>
            <a:r>
              <a:t/>
            </a:r>
            <a:endParaRPr b="0" i="0" sz="2400" u="none">
              <a:solidFill>
                <a:schemeClr val="lt1"/>
              </a:solidFill>
              <a:effectLst>
                <a:outerShdw blurRad="38100" algn="tl" dir="2700000" dist="38100">
                  <a:srgbClr val="C0C0C0"/>
                </a:outerShdw>
              </a:effectLs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51459" lvl="0" marL="342900" rtl="0" algn="just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440"/>
              <a:buFont typeface="Noto Sans Symbols"/>
              <a:buNone/>
            </a:pPr>
            <a:r>
              <a:t/>
            </a:r>
            <a:endParaRPr b="0" i="0" sz="2400" u="none">
              <a:solidFill>
                <a:schemeClr val="lt1"/>
              </a:solidFill>
              <a:effectLst>
                <a:outerShdw blurRad="38100" algn="tl" dir="2700000" dist="38100">
                  <a:srgbClr val="C0C0C0"/>
                </a:outerShdw>
              </a:effectLs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51459" lvl="0" marL="342900" rtl="0" algn="just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440"/>
              <a:buFont typeface="Noto Sans Symbols"/>
              <a:buNone/>
            </a:pPr>
            <a:r>
              <a:t/>
            </a:r>
            <a:endParaRPr b="0" i="0" sz="2400" u="none">
              <a:solidFill>
                <a:schemeClr val="lt1"/>
              </a:solidFill>
              <a:effectLst>
                <a:outerShdw blurRad="38100" algn="tl" dir="2700000" dist="38100">
                  <a:srgbClr val="C0C0C0"/>
                </a:outerShdw>
              </a:effectLs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51459" lvl="0" marL="342900" rtl="0" algn="just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440"/>
              <a:buFont typeface="Noto Sans Symbols"/>
              <a:buNone/>
            </a:pPr>
            <a:r>
              <a:t/>
            </a:r>
            <a:endParaRPr b="0" i="0" sz="2400" u="none">
              <a:solidFill>
                <a:schemeClr val="lt1"/>
              </a:solidFill>
              <a:effectLst>
                <a:outerShdw blurRad="38100" algn="tl" dir="2700000" dist="38100">
                  <a:srgbClr val="C0C0C0"/>
                </a:outerShdw>
              </a:effectLs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just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440"/>
              <a:buFont typeface="Noto Sans Symbols"/>
              <a:buChar char="⮚"/>
            </a:pPr>
            <a:r>
              <a:rPr b="0" i="0" lang="en-US" sz="2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Wage structure and principles is very essential one of the every industry.</a:t>
            </a:r>
            <a:endParaRPr/>
          </a:p>
          <a:p>
            <a:pPr indent="-342900" lvl="0" marL="342900" rtl="0" algn="just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b="0" i="0" sz="2400" u="none">
              <a:solidFill>
                <a:schemeClr val="lt1"/>
              </a:solidFill>
              <a:effectLst>
                <a:outerShdw blurRad="38100" algn="tl" dir="2700000" dist="38100">
                  <a:srgbClr val="C0C0C0"/>
                </a:outerShdw>
              </a:effectLs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just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440"/>
              <a:buFont typeface="Noto Sans Symbols"/>
              <a:buChar char="⮚"/>
            </a:pPr>
            <a:r>
              <a:rPr b="0" i="0" lang="en-US" sz="2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Wage administration aims to maintain an equilable wage structure and an equilable labour cost structure.</a:t>
            </a:r>
            <a:endParaRPr/>
          </a:p>
          <a:p>
            <a:pPr indent="-251459" lvl="0" marL="342900" rtl="0" algn="l">
              <a:spcBef>
                <a:spcPts val="48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b="0" i="0" sz="2400" u="none">
              <a:solidFill>
                <a:schemeClr val="lt1"/>
              </a:solidFill>
              <a:effectLst>
                <a:outerShdw blurRad="38100" algn="tl" dir="2700000" dist="38100">
                  <a:srgbClr val="C0C0C0"/>
                </a:outerShdw>
              </a:effectLs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25"/>
          <p:cNvSpPr txBox="1"/>
          <p:nvPr>
            <p:ph type="title"/>
          </p:nvPr>
        </p:nvSpPr>
        <p:spPr>
          <a:xfrm>
            <a:off x="377825" y="433387"/>
            <a:ext cx="6807300" cy="978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500"/>
              <a:buFont typeface="Times New Roman"/>
              <a:buNone/>
            </a:pPr>
            <a:r>
              <a:rPr b="1" i="0" lang="en-US" sz="8500" u="none">
                <a:solidFill>
                  <a:schemeClr val="lt2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THANKING YOU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5"/>
          <p:cNvSpPr txBox="1"/>
          <p:nvPr>
            <p:ph type="title"/>
          </p:nvPr>
        </p:nvSpPr>
        <p:spPr>
          <a:xfrm>
            <a:off x="377825" y="433387"/>
            <a:ext cx="6807300" cy="178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Times New Roman"/>
              <a:buNone/>
            </a:pPr>
            <a:r>
              <a:rPr b="1" i="0" lang="en-US" sz="4400" u="none">
                <a:solidFill>
                  <a:schemeClr val="lt2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Content</a:t>
            </a:r>
            <a:endParaRPr/>
          </a:p>
        </p:txBody>
      </p:sp>
      <p:sp>
        <p:nvSpPr>
          <p:cNvPr id="135" name="Google Shape;135;p15"/>
          <p:cNvSpPr txBox="1"/>
          <p:nvPr>
            <p:ph idx="1" type="body"/>
          </p:nvPr>
        </p:nvSpPr>
        <p:spPr>
          <a:xfrm>
            <a:off x="377825" y="2493962"/>
            <a:ext cx="6807300" cy="706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20"/>
              <a:buFont typeface="Noto Sans Symbols"/>
              <a:buChar char="❖"/>
            </a:pPr>
            <a:r>
              <a:rPr b="0" i="0" lang="en-US" sz="3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Introduction</a:t>
            </a:r>
            <a:endParaRPr/>
          </a:p>
          <a:p>
            <a:pPr indent="-342900" lvl="0" marL="342900" rtl="0" algn="l">
              <a:lnSpc>
                <a:spcPct val="15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1920"/>
              <a:buFont typeface="Noto Sans Symbols"/>
              <a:buChar char="❖"/>
            </a:pPr>
            <a:r>
              <a:rPr b="0" i="0" lang="en-US" sz="3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Meaning </a:t>
            </a:r>
            <a:endParaRPr/>
          </a:p>
          <a:p>
            <a:pPr indent="-342900" lvl="0" marL="342900" rtl="0" algn="l">
              <a:lnSpc>
                <a:spcPct val="15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1920"/>
              <a:buFont typeface="Noto Sans Symbols"/>
              <a:buChar char="❖"/>
            </a:pPr>
            <a:r>
              <a:rPr b="0" i="0" lang="en-US" sz="3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Different concept of wages </a:t>
            </a:r>
            <a:endParaRPr/>
          </a:p>
          <a:p>
            <a:pPr indent="-342900" lvl="0" marL="342900" rtl="0" algn="l">
              <a:lnSpc>
                <a:spcPct val="15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1920"/>
              <a:buFont typeface="Noto Sans Symbols"/>
              <a:buChar char="❖"/>
            </a:pPr>
            <a:r>
              <a:rPr b="0" i="0" lang="en-US" sz="3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Wage Structure </a:t>
            </a:r>
            <a:endParaRPr/>
          </a:p>
          <a:p>
            <a:pPr indent="-342900" lvl="0" marL="342900" rtl="0" algn="l">
              <a:lnSpc>
                <a:spcPct val="15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1920"/>
              <a:buFont typeface="Noto Sans Symbols"/>
              <a:buChar char="❖"/>
            </a:pPr>
            <a:r>
              <a:rPr b="0" i="0" lang="en-US" sz="3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Principles of wage Administration</a:t>
            </a:r>
            <a:endParaRPr/>
          </a:p>
          <a:p>
            <a:pPr indent="-342900" lvl="0" marL="342900" rtl="0" algn="l">
              <a:lnSpc>
                <a:spcPct val="15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1920"/>
              <a:buFont typeface="Noto Sans Symbols"/>
              <a:buChar char="❖"/>
            </a:pPr>
            <a:r>
              <a:rPr b="0" i="0" lang="en-US" sz="3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Conclusion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6"/>
          <p:cNvSpPr txBox="1"/>
          <p:nvPr>
            <p:ph type="title"/>
          </p:nvPr>
        </p:nvSpPr>
        <p:spPr>
          <a:xfrm>
            <a:off x="377825" y="433387"/>
            <a:ext cx="6807300" cy="178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Times New Roman"/>
              <a:buNone/>
            </a:pPr>
            <a:r>
              <a:rPr b="1" i="0" lang="en-US" sz="4400" u="none">
                <a:solidFill>
                  <a:schemeClr val="lt2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Introduction</a:t>
            </a:r>
            <a:endParaRPr/>
          </a:p>
        </p:txBody>
      </p:sp>
      <p:sp>
        <p:nvSpPr>
          <p:cNvPr id="141" name="Google Shape;141;p16"/>
          <p:cNvSpPr txBox="1"/>
          <p:nvPr>
            <p:ph idx="1" type="body"/>
          </p:nvPr>
        </p:nvSpPr>
        <p:spPr>
          <a:xfrm>
            <a:off x="377825" y="2493962"/>
            <a:ext cx="6807300" cy="706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40"/>
              <a:buFont typeface="Noto Sans Symbols"/>
              <a:buChar char="❖"/>
            </a:pPr>
            <a:r>
              <a:rPr b="0" i="0" lang="en-US" sz="2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Wage administration affect level of employee commitment to the organisation. </a:t>
            </a:r>
            <a:endParaRPr/>
          </a:p>
          <a:p>
            <a:pPr indent="-342900" lvl="0" marL="34290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440"/>
              <a:buFont typeface="Noto Sans Symbols"/>
              <a:buChar char="❖"/>
            </a:pPr>
            <a:r>
              <a:rPr b="0" i="0" lang="en-US" sz="2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Pay affects the way people work how much and how well.</a:t>
            </a:r>
            <a:endParaRPr/>
          </a:p>
          <a:p>
            <a:pPr indent="-342900" lvl="0" marL="34290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440"/>
              <a:buFont typeface="Noto Sans Symbols"/>
              <a:buChar char="❖"/>
            </a:pPr>
            <a:r>
              <a:rPr b="0" i="0" lang="en-US" sz="2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A large part of the compensation that people receive from work is monetary.</a:t>
            </a:r>
            <a:endParaRPr/>
          </a:p>
          <a:p>
            <a:pPr indent="-342900" lvl="0" marL="34290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440"/>
              <a:buFont typeface="Noto Sans Symbols"/>
              <a:buChar char="❖"/>
            </a:pPr>
            <a:r>
              <a:rPr b="0" i="0" lang="en-US" sz="2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Employee benefits and services are form of compensation. </a:t>
            </a:r>
            <a:endParaRPr/>
          </a:p>
          <a:p>
            <a:pPr indent="-342900" lvl="0" marL="34290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440"/>
              <a:buFont typeface="Noto Sans Symbols"/>
              <a:buChar char="❖"/>
            </a:pPr>
            <a:r>
              <a:rPr b="0" i="0" lang="en-US" sz="2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Administration of employee compensation is called wage administration.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7"/>
          <p:cNvSpPr txBox="1"/>
          <p:nvPr>
            <p:ph type="title"/>
          </p:nvPr>
        </p:nvSpPr>
        <p:spPr>
          <a:xfrm>
            <a:off x="377825" y="433387"/>
            <a:ext cx="6807300" cy="178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Times New Roman"/>
              <a:buNone/>
            </a:pPr>
            <a:r>
              <a:rPr b="1" i="0" lang="en-US" sz="4400" u="none">
                <a:solidFill>
                  <a:schemeClr val="lt2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Meaning</a:t>
            </a:r>
            <a:endParaRPr/>
          </a:p>
        </p:txBody>
      </p:sp>
      <p:sp>
        <p:nvSpPr>
          <p:cNvPr id="147" name="Google Shape;147;p17"/>
          <p:cNvSpPr txBox="1"/>
          <p:nvPr>
            <p:ph idx="1" type="body"/>
          </p:nvPr>
        </p:nvSpPr>
        <p:spPr>
          <a:xfrm>
            <a:off x="377825" y="2493962"/>
            <a:ext cx="6807300" cy="706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20"/>
              <a:buFont typeface="Noto Sans Symbols"/>
              <a:buChar char="❖"/>
            </a:pPr>
            <a:r>
              <a:rPr b="0" i="0" lang="en-US" sz="3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b="0" i="0" lang="en-US" sz="2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Wage means payment made to work doing physical work,</a:t>
            </a:r>
            <a:endParaRPr/>
          </a:p>
          <a:p>
            <a:pPr indent="-342900" lvl="0" marL="34290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440"/>
              <a:buFont typeface="Noto Sans Symbols"/>
              <a:buChar char="❖"/>
            </a:pPr>
            <a:r>
              <a:rPr b="0" i="0" lang="en-US" sz="2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	Economic compensation by the employer to his service rendered by them.</a:t>
            </a:r>
            <a:endParaRPr/>
          </a:p>
          <a:p>
            <a:pPr indent="-342900" lvl="0" marL="34290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440"/>
              <a:buFont typeface="Noto Sans Symbols"/>
              <a:buChar char="❖"/>
            </a:pPr>
            <a:r>
              <a:rPr b="0" i="0" lang="en-US" sz="2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	Wage is remuneration paid for the service of labour in production periodically to workers.</a:t>
            </a:r>
            <a:endParaRPr/>
          </a:p>
          <a:p>
            <a:pPr indent="-342900" lvl="0" marL="34290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440"/>
              <a:buFont typeface="Noto Sans Symbols"/>
              <a:buChar char="❖"/>
            </a:pPr>
            <a:r>
              <a:rPr b="0" i="0" lang="en-US" sz="2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	Wage is paid on hourly or daily rate.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8"/>
          <p:cNvSpPr txBox="1"/>
          <p:nvPr>
            <p:ph type="title"/>
          </p:nvPr>
        </p:nvSpPr>
        <p:spPr>
          <a:xfrm>
            <a:off x="377825" y="433387"/>
            <a:ext cx="6807300" cy="178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Times New Roman"/>
              <a:buNone/>
            </a:pPr>
            <a:r>
              <a:rPr b="1" i="0" lang="en-US" sz="4400" u="none">
                <a:solidFill>
                  <a:schemeClr val="lt2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Different Concept of Wages</a:t>
            </a:r>
            <a:endParaRPr/>
          </a:p>
        </p:txBody>
      </p:sp>
      <p:sp>
        <p:nvSpPr>
          <p:cNvPr id="153" name="Google Shape;153;p18"/>
          <p:cNvSpPr txBox="1"/>
          <p:nvPr>
            <p:ph idx="1" type="body"/>
          </p:nvPr>
        </p:nvSpPr>
        <p:spPr>
          <a:xfrm>
            <a:off x="377825" y="2493962"/>
            <a:ext cx="6807300" cy="706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20"/>
              <a:buNone/>
            </a:pPr>
            <a:r>
              <a:rPr b="0" i="0" lang="en-US" sz="3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Bare or Basic wage</a:t>
            </a:r>
            <a:endParaRPr/>
          </a:p>
          <a:p>
            <a:pPr indent="-342900" lvl="0" marL="342900" rt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920"/>
              <a:buNone/>
            </a:pPr>
            <a:r>
              <a:t/>
            </a:r>
            <a:endParaRPr b="0" i="0" sz="3200" u="none">
              <a:solidFill>
                <a:schemeClr val="lt1"/>
              </a:solidFill>
              <a:effectLst>
                <a:outerShdw blurRad="38100" algn="tl" dir="2700000" dist="38100">
                  <a:srgbClr val="C0C0C0"/>
                </a:outerShdw>
              </a:effectLs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920"/>
              <a:buNone/>
            </a:pPr>
            <a:r>
              <a:rPr b="0" i="0" lang="en-US" sz="3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Statutory minimum wage</a:t>
            </a:r>
            <a:endParaRPr/>
          </a:p>
          <a:p>
            <a:pPr indent="-342900" lvl="0" marL="342900" rt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920"/>
              <a:buNone/>
            </a:pPr>
            <a:r>
              <a:t/>
            </a:r>
            <a:endParaRPr b="0" i="0" sz="3200" u="none">
              <a:solidFill>
                <a:schemeClr val="lt1"/>
              </a:solidFill>
              <a:effectLst>
                <a:outerShdw blurRad="38100" algn="tl" dir="2700000" dist="38100">
                  <a:srgbClr val="C0C0C0"/>
                </a:outerShdw>
              </a:effectLs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920"/>
              <a:buNone/>
            </a:pPr>
            <a:r>
              <a:rPr b="0" i="0" lang="en-US" sz="3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Minimum wage</a:t>
            </a:r>
            <a:endParaRPr/>
          </a:p>
          <a:p>
            <a:pPr indent="-342900" lvl="0" marL="342900" rt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920"/>
              <a:buNone/>
            </a:pPr>
            <a:r>
              <a:t/>
            </a:r>
            <a:endParaRPr b="0" i="0" sz="3200" u="none">
              <a:solidFill>
                <a:schemeClr val="lt1"/>
              </a:solidFill>
              <a:effectLst>
                <a:outerShdw blurRad="38100" algn="tl" dir="2700000" dist="38100">
                  <a:srgbClr val="C0C0C0"/>
                </a:outerShdw>
              </a:effectLs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920"/>
              <a:buNone/>
            </a:pPr>
            <a:r>
              <a:rPr b="0" i="0" lang="en-US" sz="3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Living wage</a:t>
            </a:r>
            <a:endParaRPr/>
          </a:p>
          <a:p>
            <a:pPr indent="-342900" lvl="0" marL="342900" rt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920"/>
              <a:buNone/>
            </a:pPr>
            <a:r>
              <a:t/>
            </a:r>
            <a:endParaRPr b="0" i="0" sz="3200" u="none">
              <a:solidFill>
                <a:schemeClr val="lt1"/>
              </a:solidFill>
              <a:effectLst>
                <a:outerShdw blurRad="38100" algn="tl" dir="2700000" dist="38100">
                  <a:srgbClr val="C0C0C0"/>
                </a:outerShdw>
              </a:effectLs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920"/>
              <a:buNone/>
            </a:pPr>
            <a:r>
              <a:rPr b="0" i="0" lang="en-US" sz="3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Fair wage</a:t>
            </a:r>
            <a:endParaRPr/>
          </a:p>
          <a:p>
            <a:pPr indent="-220980" lvl="0" marL="342900" rtl="0" algn="l">
              <a:spcBef>
                <a:spcPts val="640"/>
              </a:spcBef>
              <a:spcAft>
                <a:spcPts val="0"/>
              </a:spcAft>
              <a:buSzPts val="1920"/>
              <a:buNone/>
            </a:pPr>
            <a:r>
              <a:t/>
            </a:r>
            <a:endParaRPr b="0" i="0" sz="3200" u="none">
              <a:solidFill>
                <a:schemeClr val="lt1"/>
              </a:solidFill>
              <a:effectLst>
                <a:outerShdw blurRad="38100" algn="tl" dir="2700000" dist="38100">
                  <a:srgbClr val="C0C0C0"/>
                </a:outerShdw>
              </a:effectLs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154" name="Google Shape;154;p18"/>
          <p:cNvCxnSpPr/>
          <p:nvPr/>
        </p:nvCxnSpPr>
        <p:spPr>
          <a:xfrm>
            <a:off x="3552825" y="3057525"/>
            <a:ext cx="0" cy="68910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cxnSp>
        <p:nvCxnSpPr>
          <p:cNvPr id="155" name="Google Shape;155;p18"/>
          <p:cNvCxnSpPr/>
          <p:nvPr/>
        </p:nvCxnSpPr>
        <p:spPr>
          <a:xfrm>
            <a:off x="3552825" y="4200525"/>
            <a:ext cx="0" cy="68910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cxnSp>
        <p:nvCxnSpPr>
          <p:cNvPr id="156" name="Google Shape;156;p18"/>
          <p:cNvCxnSpPr/>
          <p:nvPr/>
        </p:nvCxnSpPr>
        <p:spPr>
          <a:xfrm>
            <a:off x="3476625" y="5343525"/>
            <a:ext cx="0" cy="83490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cxnSp>
        <p:nvCxnSpPr>
          <p:cNvPr id="157" name="Google Shape;157;p18"/>
          <p:cNvCxnSpPr/>
          <p:nvPr/>
        </p:nvCxnSpPr>
        <p:spPr>
          <a:xfrm>
            <a:off x="3476625" y="6410325"/>
            <a:ext cx="0" cy="83340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9"/>
          <p:cNvSpPr txBox="1"/>
          <p:nvPr>
            <p:ph idx="1" type="body"/>
          </p:nvPr>
        </p:nvSpPr>
        <p:spPr>
          <a:xfrm>
            <a:off x="377825" y="2493962"/>
            <a:ext cx="6807300" cy="706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20"/>
              <a:buNone/>
            </a:pPr>
            <a:r>
              <a:rPr b="0" i="0" lang="en-US" sz="3200" u="sng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Bare or Basic wages: </a:t>
            </a:r>
            <a:endParaRPr/>
          </a:p>
          <a:p>
            <a:pPr indent="-342900" lvl="0" marL="342900" rtl="0" algn="l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080"/>
              <a:buFont typeface="Noto Sans Symbols"/>
              <a:buChar char="❖"/>
            </a:pPr>
            <a:r>
              <a:rPr b="0" i="0" lang="en-US" sz="18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It is sufficient for an employee.</a:t>
            </a:r>
            <a:endParaRPr/>
          </a:p>
          <a:p>
            <a:pPr indent="-342900" lvl="0" marL="342900" rtl="0" algn="l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080"/>
              <a:buFont typeface="Noto Sans Symbols"/>
              <a:buChar char="❖"/>
            </a:pPr>
            <a:r>
              <a:rPr b="0" i="0" lang="en-US" sz="18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To have all the bair necessaries of his families food, clothing, shelter.</a:t>
            </a:r>
            <a:endParaRPr/>
          </a:p>
          <a:p>
            <a:pPr indent="-274320" lvl="0" marL="342900" rtl="0" algn="l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080"/>
              <a:buFont typeface="Noto Sans Symbols"/>
              <a:buNone/>
            </a:pPr>
            <a:r>
              <a:t/>
            </a:r>
            <a:endParaRPr b="0" i="0" sz="1800" u="none">
              <a:solidFill>
                <a:schemeClr val="lt1"/>
              </a:solidFill>
              <a:effectLst>
                <a:outerShdw blurRad="38100" algn="tl" dir="2700000" dist="38100">
                  <a:srgbClr val="C0C0C0"/>
                </a:outerShdw>
              </a:effectLs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lnSpc>
                <a:spcPct val="150000"/>
              </a:lnSpc>
              <a:spcBef>
                <a:spcPts val="640"/>
              </a:spcBef>
              <a:spcAft>
                <a:spcPts val="0"/>
              </a:spcAft>
              <a:buSzPts val="1920"/>
              <a:buNone/>
            </a:pPr>
            <a:r>
              <a:rPr b="0" i="0" lang="en-US" sz="3200" u="sng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Statutory minimum Wages :</a:t>
            </a:r>
            <a:endParaRPr/>
          </a:p>
          <a:p>
            <a:pPr indent="-342900" lvl="0" marL="342900" rtl="0" algn="l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080"/>
              <a:buFont typeface="Noto Sans Symbols"/>
              <a:buChar char="❖"/>
            </a:pPr>
            <a:r>
              <a:rPr b="0" i="0" lang="en-US" sz="18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To pay their employees wages as determines under irrespective of their ability to pay.</a:t>
            </a:r>
            <a:endParaRPr/>
          </a:p>
          <a:p>
            <a:pPr indent="-274320" lvl="0" marL="342900" rtl="0" algn="l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080"/>
              <a:buFont typeface="Noto Sans Symbols"/>
              <a:buNone/>
            </a:pPr>
            <a:r>
              <a:t/>
            </a:r>
            <a:endParaRPr b="0" i="0" sz="1800" u="none">
              <a:solidFill>
                <a:schemeClr val="lt1"/>
              </a:solidFill>
              <a:effectLst>
                <a:outerShdw blurRad="38100" algn="tl" dir="2700000" dist="38100">
                  <a:srgbClr val="C0C0C0"/>
                </a:outerShdw>
              </a:effectLs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lnSpc>
                <a:spcPct val="150000"/>
              </a:lnSpc>
              <a:spcBef>
                <a:spcPts val="640"/>
              </a:spcBef>
              <a:spcAft>
                <a:spcPts val="0"/>
              </a:spcAft>
              <a:buSzPts val="1920"/>
              <a:buNone/>
            </a:pPr>
            <a:r>
              <a:rPr b="0" i="0" lang="en-US" sz="3200" u="sng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Minimum wages:</a:t>
            </a:r>
            <a:endParaRPr/>
          </a:p>
          <a:p>
            <a:pPr indent="-342900" lvl="0" marL="342900" rtl="0" algn="l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080"/>
              <a:buFont typeface="Noto Sans Symbols"/>
              <a:buChar char="❖"/>
            </a:pPr>
            <a:r>
              <a:rPr b="0" i="0" lang="en-US" sz="18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It is considered educational and medical needs of the employees family. </a:t>
            </a:r>
            <a:endParaRPr/>
          </a:p>
          <a:p>
            <a:pPr indent="-274320" lvl="0" marL="342900" rtl="0" algn="l">
              <a:spcBef>
                <a:spcPts val="360"/>
              </a:spcBef>
              <a:spcAft>
                <a:spcPts val="0"/>
              </a:spcAft>
              <a:buSzPts val="1080"/>
              <a:buNone/>
            </a:pPr>
            <a:r>
              <a:t/>
            </a:r>
            <a:endParaRPr b="0" i="0" sz="1800" u="none">
              <a:solidFill>
                <a:schemeClr val="lt1"/>
              </a:solidFill>
              <a:effectLst>
                <a:outerShdw blurRad="38100" algn="tl" dir="2700000" dist="38100">
                  <a:srgbClr val="C0C0C0"/>
                </a:outerShdw>
              </a:effectLs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0"/>
          <p:cNvSpPr txBox="1"/>
          <p:nvPr>
            <p:ph type="title"/>
          </p:nvPr>
        </p:nvSpPr>
        <p:spPr>
          <a:xfrm>
            <a:off x="377825" y="433387"/>
            <a:ext cx="6807300" cy="178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4400">
              <a:solidFill>
                <a:schemeClr val="lt2"/>
              </a:solidFill>
              <a:effectLst>
                <a:outerShdw blurRad="38100" algn="tl" dir="2700000" dist="38100">
                  <a:srgbClr val="000000"/>
                </a:outerShdw>
              </a:effectLs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8" name="Google Shape;168;p20"/>
          <p:cNvSpPr txBox="1"/>
          <p:nvPr>
            <p:ph idx="1" type="body"/>
          </p:nvPr>
        </p:nvSpPr>
        <p:spPr>
          <a:xfrm>
            <a:off x="377825" y="2493962"/>
            <a:ext cx="6807300" cy="706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20"/>
              <a:buNone/>
            </a:pPr>
            <a:r>
              <a:rPr b="0" i="0" lang="en-US" sz="3200" u="sng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Living wages:</a:t>
            </a:r>
            <a:endParaRPr/>
          </a:p>
          <a:p>
            <a:pPr indent="-342900" lvl="0" marL="342900" rtl="0" algn="l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080"/>
              <a:buFont typeface="Noto Sans Symbols"/>
              <a:buChar char="⮚"/>
            </a:pPr>
            <a:r>
              <a:rPr b="0" i="0" lang="en-US" sz="18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It is provide the following for the worker and family</a:t>
            </a:r>
            <a:endParaRPr/>
          </a:p>
          <a:p>
            <a:pPr indent="-342900" lvl="0" marL="342900" rtl="0" algn="l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SzPts val="1080"/>
              <a:buNone/>
            </a:pPr>
            <a:r>
              <a:rPr b="0" i="0" lang="en-US" sz="18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	a)   Food, Clothing and Shelter.</a:t>
            </a:r>
            <a:endParaRPr/>
          </a:p>
          <a:p>
            <a:pPr indent="-342900" lvl="0" marL="342900" rtl="0" algn="l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SzPts val="1080"/>
              <a:buNone/>
            </a:pPr>
            <a:r>
              <a:rPr b="0" i="0" lang="en-US" sz="18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	b)   Educational &amp; Health</a:t>
            </a:r>
            <a:endParaRPr/>
          </a:p>
          <a:p>
            <a:pPr indent="-342900" lvl="0" marL="342900" rtl="0" algn="l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SzPts val="1080"/>
              <a:buNone/>
            </a:pPr>
            <a:r>
              <a:rPr b="0" i="0" lang="en-US" sz="18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      c)   Protection against certain misfortunate</a:t>
            </a:r>
            <a:endParaRPr/>
          </a:p>
          <a:p>
            <a:pPr indent="-342900" lvl="0" marL="342900" rtl="0" algn="l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SzPts val="1080"/>
              <a:buNone/>
            </a:pPr>
            <a:r>
              <a:rPr b="0" i="0" lang="en-US" sz="18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      d)   Fulfilement of social needs.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None/>
            </a:pPr>
            <a:r>
              <a:t/>
            </a:r>
            <a:endParaRPr b="0" i="0" sz="1800" u="none">
              <a:solidFill>
                <a:schemeClr val="lt1"/>
              </a:solidFill>
              <a:effectLst>
                <a:outerShdw blurRad="38100" algn="tl" dir="2700000" dist="38100">
                  <a:srgbClr val="C0C0C0"/>
                </a:outerShdw>
              </a:effectLs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920"/>
              <a:buNone/>
            </a:pPr>
            <a:r>
              <a:rPr b="0" i="0" lang="en-US" sz="3200" u="sng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Fair wages:</a:t>
            </a:r>
            <a:endParaRPr/>
          </a:p>
          <a:p>
            <a:pPr indent="-342900" lvl="0" marL="342900" rtl="0" algn="l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080"/>
              <a:buFont typeface="Noto Sans Symbols"/>
              <a:buChar char="⮚"/>
            </a:pPr>
            <a:r>
              <a:rPr b="0" i="0" lang="en-US" sz="18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It is alone the minimum wages but below the living wage.</a:t>
            </a:r>
            <a:endParaRPr/>
          </a:p>
          <a:p>
            <a:pPr indent="-342900" lvl="0" marL="342900" rtl="0" algn="l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080"/>
              <a:buFont typeface="Noto Sans Symbols"/>
              <a:buChar char="⮚"/>
            </a:pPr>
            <a:r>
              <a:rPr b="0" i="0" lang="en-US" sz="18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Capacity of employer to pay the productivity of labour  Prevailing wage rates in the locality.</a:t>
            </a:r>
            <a:endParaRPr/>
          </a:p>
          <a:p>
            <a:pPr indent="-274320" lvl="0" marL="342900" rtl="0" algn="l">
              <a:spcBef>
                <a:spcPts val="360"/>
              </a:spcBef>
              <a:spcAft>
                <a:spcPts val="0"/>
              </a:spcAft>
              <a:buSzPts val="1080"/>
              <a:buNone/>
            </a:pPr>
            <a:r>
              <a:t/>
            </a:r>
            <a:endParaRPr b="0" i="0" sz="1800" u="none">
              <a:solidFill>
                <a:schemeClr val="lt1"/>
              </a:solidFill>
              <a:effectLst>
                <a:outerShdw blurRad="38100" algn="tl" dir="2700000" dist="38100">
                  <a:srgbClr val="C0C0C0"/>
                </a:outerShdw>
              </a:effectLs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1"/>
          <p:cNvSpPr txBox="1"/>
          <p:nvPr>
            <p:ph type="title"/>
          </p:nvPr>
        </p:nvSpPr>
        <p:spPr>
          <a:xfrm>
            <a:off x="377825" y="433387"/>
            <a:ext cx="6807300" cy="178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Times New Roman"/>
              <a:buNone/>
            </a:pPr>
            <a:r>
              <a:rPr b="1" i="0" lang="en-US" sz="4400" u="none">
                <a:solidFill>
                  <a:schemeClr val="lt2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WAGE STRUCTURE</a:t>
            </a:r>
            <a:endParaRPr/>
          </a:p>
        </p:txBody>
      </p:sp>
      <p:sp>
        <p:nvSpPr>
          <p:cNvPr id="174" name="Google Shape;174;p21"/>
          <p:cNvSpPr txBox="1"/>
          <p:nvPr>
            <p:ph idx="1" type="body"/>
          </p:nvPr>
        </p:nvSpPr>
        <p:spPr>
          <a:xfrm>
            <a:off x="377825" y="2493962"/>
            <a:ext cx="6807300" cy="706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40"/>
              <a:buFont typeface="Noto Sans Symbols"/>
              <a:buChar char="⮚"/>
            </a:pPr>
            <a:r>
              <a:rPr b="0" i="0" lang="en-US" sz="2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To describe wage relationship within a particular grouping.</a:t>
            </a:r>
            <a:endParaRPr/>
          </a:p>
          <a:p>
            <a:pPr indent="-342900" lvl="0" marL="34290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440"/>
              <a:buFont typeface="Noto Sans Symbols"/>
              <a:buChar char="⮚"/>
            </a:pPr>
            <a:r>
              <a:rPr b="0" i="0" lang="en-US" sz="2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It is referred to hierarchies of jobs to which these rates are attached. </a:t>
            </a:r>
            <a:endParaRPr/>
          </a:p>
          <a:p>
            <a:pPr indent="-342900" lvl="0" marL="34290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440"/>
              <a:buFont typeface="Noto Sans Symbols"/>
              <a:buChar char="⮚"/>
            </a:pPr>
            <a:r>
              <a:rPr b="0" i="0" lang="en-US" sz="2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Wage structure divided. </a:t>
            </a:r>
            <a:endParaRPr/>
          </a:p>
          <a:p>
            <a:pPr indent="-342900" lvl="0" marL="34290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SzPts val="1440"/>
              <a:buNone/>
            </a:pPr>
            <a:r>
              <a:rPr b="0" i="0" lang="en-US" sz="2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	(i)  wage level</a:t>
            </a:r>
            <a:endParaRPr/>
          </a:p>
          <a:p>
            <a:pPr indent="-342900" lvl="0" marL="34290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SzPts val="1440"/>
              <a:buNone/>
            </a:pPr>
            <a:r>
              <a:rPr b="0" i="0" lang="en-US" sz="2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	(ii) Takes Home pay</a:t>
            </a:r>
            <a:endParaRPr/>
          </a:p>
          <a:p>
            <a:pPr indent="-342900" lvl="0" marL="34290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SzPts val="1440"/>
              <a:buNone/>
            </a:pPr>
            <a:r>
              <a:rPr b="0" i="0" lang="en-US" sz="2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	(iii) Wominal wages </a:t>
            </a:r>
            <a:endParaRPr/>
          </a:p>
          <a:p>
            <a:pPr indent="-342900" lvl="0" marL="34290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SzPts val="1440"/>
              <a:buNone/>
            </a:pPr>
            <a:r>
              <a:rPr b="0" i="0" lang="en-US" sz="2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	(iv)  Real wages </a:t>
            </a:r>
            <a:endParaRPr/>
          </a:p>
          <a:p>
            <a:pPr indent="-342900" lvl="0" marL="34290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SzPts val="1440"/>
              <a:buNone/>
            </a:pPr>
            <a:r>
              <a:rPr b="0" i="0" lang="en-US" sz="2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	(v)   Wage rate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2"/>
          <p:cNvSpPr txBox="1"/>
          <p:nvPr>
            <p:ph type="title"/>
          </p:nvPr>
        </p:nvSpPr>
        <p:spPr>
          <a:xfrm>
            <a:off x="377825" y="433387"/>
            <a:ext cx="6807300" cy="178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200"/>
              <a:buFont typeface="Times New Roman"/>
              <a:buNone/>
            </a:pPr>
            <a:r>
              <a:rPr b="1" i="0" lang="en-US" sz="3200" u="none">
                <a:solidFill>
                  <a:schemeClr val="lt2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Principles of wage Administration</a:t>
            </a:r>
            <a:endParaRPr/>
          </a:p>
        </p:txBody>
      </p:sp>
      <p:sp>
        <p:nvSpPr>
          <p:cNvPr id="180" name="Google Shape;180;p22"/>
          <p:cNvSpPr txBox="1"/>
          <p:nvPr>
            <p:ph idx="1" type="body"/>
          </p:nvPr>
        </p:nvSpPr>
        <p:spPr>
          <a:xfrm>
            <a:off x="377825" y="2493962"/>
            <a:ext cx="6807300" cy="706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609600" lvl="0" marL="609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200"/>
              <a:buAutoNum type="arabicPeriod"/>
            </a:pPr>
            <a:r>
              <a:rPr b="0" i="0" lang="en-US" sz="20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Wage policies are to be carefully developed having in mind interest of </a:t>
            </a:r>
            <a:endParaRPr/>
          </a:p>
          <a:p>
            <a:pPr indent="-609600" lvl="0" marL="609600" rtl="0" algn="l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</a:pPr>
            <a:r>
              <a:rPr b="0" i="0" lang="en-US" sz="20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	(a)   owners (ie) management</a:t>
            </a:r>
            <a:endParaRPr/>
          </a:p>
          <a:p>
            <a:pPr indent="-609600" lvl="0" marL="609600" rtl="0" algn="l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</a:pPr>
            <a:r>
              <a:rPr b="0" i="0" lang="en-US" sz="20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	(b)   Employees </a:t>
            </a:r>
            <a:endParaRPr/>
          </a:p>
          <a:p>
            <a:pPr indent="-609600" lvl="0" marL="609600" rtl="0" algn="l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</a:pPr>
            <a:r>
              <a:rPr b="0" i="0" lang="en-US" sz="20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	(c)   The consumers and </a:t>
            </a:r>
            <a:endParaRPr/>
          </a:p>
          <a:p>
            <a:pPr indent="-609600" lvl="0" marL="609600" rtl="0" algn="l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</a:pPr>
            <a:r>
              <a:rPr b="0" i="0" lang="en-US" sz="20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	(d)  community</a:t>
            </a:r>
            <a:endParaRPr/>
          </a:p>
          <a:p>
            <a:pPr indent="-609600" lvl="0" marL="609600" rtl="0" algn="l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Noto Sans Symbols"/>
              <a:buChar char="⮚"/>
            </a:pPr>
            <a:r>
              <a:rPr b="0" i="0" lang="en-US" sz="20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Wage plans should be sufficiently flexible</a:t>
            </a:r>
            <a:endParaRPr/>
          </a:p>
          <a:p>
            <a:pPr indent="-609600" lvl="0" marL="609600" rtl="0" algn="l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Noto Sans Symbols"/>
              <a:buChar char="⮚"/>
            </a:pPr>
            <a:r>
              <a:rPr b="0" i="0" lang="en-US" sz="20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To change in internal and external conditions of the organsation.</a:t>
            </a:r>
            <a:endParaRPr/>
          </a:p>
          <a:p>
            <a:pPr indent="-609600" lvl="0" marL="609600" rtl="0" algn="l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Noto Sans Symbols"/>
              <a:buAutoNum type="arabicPeriod" startAt="3"/>
            </a:pPr>
            <a:r>
              <a:rPr b="0" i="0" lang="en-US" sz="20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Wage policies to ensure uniformity  and stability.</a:t>
            </a:r>
            <a:endParaRPr/>
          </a:p>
          <a:p>
            <a:pPr indent="-609600" lvl="0" marL="609600" rtl="0" algn="l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Noto Sans Symbols"/>
              <a:buAutoNum type="arabicPeriod" startAt="3"/>
            </a:pPr>
            <a:r>
              <a:rPr b="0" i="0" lang="en-US" sz="20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The employees should know and understand the wage policies.</a:t>
            </a:r>
            <a:endParaRPr/>
          </a:p>
          <a:p>
            <a:pPr indent="-609600" lvl="0" marL="609600" rtl="0" algn="l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</a:pPr>
            <a:r>
              <a:rPr b="0" i="0" lang="en-US" sz="20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5. 	Wage Policies to be evaluated periodically to ensure they are adequate for current needs.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aple">
  <a:themeElements>
    <a:clrScheme name="Maple 1">
      <a:dk1>
        <a:srgbClr val="BB5F03"/>
      </a:dk1>
      <a:lt1>
        <a:srgbClr val="FFFFFF"/>
      </a:lt1>
      <a:dk2>
        <a:srgbClr val="993300"/>
      </a:dk2>
      <a:lt2>
        <a:srgbClr val="FEEC94"/>
      </a:lt2>
      <a:accent1>
        <a:srgbClr val="FF9900"/>
      </a:accent1>
      <a:accent2>
        <a:srgbClr val="B76A03"/>
      </a:accent2>
      <a:accent3>
        <a:srgbClr val="CAADAA"/>
      </a:accent3>
      <a:accent4>
        <a:srgbClr val="DADADA"/>
      </a:accent4>
      <a:accent5>
        <a:srgbClr val="FFCAAA"/>
      </a:accent5>
      <a:accent6>
        <a:srgbClr val="A65F02"/>
      </a:accent6>
      <a:hlink>
        <a:srgbClr val="FFFFCC"/>
      </a:hlink>
      <a:folHlink>
        <a:srgbClr val="CC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1_Maple">
  <a:themeElements>
    <a:clrScheme name="Maple 1">
      <a:dk1>
        <a:srgbClr val="BB5F03"/>
      </a:dk1>
      <a:lt1>
        <a:srgbClr val="FFFFFF"/>
      </a:lt1>
      <a:dk2>
        <a:srgbClr val="993300"/>
      </a:dk2>
      <a:lt2>
        <a:srgbClr val="FEEC94"/>
      </a:lt2>
      <a:accent1>
        <a:srgbClr val="FF9900"/>
      </a:accent1>
      <a:accent2>
        <a:srgbClr val="B76A03"/>
      </a:accent2>
      <a:accent3>
        <a:srgbClr val="CAADAA"/>
      </a:accent3>
      <a:accent4>
        <a:srgbClr val="DADADA"/>
      </a:accent4>
      <a:accent5>
        <a:srgbClr val="FFCAAA"/>
      </a:accent5>
      <a:accent6>
        <a:srgbClr val="A65F02"/>
      </a:accent6>
      <a:hlink>
        <a:srgbClr val="FFFFCC"/>
      </a:hlink>
      <a:folHlink>
        <a:srgbClr val="CC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