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4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4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416-2F4D-45A2-8117-2700CADDFAC4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111C-780E-47CC-9088-DB86B99A66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416-2F4D-45A2-8117-2700CADDFAC4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111C-780E-47CC-9088-DB86B99A66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416-2F4D-45A2-8117-2700CADDFAC4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111C-780E-47CC-9088-DB86B99A66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416-2F4D-45A2-8117-2700CADDFAC4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111C-780E-47CC-9088-DB86B99A66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416-2F4D-45A2-8117-2700CADDFAC4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E6111C-780E-47CC-9088-DB86B99A66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416-2F4D-45A2-8117-2700CADDFAC4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111C-780E-47CC-9088-DB86B99A66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416-2F4D-45A2-8117-2700CADDFAC4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111C-780E-47CC-9088-DB86B99A66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416-2F4D-45A2-8117-2700CADDFAC4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111C-780E-47CC-9088-DB86B99A66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416-2F4D-45A2-8117-2700CADDFAC4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111C-780E-47CC-9088-DB86B99A66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416-2F4D-45A2-8117-2700CADDFAC4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111C-780E-47CC-9088-DB86B99A66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416-2F4D-45A2-8117-2700CADDFAC4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111C-780E-47CC-9088-DB86B99A66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A49416-2F4D-45A2-8117-2700CADDFAC4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E6111C-780E-47CC-9088-DB86B99A66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Freestyle Script" pitchFamily="66" charset="0"/>
              </a:rPr>
              <a:t>HUMAN RESOURCE MANAGEMENT</a:t>
            </a:r>
            <a:endParaRPr lang="en-US" dirty="0">
              <a:solidFill>
                <a:schemeClr val="tx1"/>
              </a:solidFill>
              <a:latin typeface="Freestyle Scrip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09160"/>
          </a:xfrm>
        </p:spPr>
        <p:txBody>
          <a:bodyPr/>
          <a:lstStyle/>
          <a:p>
            <a:endParaRPr lang="en-US" dirty="0" smtClean="0">
              <a:solidFill>
                <a:srgbClr val="FFFF00"/>
              </a:solidFill>
              <a:latin typeface="Freestyle Script" pitchFamily="66" charset="0"/>
            </a:endParaRPr>
          </a:p>
          <a:p>
            <a:endParaRPr lang="en-US" dirty="0" smtClean="0">
              <a:solidFill>
                <a:srgbClr val="FFFF00"/>
              </a:solidFill>
              <a:latin typeface="Freestyle Script" pitchFamily="66" charset="0"/>
            </a:endParaRPr>
          </a:p>
          <a:p>
            <a:endParaRPr lang="en-US" dirty="0" smtClean="0">
              <a:solidFill>
                <a:srgbClr val="FFFF00"/>
              </a:solidFill>
              <a:latin typeface="Freestyle Script" pitchFamily="66" charset="0"/>
            </a:endParaRPr>
          </a:p>
          <a:p>
            <a:endParaRPr lang="en-US" dirty="0" smtClean="0">
              <a:solidFill>
                <a:srgbClr val="FFFF00"/>
              </a:solidFill>
              <a:latin typeface="Freestyle Script" pitchFamily="66" charset="0"/>
            </a:endParaRPr>
          </a:p>
          <a:p>
            <a:r>
              <a:rPr lang="en-US" dirty="0" smtClean="0">
                <a:latin typeface="Freestyle Script" pitchFamily="66" charset="0"/>
              </a:rPr>
              <a:t>                                  P.MANICKA </a:t>
            </a:r>
            <a:r>
              <a:rPr lang="en-US" dirty="0" smtClean="0">
                <a:latin typeface="Freestyle Script" pitchFamily="66" charset="0"/>
              </a:rPr>
              <a:t>JOTHII</a:t>
            </a:r>
            <a:br>
              <a:rPr lang="en-US" dirty="0" smtClean="0">
                <a:latin typeface="Freestyle Script" pitchFamily="66" charset="0"/>
              </a:rPr>
            </a:br>
            <a:r>
              <a:rPr lang="en-US" dirty="0" smtClean="0">
                <a:latin typeface="Freestyle Script" pitchFamily="66" charset="0"/>
              </a:rPr>
              <a:t>                                  Assistant Professor,</a:t>
            </a:r>
            <a:br>
              <a:rPr lang="en-US" dirty="0" smtClean="0">
                <a:latin typeface="Freestyle Script" pitchFamily="66" charset="0"/>
              </a:rPr>
            </a:br>
            <a:r>
              <a:rPr lang="en-US" dirty="0" smtClean="0">
                <a:latin typeface="Freestyle Script" pitchFamily="66" charset="0"/>
              </a:rPr>
              <a:t>                                  Department of Social Work</a:t>
            </a:r>
            <a:br>
              <a:rPr lang="en-US" dirty="0" smtClean="0">
                <a:latin typeface="Freestyle Script" pitchFamily="66" charset="0"/>
              </a:rPr>
            </a:br>
            <a:r>
              <a:rPr lang="en-US" smtClean="0">
                <a:latin typeface="Freestyle Script" pitchFamily="66" charset="0"/>
              </a:rPr>
              <a:t>                                  </a:t>
            </a:r>
            <a:r>
              <a:rPr lang="en-US" smtClean="0">
                <a:latin typeface="Freestyle Script" pitchFamily="66" charset="0"/>
              </a:rPr>
              <a:t>Bon Secours </a:t>
            </a:r>
            <a:r>
              <a:rPr lang="en-US" dirty="0" smtClean="0">
                <a:latin typeface="Freestyle Script" pitchFamily="66" charset="0"/>
              </a:rPr>
              <a:t>College for Women</a:t>
            </a:r>
            <a:br>
              <a:rPr lang="en-US" dirty="0" smtClean="0">
                <a:latin typeface="Freestyle Script" pitchFamily="66" charset="0"/>
              </a:rPr>
            </a:br>
            <a:r>
              <a:rPr lang="en-US" dirty="0" smtClean="0">
                <a:latin typeface="Freestyle Script" pitchFamily="66" charset="0"/>
              </a:rPr>
              <a:t>                                  </a:t>
            </a:r>
            <a:r>
              <a:rPr lang="en-US" dirty="0" err="1" smtClean="0">
                <a:latin typeface="Freestyle Script" pitchFamily="66" charset="0"/>
              </a:rPr>
              <a:t>Thanjavur</a:t>
            </a:r>
            <a:endParaRPr lang="en-US" dirty="0"/>
          </a:p>
        </p:txBody>
      </p:sp>
      <p:sp>
        <p:nvSpPr>
          <p:cNvPr id="49154" name="AutoShape 2" descr="hrm slideshareக்கான பட முடிவுகள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56" name="AutoShape 4" descr="hrm slideshareக்கான பட முடிவுகள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Human Resource Planning &lt;ul&gt;&lt;li&gt;Human Resource Planning is the process of forecasting a firm’s future demand for, and sup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Definition &lt;ul&gt;&lt;li&gt;Human Resource planning includes the estimation of how many qualified people  are necessary to carry o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Importance of HRP &lt;ul&gt;&lt;li&gt;Future personnel needs. &lt;/li&gt;&lt;/ul&gt;&lt;ul&gt;&lt;li&gt;Helps in strategic planning &lt;/li&gt;&lt;/ul&gt;&lt;ul&gt;&lt;li&gt;Creatin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Factors affecting HRP &lt;ul&gt;&lt;li&gt;Type and strategy of organisation &lt;/li&gt;&lt;/ul&gt;&lt;ul&gt;&lt;li&gt;Organisational growth cycle and plannin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R Demand Forecast &lt;ul&gt;&lt;li&gt;Demand forecasting is the process of estimating the quantity and quality of people required t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Forecasting Techniques &lt;ul&gt;&lt;li&gt;Ratio trends analysis &lt;/li&gt;&lt;/ul&gt;&lt;ul&gt;&lt;li&gt;Regression analysis &lt;/li&gt;&lt;/ul&gt;&lt;ul&gt;&lt;li&gt;Work study 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R Supply Forecast &lt;ul&gt;&lt;li&gt;Supply forecast determines whether the HR department will be able to procure the required numb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&lt;ul&gt;&lt;li&gt;JOB ANALYSIS &lt;/li&gt;&lt;/ul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Job &lt;ul&gt;&lt;li&gt;Job may be defined as “collection or aggregation of tasks, duties and responsibilities which as a whole, are 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6" name="Picture 2" descr="Job Analysis &lt;ul&gt;&lt;li&gt;Job Analysis is the process of studying and collecting information relating to the operations and r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RM Meaning and Definition Human Resource Management is also a function of management, concerned with hiring, motivating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0" name="Picture 2" descr="Job analysis involves following steps: &lt;ul&gt;&lt;li&gt;Collecting and recording job information &lt;/li&gt;&lt;/ul&gt;&lt;ul&gt;&lt;li&gt;Checking the jo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Job Description &lt;ul&gt;&lt;li&gt;A list of job’s duties, responsibilities, reporting relationship, working conditions, and supervi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Job Specification  &lt;ul&gt;&lt;li&gt;A list of job’s “human requirements” that is, the requisite education, skills, personality an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JOB ANALYSIS A process of obtaining all pertinent job facts &lt;ul&gt;&lt;li&gt;Job Description &lt;/li&gt;&lt;/ul&gt;&lt;ul&gt;&lt;li&gt;Job Title &lt;/li&gt;&lt;/ul&g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Use of Job Analysis Information  Job description and Job Specification Recruiting  &amp; Selection Performance Appraisal Sal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&lt;ul&gt;&lt;li&gt;RECRUITMENT &lt;/li&gt;&lt;/ul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Recruitment &lt;ul&gt;&lt;li&gt;It is the process of finding and attracting capable applicants for employment. The process begins wh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Factors Governing recruitment &lt;ul&gt;&lt;li&gt;External factors &lt;/li&gt;&lt;/ul&gt;&lt;ul&gt;&lt;li&gt;Supply and demand &lt;/li&gt;&lt;/ul&gt;&lt;ul&gt;&lt;li&gt;Unemploymen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Building Pool of Candidate INTERNAL EXTERNAL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SOURCES OF RECRUITMENT &lt;ul&gt;&lt;li&gt;Current Employee &lt;/li&gt;&lt;/ul&gt;&lt;ul&gt;&lt;li&gt;References from present &lt;/li&gt;&lt;/ul&gt;&lt;ul&gt;&lt;li&gt;employee &lt;/li&g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RM Meaning and Definition &lt;ul&gt;&lt;li&gt;Organisations does not only consist of building, machines or inventories. It is peopl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3999" cy="746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&lt;ul&gt;&lt;li&gt;SELECTION &lt;/li&gt;&lt;/ul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Selection &lt;ul&gt;&lt;li&gt;Selection is the process of differentiating between applicants in order to identify those with a great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Factors affecting selection &lt;ul&gt;&lt;li&gt;External environment &lt;/li&gt;&lt;/ul&gt;&lt;ul&gt;&lt;ul&gt;&lt;li&gt;Supply and demand of specific skill  &lt;/li&gt;&l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Factors affecting selection &lt;ul&gt;&lt;li&gt;Internal environment &lt;/li&gt;&lt;/ul&gt;&lt;ul&gt;&lt;ul&gt;&lt;li&gt;Company’s policy &lt;/li&gt;&lt;/ul&gt;&lt;/ul&gt;&lt;ul&gt;&lt;ul&gt;&lt;l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Process of selection Preliminary Interview Selection tests Employment Interview Reference &amp; background Selection Decisi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Basic Testing Concepts &lt;ul&gt;&lt;li&gt;Generally tests are administered to determine the applicant’s – &lt;/li&gt;&lt;/ul&gt;&lt;ul&gt;&lt;ul&gt;&lt;li&gt;Abil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Basic Testing Concepts &lt;ul&gt;&lt;li&gt;Ability tests &lt;/li&gt;&lt;/ul&gt;&lt;ul&gt;&lt;ul&gt;&lt;li&gt;Helps to determine how well one can perform his task &lt;/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Basic Testing Concepts &lt;ul&gt;&lt;li&gt;Aptitude tests  &lt;/li&gt;&lt;/ul&gt;&lt;ul&gt;&lt;ul&gt;&lt;li&gt;Helps to determine a persons potential to learn in 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Basic Testing Concepts &lt;ul&gt;&lt;li&gt;Personality tests &lt;/li&gt;&lt;/ul&gt;&lt;ul&gt;&lt;ul&gt;&lt;li&gt;To measure a prospective employee’s motivation to 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Basic Testing Concepts &lt;ul&gt;&lt;li&gt;Interest tests  &lt;/li&gt;&lt;/ul&gt;&lt;ul&gt;&lt;ul&gt;&lt;li&gt;To measure an individual’s activity preferences. (F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Definition &lt;ul&gt;&lt;li&gt;Human Resource Management is the planning, organising, directing and controlling of the procurement, d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Interviews &lt;ul&gt;&lt;li&gt;Formal, in depth conversation conducted to evaluate the applicant’s acceptability.  &lt;/li&gt;&lt;/ul&gt;&lt;ul&gt;&lt;li&gt;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Shortcomings of interviews &lt;ul&gt;&lt;li&gt;Absence of reliability  &lt;/li&gt;&lt;/ul&gt;&lt;ul&gt;&lt;li&gt;Lack of validity  &lt;/li&gt;&lt;/ul&gt;&lt;ul&gt;&lt;li&gt;Biases  &l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Preparing for the Interview  &lt;ul&gt;&lt;li&gt;Abundant research exists that reliability and validity of the selection interview a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&lt;ul&gt;&lt;li&gt;Types of Interview &lt;/li&gt;&lt;/ul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Interview may be  One to one Interview &lt;ul&gt;&lt;li&gt;Only two participants – &lt;/li&gt;&lt;/ul&gt;&lt;ul&gt;&lt;li&gt;Interviewer &lt;/li&gt;&lt;/ul&gt;&lt;ul&gt;&lt;li&gt;C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Sequential Interview 1 2 3 Involves series of interviews Candidates moves from room to room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Panel Interview Two or more interviewers Formal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Objectives of Interview &lt;ul&gt;&lt;li&gt;Helps obtain additional information from applicant &lt;/li&gt;&lt;/ul&gt;&lt;ul&gt;&lt;li&gt;Facilitates giving g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ank you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Scope of HRM HRM Nature Introduction Procurement Prospects Industrial Relations Remuneration Motivation Maintenanc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6866" name="Picture 2" descr="Importance   of HRM &lt;ul&gt;&lt;li&gt;Human Resource Management is important to all managers despite their various functions becaus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 descr="HRM FUCTIONS&#10;HR&#10;acquisition&#10;1. HR planning&#10;2. Recruitment&#10;3. Selection&#10;4.Placement&#10;HR&#10;development&#10;1. Career planning&#10;2.Tr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130" name="AutoShape 2" descr="hrm slideshareக்கான பட முடிவுகள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8132" name="Picture 4" descr="hrm slideshareக்கான பட முடிவுகள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&lt;ul&gt;&lt;li&gt;HUMAN RESOURCE PLANNING &lt;/li&gt;&lt;/ul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