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1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55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38ECC-DA0D-421B-900C-0E219EA281E9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DA6A2-0C3F-42C3-AD52-B11381D954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6955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;’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DA6A2-0C3F-42C3-AD52-B11381D95416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75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DA6A2-0C3F-42C3-AD52-B11381D95416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557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08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66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273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4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76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295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07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846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821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079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81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A9EED-6BDD-44D4-8756-0E16A776DFA4}" type="datetimeFigureOut">
              <a:rPr lang="en-IN" smtClean="0"/>
              <a:t>20-05-2020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16E1-8999-474A-94A9-60CDC27F5DC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90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KidtH</a:t>
            </a:r>
            <a:r>
              <a:rPr lang="en-IN" dirty="0" smtClean="0">
                <a:latin typeface="Bamini" pitchFamily="34" charset="0"/>
              </a:rPr>
              <a:t>.,</a:t>
            </a:r>
            <a:r>
              <a:rPr lang="en-IN" dirty="0" err="1" smtClean="0">
                <a:latin typeface="Bamini" pitchFamily="34" charset="0"/>
              </a:rPr>
              <a:t>uh.n</a:t>
            </a:r>
            <a:r>
              <a:rPr lang="en-IN" dirty="0" smtClean="0">
                <a:latin typeface="Bamini" pitchFamily="34" charset="0"/>
              </a:rPr>
              <a:t>[</a:t>
            </a:r>
            <a:r>
              <a:rPr lang="en-IN" dirty="0" err="1" smtClean="0">
                <a:latin typeface="Bamini" pitchFamily="34" charset="0"/>
              </a:rPr>
              <a:t>ae;jpfpU</a:t>
            </a:r>
            <a:r>
              <a:rPr lang="en-IN" dirty="0" smtClean="0">
                <a:latin typeface="Bamini" pitchFamily="34" charset="0"/>
              </a:rPr>
              <a:t>\;</a:t>
            </a:r>
            <a:r>
              <a:rPr lang="en-IN" dirty="0" err="1" smtClean="0">
                <a:latin typeface="Bamini" pitchFamily="34" charset="0"/>
              </a:rPr>
              <a:t>zh</a:t>
            </a: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jkpo;j;Jiwj;jiytH</a:t>
            </a: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tpNtfhde;jh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kfspH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mwptpay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fy;Y</a:t>
            </a:r>
            <a:r>
              <a:rPr lang="en-IN" dirty="0" smtClean="0">
                <a:latin typeface="Bamini" pitchFamily="34" charset="0"/>
              </a:rPr>
              <a:t>}</a:t>
            </a:r>
            <a:r>
              <a:rPr lang="en-IN" dirty="0" err="1" smtClean="0">
                <a:latin typeface="Bamini" pitchFamily="34" charset="0"/>
              </a:rPr>
              <a:t>hp-rPHfhop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Bamini" pitchFamily="34" charset="0"/>
              </a:rPr>
              <a:t>   </a:t>
            </a:r>
            <a:r>
              <a:rPr lang="en-IN" sz="3200" dirty="0" err="1" smtClean="0">
                <a:latin typeface="Bamini" pitchFamily="34" charset="0"/>
              </a:rPr>
              <a:t>jpUf;Fws;nkhopg;ngaHg;G</a:t>
            </a:r>
            <a:endParaRPr lang="en-IN" sz="3200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>
                <a:latin typeface="Bamini" pitchFamily="34" charset="0"/>
              </a:rPr>
              <a:t>yj;jPd</a:t>
            </a:r>
            <a:r>
              <a:rPr lang="en-IN" dirty="0" smtClean="0">
                <a:latin typeface="Bamini" pitchFamily="34" charset="0"/>
              </a:rPr>
              <a:t>; -</a:t>
            </a:r>
            <a:r>
              <a:rPr lang="en-IN" dirty="0" err="1" smtClean="0">
                <a:latin typeface="Bamini" pitchFamily="34" charset="0"/>
              </a:rPr>
              <a:t>tPukhKdptH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smtClean="0">
                <a:latin typeface="Bamini" pitchFamily="34" charset="0"/>
              </a:rPr>
              <a:t>n[</a:t>
            </a:r>
            <a:r>
              <a:rPr lang="en-IN" dirty="0" err="1" smtClean="0">
                <a:latin typeface="Bamini" pitchFamily="34" charset="0"/>
              </a:rPr>
              <a:t>Hkd</a:t>
            </a:r>
            <a:r>
              <a:rPr lang="en-IN" dirty="0" smtClean="0">
                <a:latin typeface="Bamini" pitchFamily="34" charset="0"/>
              </a:rPr>
              <a:t>;-</a:t>
            </a:r>
            <a:r>
              <a:rPr lang="en-IN" dirty="0" err="1" smtClean="0">
                <a:latin typeface="Bamini" pitchFamily="34" charset="0"/>
              </a:rPr>
              <a:t>fpuhy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Mq;fpyk</a:t>
            </a:r>
            <a:r>
              <a:rPr lang="en-IN" dirty="0" smtClean="0">
                <a:latin typeface="Bamini" pitchFamily="34" charset="0"/>
              </a:rPr>
              <a:t>;-[</a:t>
            </a:r>
            <a:r>
              <a:rPr lang="en-IN" dirty="0" err="1" smtClean="0">
                <a:latin typeface="Bamini" pitchFamily="34" charset="0"/>
              </a:rPr>
              <a:t>p.A.Nghg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      Nf.</a:t>
            </a:r>
            <a:r>
              <a:rPr lang="en-IN" dirty="0" err="1" smtClean="0">
                <a:latin typeface="Bamini" pitchFamily="34" charset="0"/>
              </a:rPr>
              <a:t>vk</a:t>
            </a:r>
            <a:r>
              <a:rPr lang="en-IN" dirty="0" smtClean="0">
                <a:latin typeface="Bamini" pitchFamily="34" charset="0"/>
              </a:rPr>
              <a:t>;.</a:t>
            </a:r>
            <a:r>
              <a:rPr lang="en-IN" dirty="0" err="1" smtClean="0">
                <a:latin typeface="Bamini" pitchFamily="34" charset="0"/>
              </a:rPr>
              <a:t>ghyRg;gpukzpad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gpnuQ;R-Vhpay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>
                <a:latin typeface="Bamini" pitchFamily="34" charset="0"/>
              </a:rPr>
              <a:t>t</a:t>
            </a:r>
            <a:r>
              <a:rPr lang="en-IN" dirty="0" err="1" smtClean="0">
                <a:latin typeface="Bamini" pitchFamily="34" charset="0"/>
              </a:rPr>
              <a:t>lnkhop-mg;gh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jPl;rjh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e;jp-gp.b.n</a:t>
            </a:r>
            <a:r>
              <a:rPr lang="en-IN" dirty="0" smtClean="0">
                <a:latin typeface="Bamini" pitchFamily="34" charset="0"/>
              </a:rPr>
              <a:t>[</a:t>
            </a:r>
            <a:r>
              <a:rPr lang="en-IN" dirty="0" err="1" smtClean="0">
                <a:latin typeface="Bamini" pitchFamily="34" charset="0"/>
              </a:rPr>
              <a:t>apd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njYq;F-itj;jpaehj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gps;is</a:t>
            </a:r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80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Bamini" pitchFamily="34" charset="0"/>
              </a:rPr>
              <a:t>2.ehybahH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rkz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KdptHfs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 :400</a:t>
            </a:r>
          </a:p>
          <a:p>
            <a:r>
              <a:rPr lang="en-IN" dirty="0" err="1" smtClean="0">
                <a:latin typeface="Bamini" pitchFamily="34" charset="0"/>
              </a:rPr>
              <a:t>njhFj;jtH:gJkdhH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gFj;jtH:jUkH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mjpfhuk</a:t>
            </a:r>
            <a:r>
              <a:rPr lang="en-IN" dirty="0" smtClean="0">
                <a:latin typeface="Bamini" pitchFamily="34" charset="0"/>
              </a:rPr>
              <a:t>;   -40       ,ay; -12</a:t>
            </a:r>
          </a:p>
          <a:p>
            <a:r>
              <a:rPr lang="en-IN" dirty="0" err="1" smtClean="0">
                <a:latin typeface="Bamini" pitchFamily="34" charset="0"/>
              </a:rPr>
              <a:t>mwj;Jg;ghy</a:t>
            </a:r>
            <a:r>
              <a:rPr lang="en-IN" dirty="0" smtClean="0">
                <a:latin typeface="Bamini" pitchFamily="34" charset="0"/>
              </a:rPr>
              <a:t>; -13</a:t>
            </a:r>
          </a:p>
          <a:p>
            <a:r>
              <a:rPr lang="en-IN" dirty="0" err="1" smtClean="0">
                <a:latin typeface="Bamini" pitchFamily="34" charset="0"/>
              </a:rPr>
              <a:t>nghUs;ghy</a:t>
            </a:r>
            <a:r>
              <a:rPr lang="en-IN" dirty="0" smtClean="0">
                <a:latin typeface="Bamini" pitchFamily="34" charset="0"/>
              </a:rPr>
              <a:t> - 24</a:t>
            </a:r>
          </a:p>
          <a:p>
            <a:r>
              <a:rPr lang="en-IN" dirty="0" err="1" smtClean="0">
                <a:latin typeface="Bamini" pitchFamily="34" charset="0"/>
              </a:rPr>
              <a:t>fhkj;Jg;ghy</a:t>
            </a:r>
            <a:r>
              <a:rPr lang="en-IN" dirty="0" smtClean="0">
                <a:latin typeface="Bamini" pitchFamily="34" charset="0"/>
              </a:rPr>
              <a:t>; -3</a:t>
            </a: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Bamini" pitchFamily="34" charset="0"/>
              </a:rPr>
              <a:t>e</a:t>
            </a:r>
            <a:r>
              <a:rPr lang="en-IN" dirty="0" err="1" smtClean="0">
                <a:latin typeface="Bamini" pitchFamily="34" charset="0"/>
              </a:rPr>
              <a:t>hybahpd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rpwg;G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>
                <a:latin typeface="Bamini" pitchFamily="34" charset="0"/>
              </a:rPr>
              <a:t>gjpndz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fPo;f;fzf;fpy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xNu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njhif</a:t>
            </a:r>
            <a:r>
              <a:rPr lang="en-IN" dirty="0" smtClean="0">
                <a:latin typeface="Bamini" pitchFamily="34" charset="0"/>
              </a:rPr>
              <a:t> E}y;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jpUf;Fws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rpwg;Gg;ngw;w</a:t>
            </a:r>
            <a:r>
              <a:rPr lang="en-IN" dirty="0" smtClean="0">
                <a:latin typeface="Bamini" pitchFamily="34" charset="0"/>
              </a:rPr>
              <a:t> E}y;.</a:t>
            </a:r>
          </a:p>
          <a:p>
            <a:r>
              <a:rPr lang="en-IN" dirty="0" smtClean="0">
                <a:latin typeface="Bamini" pitchFamily="34" charset="0"/>
              </a:rPr>
              <a:t>“</a:t>
            </a:r>
            <a:r>
              <a:rPr lang="en-IN" dirty="0" err="1" smtClean="0">
                <a:latin typeface="Bamini" pitchFamily="34" charset="0"/>
              </a:rPr>
              <a:t>MYk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NtYk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gy;Yf;F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cWjp</a:t>
            </a:r>
            <a:r>
              <a:rPr lang="en-IN" dirty="0" smtClean="0">
                <a:latin typeface="Bamini" pitchFamily="34" charset="0"/>
              </a:rPr>
              <a:t> 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ehYk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uz;Lk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nrhy;Yf;F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cWjp</a:t>
            </a:r>
            <a:r>
              <a:rPr lang="en-IN" dirty="0" smtClean="0">
                <a:latin typeface="Bamini" pitchFamily="34" charset="0"/>
              </a:rPr>
              <a:t>”</a:t>
            </a:r>
          </a:p>
          <a:p>
            <a:r>
              <a:rPr lang="en-IN" dirty="0" smtClean="0">
                <a:latin typeface="Bamini" pitchFamily="34" charset="0"/>
              </a:rPr>
              <a:t>“</a:t>
            </a:r>
            <a:r>
              <a:rPr lang="en-IN" dirty="0" err="1" smtClean="0">
                <a:latin typeface="Bamini" pitchFamily="34" charset="0"/>
              </a:rPr>
              <a:t>goFj;jkpo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nrhy;yUik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uz;by</a:t>
            </a:r>
            <a:r>
              <a:rPr lang="en-IN" dirty="0" smtClean="0">
                <a:latin typeface="Bamini" pitchFamily="34" charset="0"/>
              </a:rPr>
              <a:t>;”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tw;wpy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ehy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ehybahiuAk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uz;L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jpUf;FwisAk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Fwpf;Fk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smtClean="0">
                <a:latin typeface="Bamini" pitchFamily="34" charset="0"/>
              </a:rPr>
              <a:t>[</a:t>
            </a:r>
            <a:r>
              <a:rPr lang="en-IN" dirty="0" err="1" smtClean="0">
                <a:latin typeface="Bamini" pitchFamily="34" charset="0"/>
              </a:rPr>
              <a:t>p.A.Nghg</a:t>
            </a:r>
            <a:r>
              <a:rPr lang="en-IN" dirty="0" smtClean="0">
                <a:latin typeface="Bamini" pitchFamily="34" charset="0"/>
              </a:rPr>
              <a:t>;- </a:t>
            </a:r>
            <a:r>
              <a:rPr lang="en-IN" dirty="0" err="1" smtClean="0">
                <a:latin typeface="Bamini" pitchFamily="34" charset="0"/>
              </a:rPr>
              <a:t>Mq;fpyj;jpy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nkhopg;ngaHg;G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3.ehd;kzpf;fbif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tpsk;gpehfdhH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;: 101-4Mk;E}</a:t>
            </a:r>
            <a:r>
              <a:rPr lang="en-IN" dirty="0" err="1" smtClean="0">
                <a:latin typeface="Bamini" pitchFamily="34" charset="0"/>
              </a:rPr>
              <a:t>w;whz;L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fbif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vd;why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Jz;L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</a:t>
            </a:r>
            <a:r>
              <a:rPr lang="en-IN" dirty="0" err="1" smtClean="0">
                <a:latin typeface="Bamini" pitchFamily="34" charset="0"/>
              </a:rPr>
              <a:t>d;gJ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ehd;Fkzpahd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ePjpf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fUj;Jf;fisf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Wk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ntz;ghthy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Mdikahy</a:t>
            </a:r>
            <a:r>
              <a:rPr lang="en-IN" dirty="0" smtClean="0">
                <a:latin typeface="Bamini" pitchFamily="34" charset="0"/>
              </a:rPr>
              <a:t>; 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ehd;kzpf;fbif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ngaHg;ngw;wJ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xt;nthU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ghlypYk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ehd;F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kzpahd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fUj;Jf;fs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wg;gl;Ls;sd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8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4.,d;dh </a:t>
            </a:r>
            <a:r>
              <a:rPr lang="en-IN" dirty="0" err="1" smtClean="0">
                <a:latin typeface="Bamini" pitchFamily="34" charset="0"/>
              </a:rPr>
              <a:t>ehw;gJ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MrphpaH:fgpyH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fp.gp4Mk;E}</a:t>
            </a:r>
            <a:r>
              <a:rPr lang="en-IN" dirty="0" err="1" smtClean="0">
                <a:latin typeface="Bamini" pitchFamily="34" charset="0"/>
              </a:rPr>
              <a:t>w;whz;L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nkhj;jg;ghly;fs</a:t>
            </a:r>
            <a:r>
              <a:rPr lang="en-IN" dirty="0" smtClean="0">
                <a:latin typeface="Bamini" pitchFamily="34" charset="0"/>
              </a:rPr>
              <a:t>;-40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Jd;gk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nray;fisj;njhFj;Jf</a:t>
            </a:r>
            <a:r>
              <a:rPr lang="en-IN" dirty="0" smtClean="0">
                <a:latin typeface="Bamini" pitchFamily="34" charset="0"/>
              </a:rPr>
              <a:t>;$</a:t>
            </a:r>
            <a:r>
              <a:rPr lang="en-IN" dirty="0" err="1" smtClean="0">
                <a:latin typeface="Bamini" pitchFamily="34" charset="0"/>
              </a:rPr>
              <a:t>Wk</a:t>
            </a:r>
            <a:r>
              <a:rPr lang="en-IN" dirty="0" smtClean="0">
                <a:latin typeface="Bamini" pitchFamily="34" charset="0"/>
              </a:rPr>
              <a:t>; 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E}y;. </a:t>
            </a:r>
          </a:p>
          <a:p>
            <a:pPr marL="0" indent="0">
              <a:buNone/>
            </a:pP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nkhj;jk</a:t>
            </a:r>
            <a:r>
              <a:rPr lang="en-IN" dirty="0" smtClean="0">
                <a:latin typeface="Bamini" pitchFamily="34" charset="0"/>
              </a:rPr>
              <a:t>; 164 ,</a:t>
            </a:r>
            <a:r>
              <a:rPr lang="en-IN" dirty="0" err="1" smtClean="0">
                <a:latin typeface="Bamini" pitchFamily="34" charset="0"/>
              </a:rPr>
              <a:t>d;dhr;nray;fs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wg;gl;Ls;sd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marL="0" indent="0">
              <a:buNone/>
            </a:pPr>
            <a:endParaRPr lang="en-IN" dirty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6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5.,dpait </a:t>
            </a:r>
            <a:r>
              <a:rPr lang="en-IN" dirty="0" err="1" smtClean="0">
                <a:latin typeface="Bamini" pitchFamily="34" charset="0"/>
              </a:rPr>
              <a:t>ehw;gJ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MrphpaH:g+jQ;Nre;jdhH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fp.gp.5Mk; E}</a:t>
            </a:r>
            <a:r>
              <a:rPr lang="en-IN" dirty="0" err="1" smtClean="0">
                <a:latin typeface="Bamini" pitchFamily="34" charset="0"/>
              </a:rPr>
              <a:t>w;whz;L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nkhj;jg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;:40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,it ,it ,</a:t>
            </a:r>
            <a:r>
              <a:rPr lang="en-IN" dirty="0" err="1" smtClean="0">
                <a:latin typeface="Bamini" pitchFamily="34" charset="0"/>
              </a:rPr>
              <a:t>dpik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jUgit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njhFj;Jr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nrhy;yg;gl;Ls;sd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nkhj;jk</a:t>
            </a:r>
            <a:r>
              <a:rPr lang="en-IN" dirty="0" smtClean="0">
                <a:latin typeface="Bamini" pitchFamily="34" charset="0"/>
              </a:rPr>
              <a:t>; 124 ,</a:t>
            </a:r>
            <a:r>
              <a:rPr lang="en-IN" dirty="0" err="1" smtClean="0">
                <a:latin typeface="Bamini" pitchFamily="34" charset="0"/>
              </a:rPr>
              <a:t>dpa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nray;fs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wg;gl;Ls;sd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2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6.jphpfLfk;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ey;yhjdhH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 smtClean="0">
                <a:latin typeface="Bamini" pitchFamily="34" charset="0"/>
              </a:rPr>
              <a:t>kUe;jpd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ngauhy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ngah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ngw;w</a:t>
            </a:r>
            <a:r>
              <a:rPr lang="en-IN" dirty="0" smtClean="0">
                <a:latin typeface="Bamini" pitchFamily="34" charset="0"/>
              </a:rPr>
              <a:t> E}y;.</a:t>
            </a:r>
          </a:p>
          <a:p>
            <a:r>
              <a:rPr lang="en-IN" dirty="0" smtClean="0">
                <a:latin typeface="Bamini" pitchFamily="34" charset="0"/>
              </a:rPr>
              <a:t> 100 </a:t>
            </a:r>
            <a:r>
              <a:rPr lang="en-IN" dirty="0" err="1" smtClean="0">
                <a:latin typeface="Bamini" pitchFamily="34" charset="0"/>
              </a:rPr>
              <a:t>ntz;ghf;fs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vd;why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d;W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fLfk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vd;why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fhuk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 </a:t>
            </a:r>
            <a:r>
              <a:rPr lang="en-IN" dirty="0" err="1" smtClean="0">
                <a:latin typeface="Bamini" pitchFamily="34" charset="0"/>
              </a:rPr>
              <a:t>cs;sJ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 </a:t>
            </a:r>
            <a:r>
              <a:rPr lang="en-IN" dirty="0" err="1" smtClean="0">
                <a:latin typeface="Bamini" pitchFamily="34" charset="0"/>
              </a:rPr>
              <a:t>mit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Rf;F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kpsF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jpg;gpyp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xt;nthU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ghlypYk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d;whk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mbapy</a:t>
            </a:r>
            <a:r>
              <a:rPr lang="en-IN" dirty="0" smtClean="0">
                <a:latin typeface="Bamini" pitchFamily="34" charset="0"/>
              </a:rPr>
              <a:t>;          ,k;%</a:t>
            </a:r>
            <a:r>
              <a:rPr lang="en-IN" dirty="0" err="1" smtClean="0">
                <a:latin typeface="Bamini" pitchFamily="34" charset="0"/>
              </a:rPr>
              <a:t>d;W</a:t>
            </a:r>
            <a:r>
              <a:rPr lang="en-IN" dirty="0" smtClean="0">
                <a:latin typeface="Bamini" pitchFamily="34" charset="0"/>
              </a:rPr>
              <a:t>(m),k;%</a:t>
            </a:r>
            <a:r>
              <a:rPr lang="en-IN" dirty="0" err="1" smtClean="0">
                <a:latin typeface="Bamini" pitchFamily="34" charset="0"/>
              </a:rPr>
              <a:t>tH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tUfpwJ</a:t>
            </a:r>
            <a:r>
              <a:rPr lang="en-IN" dirty="0" smtClean="0">
                <a:latin typeface="Bamini" pitchFamily="34" charset="0"/>
              </a:rPr>
              <a:t>.   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7.Mrhuf;Nfhit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dirty="0" err="1" smtClean="0">
                <a:latin typeface="Bamini" pitchFamily="34" charset="0"/>
              </a:rPr>
              <a:t>MrphpaH:ngUthapd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Ks;spahH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;:100 </a:t>
            </a:r>
            <a:r>
              <a:rPr lang="en-IN" dirty="0" err="1" smtClean="0">
                <a:latin typeface="Bamini" pitchFamily="34" charset="0"/>
              </a:rPr>
              <a:t>ntz;ghf;fs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xOf;fq;fis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mLf;fpf</a:t>
            </a:r>
            <a:r>
              <a:rPr lang="en-IN" dirty="0" smtClean="0">
                <a:latin typeface="Bamini" pitchFamily="34" charset="0"/>
              </a:rPr>
              <a:t>;$</a:t>
            </a:r>
            <a:r>
              <a:rPr lang="en-IN" dirty="0" err="1" smtClean="0">
                <a:latin typeface="Bamini" pitchFamily="34" charset="0"/>
              </a:rPr>
              <a:t>Wk</a:t>
            </a:r>
            <a:r>
              <a:rPr lang="en-IN" dirty="0" smtClean="0">
                <a:latin typeface="Bamini" pitchFamily="34" charset="0"/>
              </a:rPr>
              <a:t>; E}y;.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md;whl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tho;f;ifapy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nra;Ak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rpWrpWr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nray;fis</a:t>
            </a:r>
            <a:r>
              <a:rPr lang="en-IN" dirty="0" smtClean="0">
                <a:latin typeface="Bamini" pitchFamily="34" charset="0"/>
              </a:rPr>
              <a:t>   </a:t>
            </a:r>
            <a:r>
              <a:rPr lang="en-IN" dirty="0" err="1" smtClean="0">
                <a:latin typeface="Bamini" pitchFamily="34" charset="0"/>
              </a:rPr>
              <a:t>ve;j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Kiwapy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nra;a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Ntz;Lk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  $</a:t>
            </a:r>
            <a:r>
              <a:rPr lang="en-IN" dirty="0" err="1" smtClean="0">
                <a:latin typeface="Bamini" pitchFamily="34" charset="0"/>
              </a:rPr>
              <a:t>Wk</a:t>
            </a:r>
            <a:r>
              <a:rPr lang="en-IN" dirty="0" smtClean="0">
                <a:latin typeface="Bamini" pitchFamily="34" charset="0"/>
              </a:rPr>
              <a:t>; E}y;.</a:t>
            </a:r>
          </a:p>
          <a:p>
            <a:pPr marL="0" indent="0">
              <a:buNone/>
            </a:pP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1 </a:t>
            </a:r>
            <a:r>
              <a:rPr lang="en-IN" dirty="0" err="1" smtClean="0">
                <a:latin typeface="Bamini" pitchFamily="34" charset="0"/>
              </a:rPr>
              <a:t>Fws</a:t>
            </a:r>
            <a:r>
              <a:rPr lang="en-IN" dirty="0" smtClean="0">
                <a:latin typeface="Bamini" pitchFamily="34" charset="0"/>
              </a:rPr>
              <a:t>; 2rpe;jpay;3 Nehpir4 ,</a:t>
            </a:r>
            <a:r>
              <a:rPr lang="en-IN" dirty="0" err="1" smtClean="0">
                <a:latin typeface="Bamini" pitchFamily="34" charset="0"/>
              </a:rPr>
              <a:t>d;dpir</a:t>
            </a:r>
            <a:r>
              <a:rPr lang="en-IN" dirty="0" smtClean="0">
                <a:latin typeface="Bamini" pitchFamily="34" charset="0"/>
              </a:rPr>
              <a:t>     5.g/</a:t>
            </a:r>
            <a:r>
              <a:rPr lang="en-IN" dirty="0" err="1" smtClean="0">
                <a:latin typeface="Bamini" pitchFamily="34" charset="0"/>
              </a:rPr>
              <a:t>nwhil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ntz;gh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fye;j</a:t>
            </a:r>
            <a:r>
              <a:rPr lang="en-IN" dirty="0" smtClean="0">
                <a:latin typeface="Bamini" pitchFamily="34" charset="0"/>
              </a:rPr>
              <a:t> E}y;.</a:t>
            </a:r>
          </a:p>
          <a:p>
            <a:pPr marL="0" indent="0">
              <a:buNone/>
            </a:pP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     </a:t>
            </a:r>
          </a:p>
          <a:p>
            <a:pPr marL="0" indent="0">
              <a:buNone/>
            </a:pP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  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    ;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8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8.gonkhop </a:t>
            </a:r>
            <a:r>
              <a:rPr lang="en-IN" dirty="0" err="1" smtClean="0">
                <a:latin typeface="Bamini" pitchFamily="34" charset="0"/>
              </a:rPr>
              <a:t>ehD</a:t>
            </a:r>
            <a:r>
              <a:rPr lang="en-IN" dirty="0" smtClean="0">
                <a:latin typeface="Bamini" pitchFamily="34" charset="0"/>
              </a:rPr>
              <a:t>}W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MrphpaH:Kd;Wiw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miuadhH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 100ntz;ghf;fs;.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xt;nthU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ghl;bd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WjpapYk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gonkhop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cs;sJ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njhy;fhg;gpaH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Kjnrhy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Fwpg;gpLfpwhH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7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>9.rpWgQ;r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</a:t>
            </a:r>
            <a:br>
              <a:rPr lang="en-IN" dirty="0" smtClean="0">
                <a:latin typeface="Bamini" pitchFamily="34" charset="0"/>
              </a:rPr>
            </a:b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Mrpupah</a:t>
            </a:r>
            <a:r>
              <a:rPr lang="en-IN" dirty="0" smtClean="0">
                <a:latin typeface="Bamini" pitchFamily="34" charset="0"/>
              </a:rPr>
              <a:t>;: </a:t>
            </a:r>
            <a:r>
              <a:rPr lang="en-IN" dirty="0" err="1" smtClean="0">
                <a:latin typeface="Bamini" pitchFamily="34" charset="0"/>
              </a:rPr>
              <a:t>fhhpahrhd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;: 102.ntz;ghf;fs;</a:t>
            </a:r>
          </a:p>
          <a:p>
            <a:r>
              <a:rPr lang="en-IN" dirty="0" err="1" smtClean="0">
                <a:latin typeface="Bamini" pitchFamily="34" charset="0"/>
              </a:rPr>
              <a:t>kUe;jhy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ngaHg;ngw;w</a:t>
            </a:r>
            <a:r>
              <a:rPr lang="en-IN" dirty="0" smtClean="0">
                <a:latin typeface="Bamini" pitchFamily="34" charset="0"/>
              </a:rPr>
              <a:t> E}y;.</a:t>
            </a:r>
          </a:p>
          <a:p>
            <a:r>
              <a:rPr lang="en-IN" dirty="0" err="1" smtClean="0">
                <a:latin typeface="Bamini" pitchFamily="34" charset="0"/>
              </a:rPr>
              <a:t>Ie;J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NtHfshtd</a:t>
            </a:r>
            <a:r>
              <a:rPr lang="en-IN" dirty="0">
                <a:latin typeface="Bamini" pitchFamily="34" charset="0"/>
              </a:rPr>
              <a:t>:</a:t>
            </a:r>
            <a:r>
              <a:rPr lang="en-IN" dirty="0" smtClean="0">
                <a:latin typeface="Bamini" pitchFamily="34" charset="0"/>
              </a:rPr>
              <a:t> 1fz;lq;fj;jphp </a:t>
            </a:r>
            <a:r>
              <a:rPr lang="en-IN" dirty="0" err="1" smtClean="0">
                <a:latin typeface="Bamini" pitchFamily="34" charset="0"/>
              </a:rPr>
              <a:t>NtH</a:t>
            </a:r>
            <a:r>
              <a:rPr lang="en-IN" dirty="0" smtClean="0">
                <a:latin typeface="Bamini" pitchFamily="34" charset="0"/>
              </a:rPr>
              <a:t> 2.rpW </a:t>
            </a:r>
            <a:r>
              <a:rPr lang="en-IN" dirty="0" err="1" smtClean="0">
                <a:latin typeface="Bamini" pitchFamily="34" charset="0"/>
              </a:rPr>
              <a:t>tOJis</a:t>
            </a:r>
            <a:r>
              <a:rPr lang="en-IN" dirty="0" smtClean="0">
                <a:latin typeface="Bamini" pitchFamily="34" charset="0"/>
              </a:rPr>
              <a:t> NtH3. </a:t>
            </a:r>
            <a:r>
              <a:rPr lang="en-IN" dirty="0" err="1" smtClean="0">
                <a:latin typeface="Bamini" pitchFamily="34" charset="0"/>
              </a:rPr>
              <a:t>rpW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ky;yp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NtH</a:t>
            </a:r>
            <a:r>
              <a:rPr lang="en-IN" dirty="0" smtClean="0">
                <a:latin typeface="Bamini" pitchFamily="34" charset="0"/>
              </a:rPr>
              <a:t> 4.ngUky;yp </a:t>
            </a:r>
            <a:r>
              <a:rPr lang="en-IN" dirty="0" err="1" smtClean="0">
                <a:latin typeface="Bamini" pitchFamily="34" charset="0"/>
              </a:rPr>
              <a:t>NtH</a:t>
            </a:r>
            <a:r>
              <a:rPr lang="en-IN" dirty="0" smtClean="0">
                <a:latin typeface="Bamini" pitchFamily="34" charset="0"/>
              </a:rPr>
              <a:t> 5.rpWneUQ;rpNtH 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Arial Black" pitchFamily="34" charset="0"/>
              </a:rPr>
              <a:t>PART-1 TAMIL</a:t>
            </a:r>
            <a:br>
              <a:rPr lang="en-IN" dirty="0" smtClean="0">
                <a:latin typeface="Arial Black" pitchFamily="34" charset="0"/>
              </a:rPr>
            </a:br>
            <a:r>
              <a:rPr lang="en-IN" dirty="0">
                <a:latin typeface="Arial Black" pitchFamily="34" charset="0"/>
              </a:rPr>
              <a:t/>
            </a:r>
            <a:br>
              <a:rPr lang="en-IN" dirty="0">
                <a:latin typeface="Arial Black" pitchFamily="34" charset="0"/>
              </a:rPr>
            </a:br>
            <a:r>
              <a:rPr lang="en-IN" dirty="0" err="1" smtClean="0">
                <a:latin typeface="Bamini" pitchFamily="34" charset="0"/>
              </a:rPr>
              <a:t>ehd;fhk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gUtk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jhs</a:t>
            </a:r>
            <a:r>
              <a:rPr lang="en-IN" dirty="0" smtClean="0">
                <a:latin typeface="Bamini" pitchFamily="34" charset="0"/>
              </a:rPr>
              <a:t>; 4</a:t>
            </a: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gz;ila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yf;fpak</a:t>
            </a:r>
            <a:r>
              <a:rPr lang="en-IN" dirty="0" smtClean="0">
                <a:latin typeface="Bamini" pitchFamily="34" charset="0"/>
              </a:rPr>
              <a:t>; -16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LCT4</a:t>
            </a: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018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endParaRPr lang="en-IN" sz="4000" dirty="0" smtClean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10.KJnkhopf;fhQ;rp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:$</a:t>
            </a:r>
            <a:r>
              <a:rPr lang="en-IN" dirty="0" err="1" smtClean="0">
                <a:latin typeface="Bamini" pitchFamily="34" charset="0"/>
              </a:rPr>
              <a:t>lY</a:t>
            </a:r>
            <a:r>
              <a:rPr lang="en-IN" dirty="0" smtClean="0">
                <a:latin typeface="Bamini" pitchFamily="34" charset="0"/>
              </a:rPr>
              <a:t>}</a:t>
            </a:r>
            <a:r>
              <a:rPr lang="en-IN" dirty="0" err="1" smtClean="0">
                <a:latin typeface="Bamini" pitchFamily="34" charset="0"/>
              </a:rPr>
              <a:t>HfpohH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;:100. fp.gp5 Mk; E}</a:t>
            </a:r>
            <a:r>
              <a:rPr lang="en-IN" dirty="0" err="1" smtClean="0">
                <a:latin typeface="Bamini" pitchFamily="34" charset="0"/>
              </a:rPr>
              <a:t>w;whz;L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gj;Jg;gj;Jg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ghly;fshf</a:t>
            </a:r>
            <a:r>
              <a:rPr lang="en-IN" dirty="0" smtClean="0">
                <a:latin typeface="Bamini" pitchFamily="34" charset="0"/>
              </a:rPr>
              <a:t> 10 </a:t>
            </a:r>
            <a:r>
              <a:rPr lang="en-IN" dirty="0" err="1" smtClean="0">
                <a:latin typeface="Bamini" pitchFamily="34" charset="0"/>
              </a:rPr>
              <a:t>gphpTfs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nfhz;lJ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epiyahikiag;ghLk</a:t>
            </a:r>
            <a:r>
              <a:rPr lang="en-IN" dirty="0" smtClean="0">
                <a:latin typeface="Bamini" pitchFamily="34" charset="0"/>
              </a:rPr>
              <a:t>; E}y;. </a:t>
            </a:r>
          </a:p>
          <a:p>
            <a:r>
              <a:rPr lang="en-IN" dirty="0" err="1" smtClean="0">
                <a:latin typeface="Bamini" pitchFamily="34" charset="0"/>
              </a:rPr>
              <a:t>fhQ;rp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Gwj;jpiz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0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Bamini" pitchFamily="34" charset="0"/>
              </a:rPr>
              <a:t>11.Vyhjp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 smtClean="0">
                <a:latin typeface="Bamini" pitchFamily="34" charset="0"/>
              </a:rPr>
              <a:t>MrphpaH:fzpNkjhtpahH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;:80. </a:t>
            </a:r>
            <a:r>
              <a:rPr lang="en-IN" dirty="0" err="1" smtClean="0">
                <a:latin typeface="Bamini" pitchFamily="34" charset="0"/>
              </a:rPr>
              <a:t>kUe;jhy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ngaHg;ngw;wJ.Vyhjp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Vyj;ij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Kjyhtjhf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cilaJ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mit.Vyk</a:t>
            </a:r>
            <a:r>
              <a:rPr lang="en-IN" dirty="0" smtClean="0">
                <a:latin typeface="Bamini" pitchFamily="34" charset="0"/>
              </a:rPr>
              <a:t>;</a:t>
            </a:r>
            <a:r>
              <a:rPr lang="en-IN" dirty="0" smtClean="0">
                <a:latin typeface="Arial Black" pitchFamily="34" charset="0"/>
              </a:rPr>
              <a:t>,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ytq;fk</a:t>
            </a:r>
            <a:r>
              <a:rPr lang="en-IN" dirty="0" smtClean="0">
                <a:latin typeface="Bamini" pitchFamily="34" charset="0"/>
              </a:rPr>
              <a:t>;</a:t>
            </a:r>
            <a:r>
              <a:rPr lang="en-IN" dirty="0" smtClean="0">
                <a:latin typeface="Arial Black" pitchFamily="34" charset="0"/>
              </a:rPr>
              <a:t>,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rpWehtw;g</a:t>
            </a:r>
            <a:r>
              <a:rPr lang="en-IN" dirty="0" smtClean="0">
                <a:latin typeface="Bamini" pitchFamily="34" charset="0"/>
              </a:rPr>
              <a:t>+</a:t>
            </a:r>
            <a:r>
              <a:rPr lang="en-IN" dirty="0" smtClean="0">
                <a:latin typeface="Arial Black" pitchFamily="34" charset="0"/>
              </a:rPr>
              <a:t>,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Arial Black" pitchFamily="34" charset="0"/>
              </a:rPr>
              <a:t>,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kpsF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Arial Black" pitchFamily="34" charset="0"/>
              </a:rPr>
              <a:t>,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jpg;gpyp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           12</a:t>
            </a:r>
            <a:r>
              <a:rPr lang="en-IN" sz="4300" dirty="0" smtClean="0">
                <a:latin typeface="Bamini" pitchFamily="34" charset="0"/>
              </a:rPr>
              <a:t>,d;dpiy</a:t>
            </a:r>
          </a:p>
          <a:p>
            <a:pPr marL="0" indent="0">
              <a:buNone/>
            </a:pPr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ngha;ifahh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ghly;fs;45. </a:t>
            </a:r>
            <a:r>
              <a:rPr lang="en-IN" dirty="0" err="1" smtClean="0">
                <a:latin typeface="Bamini" pitchFamily="34" charset="0"/>
              </a:rPr>
              <a:t>ehd;F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ghy;fs</a:t>
            </a:r>
            <a:r>
              <a:rPr lang="en-IN" dirty="0" smtClean="0">
                <a:latin typeface="Bamini" pitchFamily="34" charset="0"/>
              </a:rPr>
              <a:t>;: 1.mwj;Jg;ghy;2.nghUs;ghy; 3.fhkj;Jg;ghy; 4.tPl;Lg;ghy;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0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13.fhH </a:t>
            </a:r>
            <a:r>
              <a:rPr lang="en-IN" dirty="0" err="1" smtClean="0">
                <a:latin typeface="Bamini" pitchFamily="34" charset="0"/>
              </a:rPr>
              <a:t>ehw;gJ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MrphpaH:kJiu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fz;zd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j;jdhH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fp.gp.5Mk;E}</a:t>
            </a:r>
            <a:r>
              <a:rPr lang="en-IN" dirty="0" err="1" smtClean="0">
                <a:latin typeface="Bamini" pitchFamily="34" charset="0"/>
              </a:rPr>
              <a:t>w;whz;L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nkhj;jk</a:t>
            </a:r>
            <a:r>
              <a:rPr lang="en-IN" dirty="0" smtClean="0">
                <a:latin typeface="Bamini" pitchFamily="34" charset="0"/>
              </a:rPr>
              <a:t>; 40 </a:t>
            </a:r>
            <a:r>
              <a:rPr lang="en-IN" dirty="0" err="1" smtClean="0">
                <a:latin typeface="Bamini" pitchFamily="34" charset="0"/>
              </a:rPr>
              <a:t>ntz;ghf;fs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mfE</a:t>
            </a:r>
            <a:r>
              <a:rPr lang="en-IN" dirty="0" smtClean="0">
                <a:latin typeface="Bamini" pitchFamily="34" charset="0"/>
              </a:rPr>
              <a:t>}y;.</a:t>
            </a:r>
            <a:r>
              <a:rPr lang="en-IN" dirty="0" err="1" smtClean="0">
                <a:latin typeface="Bamini" pitchFamily="34" charset="0"/>
              </a:rPr>
              <a:t>Ky;iyj;jpizia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kl;Lk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ghLk</a:t>
            </a:r>
            <a:r>
              <a:rPr lang="en-IN" dirty="0" smtClean="0">
                <a:latin typeface="Bamini" pitchFamily="34" charset="0"/>
              </a:rPr>
              <a:t>; E}y;.</a:t>
            </a:r>
          </a:p>
          <a:p>
            <a:r>
              <a:rPr lang="en-IN" dirty="0" err="1" smtClean="0">
                <a:latin typeface="Bamini" pitchFamily="34" charset="0"/>
              </a:rPr>
              <a:t>Xt;nthU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ghlypYk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fhHf;fhy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tUzid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tUfpwJ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;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0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14.Ie;jpiz </a:t>
            </a:r>
            <a:r>
              <a:rPr lang="en-IN" dirty="0" err="1" smtClean="0">
                <a:latin typeface="Bamini" pitchFamily="34" charset="0"/>
              </a:rPr>
              <a:t>Ik;gJ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MrphpaH:khwd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nghiwadhH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;;:50 </a:t>
            </a:r>
            <a:r>
              <a:rPr lang="en-IN" dirty="0" err="1" smtClean="0">
                <a:latin typeface="Bamini" pitchFamily="34" charset="0"/>
              </a:rPr>
              <a:t>mfE</a:t>
            </a:r>
            <a:r>
              <a:rPr lang="en-IN" dirty="0" smtClean="0">
                <a:latin typeface="Bamini" pitchFamily="34" charset="0"/>
              </a:rPr>
              <a:t>}y;.</a:t>
            </a:r>
          </a:p>
          <a:p>
            <a:r>
              <a:rPr lang="en-IN" dirty="0" smtClean="0">
                <a:latin typeface="Bamini" pitchFamily="34" charset="0"/>
              </a:rPr>
              <a:t>fp.gp.4Mk; E}</a:t>
            </a:r>
            <a:r>
              <a:rPr lang="en-IN" dirty="0" err="1" smtClean="0">
                <a:latin typeface="Bamini" pitchFamily="34" charset="0"/>
              </a:rPr>
              <a:t>w;whz;L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1.Ky;iy2.FwpQ;rp3.kUjk;4.ghiy5.nea;jy;</a:t>
            </a:r>
          </a:p>
          <a:p>
            <a:r>
              <a:rPr lang="en-IN" dirty="0" err="1" smtClean="0">
                <a:latin typeface="Bamini" pitchFamily="34" charset="0"/>
              </a:rPr>
              <a:t>jpizf;Fg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gj;Jg;ghly;fs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Ky;iyj;jpizia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Kjyhtjhfg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ghLk</a:t>
            </a:r>
            <a:r>
              <a:rPr lang="en-IN" dirty="0" smtClean="0">
                <a:latin typeface="Bamini" pitchFamily="34" charset="0"/>
              </a:rPr>
              <a:t>; E}y;. 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5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15.Ie;jpiz </a:t>
            </a:r>
            <a:r>
              <a:rPr lang="en-IN" dirty="0" err="1" smtClean="0">
                <a:latin typeface="Bamini" pitchFamily="34" charset="0"/>
              </a:rPr>
              <a:t>vOgJ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;:%</a:t>
            </a:r>
            <a:r>
              <a:rPr lang="en-IN" dirty="0" err="1" smtClean="0">
                <a:latin typeface="Bamini" pitchFamily="34" charset="0"/>
              </a:rPr>
              <a:t>thjpahh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;:70</a:t>
            </a:r>
          </a:p>
          <a:p>
            <a:r>
              <a:rPr lang="en-IN" dirty="0" err="1" smtClean="0">
                <a:latin typeface="Bamini" pitchFamily="34" charset="0"/>
              </a:rPr>
              <a:t>jpizf;Fg</a:t>
            </a:r>
            <a:r>
              <a:rPr lang="en-IN" dirty="0" smtClean="0">
                <a:latin typeface="Bamini" pitchFamily="34" charset="0"/>
              </a:rPr>
              <a:t>; 14ghlyhf </a:t>
            </a:r>
            <a:r>
              <a:rPr lang="en-IN" dirty="0" err="1" smtClean="0">
                <a:latin typeface="Bamini" pitchFamily="34" charset="0"/>
              </a:rPr>
              <a:t>nkhj;jk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vOgJ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1. FwpQ;rp2.Ky;iy3.ghiy4.kUjk;5.nea;jy;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thpirapy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mike;Js;sJ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3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16jpiznkhop </a:t>
            </a:r>
            <a:r>
              <a:rPr lang="en-IN" dirty="0" err="1" smtClean="0">
                <a:latin typeface="Bamini" pitchFamily="34" charset="0"/>
              </a:rPr>
              <a:t>Ik;gJ</a:t>
            </a:r>
            <a:r>
              <a:rPr lang="en-IN" dirty="0" smtClean="0">
                <a:latin typeface="Bamini" pitchFamily="34" charset="0"/>
              </a:rPr>
              <a:t> 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fz;zd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Nre;jdhH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;:50 .mf E}y;.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fp.gp.5 Mk; E}</a:t>
            </a:r>
            <a:r>
              <a:rPr lang="en-IN" dirty="0" err="1" smtClean="0">
                <a:latin typeface="Bamini" pitchFamily="34" charset="0"/>
              </a:rPr>
              <a:t>w;whz;L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jpizf;Fg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gj;Jg;ghly;fs</a:t>
            </a:r>
            <a:r>
              <a:rPr lang="en-IN" dirty="0" smtClean="0">
                <a:latin typeface="Bamini" pitchFamily="34" charset="0"/>
              </a:rPr>
              <a:t>; 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 </a:t>
            </a:r>
            <a:r>
              <a:rPr lang="en-IN" dirty="0" err="1" smtClean="0">
                <a:latin typeface="Bamini" pitchFamily="34" charset="0"/>
              </a:rPr>
              <a:t>tPjk</a:t>
            </a:r>
            <a:r>
              <a:rPr lang="en-IN" dirty="0" smtClean="0">
                <a:latin typeface="Bamini" pitchFamily="34" charset="0"/>
              </a:rPr>
              <a:t>; 50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1.FwpQ;rp2.ghiy3.Ky;iy4.kUjk;5.nea;jy;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thpirapy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mike;Js;sd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406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17jpizkhiy E}</a:t>
            </a:r>
            <a:r>
              <a:rPr lang="en-IN" dirty="0" err="1" smtClean="0">
                <a:latin typeface="Bamini" pitchFamily="34" charset="0"/>
              </a:rPr>
              <a:t>w;iwg;gJ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MrphpaH:fzpNkjhtpahH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;:  150.</a:t>
            </a:r>
          </a:p>
          <a:p>
            <a:r>
              <a:rPr lang="en-IN" dirty="0" err="1" smtClean="0">
                <a:latin typeface="Bamini" pitchFamily="34" charset="0"/>
              </a:rPr>
              <a:t>jpizf;F</a:t>
            </a:r>
            <a:r>
              <a:rPr lang="en-IN" dirty="0" smtClean="0">
                <a:latin typeface="Bamini" pitchFamily="34" charset="0"/>
              </a:rPr>
              <a:t> 30 </a:t>
            </a:r>
            <a:r>
              <a:rPr lang="en-IN" dirty="0" err="1" smtClean="0">
                <a:latin typeface="Bamini" pitchFamily="34" charset="0"/>
              </a:rPr>
              <a:t>ghly;fs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endParaRPr lang="en-IN" dirty="0" smtClean="0">
              <a:latin typeface="Bamini" pitchFamily="34" charset="0"/>
            </a:endParaRP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mfE</a:t>
            </a:r>
            <a:r>
              <a:rPr lang="en-IN" dirty="0" smtClean="0">
                <a:latin typeface="Bamini" pitchFamily="34" charset="0"/>
              </a:rPr>
              <a:t>}y;. </a:t>
            </a:r>
            <a:r>
              <a:rPr lang="en-IN" dirty="0" err="1" smtClean="0">
                <a:latin typeface="Bamini" pitchFamily="34" charset="0"/>
              </a:rPr>
              <a:t>Vyhjpapd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MrphpaUk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tNu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marL="0" indent="0">
              <a:buNone/>
            </a:pPr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1.FwpQ;rp2. nea;jy;3.ghiy4.Ky;iy5.kUjk;</a:t>
            </a:r>
          </a:p>
          <a:p>
            <a:pPr marL="0" indent="0">
              <a:buNone/>
            </a:pP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thpirapy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mike;Js;sd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59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18fstop </a:t>
            </a:r>
            <a:r>
              <a:rPr lang="en-IN" dirty="0" err="1" smtClean="0">
                <a:latin typeface="Bamini" pitchFamily="34" charset="0"/>
              </a:rPr>
              <a:t>ehw;gJ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MrphpaH:ngha;ifahh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>
                <a:latin typeface="Bamini" pitchFamily="34" charset="0"/>
              </a:rPr>
              <a:t>g</a:t>
            </a:r>
            <a:r>
              <a:rPr lang="en-IN" dirty="0" err="1" smtClean="0">
                <a:latin typeface="Bamini" pitchFamily="34" charset="0"/>
              </a:rPr>
              <a:t>hly;fs</a:t>
            </a:r>
            <a:r>
              <a:rPr lang="en-IN" dirty="0" smtClean="0">
                <a:latin typeface="Bamini" pitchFamily="34" charset="0"/>
              </a:rPr>
              <a:t>;:40 .</a:t>
            </a:r>
            <a:r>
              <a:rPr lang="en-IN" dirty="0" err="1" smtClean="0">
                <a:latin typeface="Bamini" pitchFamily="34" charset="0"/>
              </a:rPr>
              <a:t>Gw</a:t>
            </a:r>
            <a:r>
              <a:rPr lang="en-IN" dirty="0" smtClean="0">
                <a:latin typeface="Bamini" pitchFamily="34" charset="0"/>
              </a:rPr>
              <a:t> E}y;.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smtClean="0">
                <a:latin typeface="Bamini" pitchFamily="34" charset="0"/>
              </a:rPr>
              <a:t>40 </a:t>
            </a:r>
            <a:r>
              <a:rPr lang="en-IN" dirty="0" err="1" smtClean="0">
                <a:latin typeface="Bamini" pitchFamily="34" charset="0"/>
              </a:rPr>
              <a:t>ghly;fspYk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fsk;vd;w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tUtjhy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e;E</a:t>
            </a:r>
            <a:r>
              <a:rPr lang="en-IN" dirty="0" smtClean="0">
                <a:latin typeface="Bamini" pitchFamily="34" charset="0"/>
              </a:rPr>
              <a:t>}y; </a:t>
            </a:r>
            <a:r>
              <a:rPr lang="en-IN" dirty="0" err="1" smtClean="0">
                <a:latin typeface="Bamini" pitchFamily="34" charset="0"/>
              </a:rPr>
              <a:t>fstopehw;gJ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ngaHg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ngw;wJ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Nrhodhy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rpiwg;gpbf;fg;gl;l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Nruid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tpLtpf;fg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ghlg;ngw;wJ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vd;gH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0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r>
              <a:rPr lang="en-IN" dirty="0">
                <a:latin typeface="Bamini" pitchFamily="34" charset="0"/>
              </a:rPr>
              <a:t/>
            </a:r>
            <a:br>
              <a:rPr lang="en-IN" dirty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jkpo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yf;fpa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tuyhW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IN" dirty="0" smtClean="0"/>
          </a:p>
          <a:p>
            <a:pPr algn="ctr"/>
            <a:endParaRPr lang="en-IN" sz="4000" dirty="0" smtClean="0"/>
          </a:p>
          <a:p>
            <a:pPr marL="0" indent="0" algn="ctr">
              <a:buNone/>
            </a:pPr>
            <a:r>
              <a:rPr lang="en-IN" sz="4000" dirty="0" err="1">
                <a:latin typeface="Bamini" pitchFamily="34" charset="0"/>
              </a:rPr>
              <a:t>g</a:t>
            </a:r>
            <a:r>
              <a:rPr lang="en-IN" sz="4000" dirty="0" err="1" smtClean="0">
                <a:latin typeface="Bamini" pitchFamily="34" charset="0"/>
              </a:rPr>
              <a:t>jpndz</a:t>
            </a:r>
            <a:r>
              <a:rPr lang="en-IN" sz="4000" dirty="0" smtClean="0">
                <a:latin typeface="Bamini" pitchFamily="34" charset="0"/>
              </a:rPr>
              <a:t>; </a:t>
            </a:r>
            <a:r>
              <a:rPr lang="en-IN" sz="4000" dirty="0" err="1" smtClean="0">
                <a:latin typeface="Bamini" pitchFamily="34" charset="0"/>
              </a:rPr>
              <a:t>fPo;f;fzf;F</a:t>
            </a:r>
            <a:r>
              <a:rPr lang="en-IN" sz="4000" dirty="0" smtClean="0">
                <a:latin typeface="Bamini" pitchFamily="34" charset="0"/>
              </a:rPr>
              <a:t> E}</a:t>
            </a:r>
            <a:r>
              <a:rPr lang="en-IN" sz="4000" dirty="0" err="1" smtClean="0">
                <a:latin typeface="Bamini" pitchFamily="34" charset="0"/>
              </a:rPr>
              <a:t>y;fs</a:t>
            </a:r>
            <a:r>
              <a:rPr lang="en-IN" sz="4000" dirty="0" smtClean="0">
                <a:latin typeface="Bamini" pitchFamily="34" charset="0"/>
              </a:rPr>
              <a:t>;</a:t>
            </a:r>
            <a:r>
              <a:rPr lang="en-IN" dirty="0" smtClean="0">
                <a:latin typeface="Bamini" pitchFamily="34" charset="0"/>
              </a:rPr>
              <a:t>;;;</a:t>
            </a:r>
          </a:p>
          <a:p>
            <a:pPr algn="ctr"/>
            <a:endParaRPr lang="en-IN" dirty="0" smtClean="0">
              <a:latin typeface="Bamini" pitchFamily="34" charset="0"/>
            </a:endParaRPr>
          </a:p>
          <a:p>
            <a:pPr algn="ctr"/>
            <a:endParaRPr lang="en-IN" dirty="0" smtClean="0">
              <a:latin typeface="Bamini" pitchFamily="34" charset="0"/>
            </a:endParaRPr>
          </a:p>
          <a:p>
            <a:pPr algn="ctr"/>
            <a:endParaRPr lang="en-IN" dirty="0" smtClean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latin typeface="Bamini" pitchFamily="34" charset="0"/>
              </a:rPr>
              <a:t>gjpndz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fPo;f;fzf;F</a:t>
            </a:r>
            <a:r>
              <a:rPr lang="en-IN" dirty="0" smtClean="0">
                <a:latin typeface="Bamini" pitchFamily="34" charset="0"/>
              </a:rPr>
              <a:t> E}</a:t>
            </a:r>
            <a:r>
              <a:rPr lang="en-IN" dirty="0" err="1" smtClean="0">
                <a:latin typeface="Bamini" pitchFamily="34" charset="0"/>
              </a:rPr>
              <a:t>y;fs</a:t>
            </a:r>
            <a:r>
              <a:rPr lang="en-IN" dirty="0" smtClean="0">
                <a:latin typeface="Bamini" pitchFamily="34" charset="0"/>
              </a:rPr>
              <a:t>;-18</a:t>
            </a:r>
            <a:br>
              <a:rPr lang="en-IN" dirty="0" smtClean="0">
                <a:latin typeface="Bamini" pitchFamily="34" charset="0"/>
              </a:rPr>
            </a:br>
            <a:r>
              <a:rPr lang="en-IN" dirty="0" err="1" smtClean="0">
                <a:latin typeface="Bamini" pitchFamily="34" charset="0"/>
              </a:rPr>
              <a:t>gw;wpa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jdpg;ghly</a:t>
            </a:r>
            <a:r>
              <a:rPr lang="en-IN" dirty="0" smtClean="0">
                <a:latin typeface="Bamini" pitchFamily="34" charset="0"/>
              </a:rPr>
              <a:t>;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 </a:t>
            </a:r>
          </a:p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“</a:t>
            </a:r>
            <a:r>
              <a:rPr lang="en-IN" dirty="0" err="1" smtClean="0">
                <a:latin typeface="Bamini" pitchFamily="34" charset="0"/>
              </a:rPr>
              <a:t>ehyb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ehd;kzp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ehehw;gJ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Ie;jpizKg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marL="0" indent="0">
              <a:buNone/>
            </a:pPr>
            <a:r>
              <a:rPr lang="en-IN" dirty="0" err="1" smtClean="0">
                <a:latin typeface="Bamini" pitchFamily="34" charset="0"/>
              </a:rPr>
              <a:t>ghy;fLfk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gonkhop-kh%yk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d;dpiya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fhQ;rpNahL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Vyhjp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vd;gNt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err="1">
                <a:latin typeface="Bamini" pitchFamily="34" charset="0"/>
              </a:rPr>
              <a:t>i</a:t>
            </a:r>
            <a:r>
              <a:rPr lang="en-IN" dirty="0" err="1" smtClean="0">
                <a:latin typeface="Bamini" pitchFamily="34" charset="0"/>
              </a:rPr>
              <a:t>fe;epiya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thq;fPo;f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fzf;F</a:t>
            </a:r>
            <a:r>
              <a:rPr lang="en-IN" dirty="0" smtClean="0">
                <a:latin typeface="Bamini" pitchFamily="34" charset="0"/>
              </a:rPr>
              <a:t>”</a:t>
            </a:r>
          </a:p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endParaRPr lang="en-IN" u="sng" dirty="0" smtClean="0">
              <a:latin typeface="Bamini" pitchFamily="34" charset="0"/>
            </a:endParaRPr>
          </a:p>
          <a:p>
            <a:endParaRPr lang="en-IN" u="sng" dirty="0" smtClean="0">
              <a:latin typeface="Bamini" pitchFamily="34" charset="0"/>
            </a:endParaRPr>
          </a:p>
          <a:p>
            <a:pPr algn="ctr"/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mwE</a:t>
            </a:r>
            <a:r>
              <a:rPr lang="en-IN" dirty="0" smtClean="0">
                <a:latin typeface="Bamini" pitchFamily="34" charset="0"/>
              </a:rPr>
              <a:t>}</a:t>
            </a:r>
            <a:r>
              <a:rPr lang="en-IN" dirty="0" err="1" smtClean="0">
                <a:latin typeface="Bamini" pitchFamily="34" charset="0"/>
              </a:rPr>
              <a:t>y;fs</a:t>
            </a:r>
            <a:r>
              <a:rPr lang="en-IN" dirty="0" smtClean="0">
                <a:latin typeface="Bamini" pitchFamily="34" charset="0"/>
              </a:rPr>
              <a:t>;-11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Bamini" pitchFamily="34" charset="0"/>
              </a:rPr>
              <a:t>1.jpUf;Fws;       7.Mrhuf;Nfhit</a:t>
            </a:r>
          </a:p>
          <a:p>
            <a:r>
              <a:rPr lang="en-IN" dirty="0" smtClean="0">
                <a:latin typeface="Bamini" pitchFamily="34" charset="0"/>
              </a:rPr>
              <a:t>2.ehybahH        8.gonkhopehD}W</a:t>
            </a:r>
          </a:p>
          <a:p>
            <a:r>
              <a:rPr lang="en-IN" dirty="0" smtClean="0">
                <a:latin typeface="Bamini" pitchFamily="34" charset="0"/>
              </a:rPr>
              <a:t>3.ehd;kzpf;fbif   9rpWgQ;r%yk;</a:t>
            </a:r>
          </a:p>
          <a:p>
            <a:r>
              <a:rPr lang="en-IN" dirty="0" smtClean="0">
                <a:latin typeface="Bamini" pitchFamily="34" charset="0"/>
              </a:rPr>
              <a:t>4,d;dhehw;gJ      10.Vyhjp</a:t>
            </a:r>
          </a:p>
          <a:p>
            <a:r>
              <a:rPr lang="en-IN" dirty="0" smtClean="0">
                <a:latin typeface="Bamini" pitchFamily="34" charset="0"/>
              </a:rPr>
              <a:t>5.,dpait </a:t>
            </a:r>
            <a:r>
              <a:rPr lang="en-IN" dirty="0" err="1" smtClean="0">
                <a:latin typeface="Bamini" pitchFamily="34" charset="0"/>
              </a:rPr>
              <a:t>ehw;gJ</a:t>
            </a:r>
            <a:r>
              <a:rPr lang="en-IN" dirty="0" smtClean="0">
                <a:latin typeface="Bamini" pitchFamily="34" charset="0"/>
              </a:rPr>
              <a:t>   11.KJnkhopfhQ;rp</a:t>
            </a:r>
          </a:p>
          <a:p>
            <a:r>
              <a:rPr lang="en-IN" dirty="0" smtClean="0">
                <a:latin typeface="Bamini" pitchFamily="34" charset="0"/>
              </a:rPr>
              <a:t>6jphpfLfk;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err="1" smtClean="0">
                <a:latin typeface="Bamini" pitchFamily="34" charset="0"/>
              </a:rPr>
              <a:t>mfE</a:t>
            </a:r>
            <a:r>
              <a:rPr lang="en-IN" sz="4000" dirty="0" smtClean="0">
                <a:latin typeface="Bamini" pitchFamily="34" charset="0"/>
              </a:rPr>
              <a:t>}</a:t>
            </a:r>
            <a:r>
              <a:rPr lang="en-IN" sz="4000" dirty="0" err="1" smtClean="0">
                <a:latin typeface="Bamini" pitchFamily="34" charset="0"/>
              </a:rPr>
              <a:t>y;fs</a:t>
            </a:r>
            <a:r>
              <a:rPr lang="en-IN" sz="4000" dirty="0" smtClean="0">
                <a:latin typeface="Bamini" pitchFamily="34" charset="0"/>
              </a:rPr>
              <a:t>;-6</a:t>
            </a:r>
            <a:endParaRPr lang="en-IN" sz="4000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/>
              <a:t>1.</a:t>
            </a:r>
            <a:r>
              <a:rPr lang="en-IN" dirty="0" smtClean="0">
                <a:latin typeface="Bamini" pitchFamily="34" charset="0"/>
              </a:rPr>
              <a:t>Ie;jpiz </a:t>
            </a:r>
            <a:r>
              <a:rPr lang="en-IN" dirty="0" err="1" smtClean="0">
                <a:latin typeface="Bamini" pitchFamily="34" charset="0"/>
              </a:rPr>
              <a:t>Ik;gJ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2.jpiznkhop </a:t>
            </a:r>
            <a:r>
              <a:rPr lang="en-IN" dirty="0" err="1" smtClean="0">
                <a:latin typeface="Bamini" pitchFamily="34" charset="0"/>
              </a:rPr>
              <a:t>Ik;gJ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3.Ie;jpiz </a:t>
            </a:r>
            <a:r>
              <a:rPr lang="en-IN" dirty="0" err="1" smtClean="0">
                <a:latin typeface="Bamini" pitchFamily="34" charset="0"/>
              </a:rPr>
              <a:t>vOgJ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4.jpizkhiy E}</a:t>
            </a:r>
            <a:r>
              <a:rPr lang="en-IN" dirty="0" err="1" smtClean="0">
                <a:latin typeface="Bamini" pitchFamily="34" charset="0"/>
              </a:rPr>
              <a:t>w;iwk;gJ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5.ife;epiy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6.fhHehw;gJ</a:t>
            </a:r>
          </a:p>
          <a:p>
            <a:pPr marL="0" indent="0" algn="ctr">
              <a:buNone/>
            </a:pPr>
            <a:r>
              <a:rPr lang="en-IN" sz="4000" dirty="0" err="1" smtClean="0">
                <a:latin typeface="Bamini" pitchFamily="34" charset="0"/>
              </a:rPr>
              <a:t>GwE</a:t>
            </a:r>
            <a:r>
              <a:rPr lang="en-IN" sz="4000" dirty="0" smtClean="0">
                <a:latin typeface="Bamini" pitchFamily="34" charset="0"/>
              </a:rPr>
              <a:t>}y;-1</a:t>
            </a:r>
          </a:p>
          <a:p>
            <a:pPr marL="0" indent="0">
              <a:buNone/>
            </a:pPr>
            <a:r>
              <a:rPr lang="en-IN" dirty="0" smtClean="0">
                <a:latin typeface="Bamini" pitchFamily="34" charset="0"/>
              </a:rPr>
              <a:t>1.fhH </a:t>
            </a:r>
            <a:r>
              <a:rPr lang="en-IN" dirty="0" err="1" smtClean="0">
                <a:latin typeface="Bamini" pitchFamily="34" charset="0"/>
              </a:rPr>
              <a:t>ehw;gJ</a:t>
            </a: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endParaRPr lang="en-IN" dirty="0">
              <a:latin typeface="Bamini" pitchFamily="34" charset="0"/>
            </a:endParaRPr>
          </a:p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endParaRPr lang="en-IN" dirty="0" smtClean="0">
              <a:latin typeface="Bamini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233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latin typeface="Bamini" pitchFamily="34" charset="0"/>
              </a:rPr>
              <a:t>1.jpUf;Fws;</a:t>
            </a:r>
            <a:endParaRPr lang="en-IN" sz="3200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MrphpaH</a:t>
            </a:r>
            <a:r>
              <a:rPr lang="en-IN" dirty="0" smtClean="0">
                <a:latin typeface="Bamini" pitchFamily="34" charset="0"/>
              </a:rPr>
              <a:t>: </a:t>
            </a:r>
            <a:r>
              <a:rPr lang="en-IN" dirty="0" err="1" smtClean="0">
                <a:latin typeface="Bamini" pitchFamily="34" charset="0"/>
              </a:rPr>
              <a:t>jpUts;StH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jpUts;Sthpd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NtW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ngaHfs</a:t>
            </a:r>
            <a:r>
              <a:rPr lang="en-IN" dirty="0" smtClean="0">
                <a:latin typeface="Bamini" pitchFamily="34" charset="0"/>
              </a:rPr>
              <a:t>;:</a:t>
            </a:r>
          </a:p>
          <a:p>
            <a:r>
              <a:rPr lang="en-IN" dirty="0" smtClean="0">
                <a:latin typeface="Bamini" pitchFamily="34" charset="0"/>
              </a:rPr>
              <a:t>1.ts;St </a:t>
            </a:r>
            <a:r>
              <a:rPr lang="en-IN" dirty="0" err="1" smtClean="0">
                <a:latin typeface="Bamini" pitchFamily="34" charset="0"/>
              </a:rPr>
              <a:t>ehadhH</a:t>
            </a:r>
            <a:r>
              <a:rPr lang="en-IN" dirty="0" smtClean="0">
                <a:latin typeface="Bamini" pitchFamily="34" charset="0"/>
              </a:rPr>
              <a:t> 6.khjhEgq;fp</a:t>
            </a:r>
          </a:p>
          <a:p>
            <a:r>
              <a:rPr lang="en-IN" dirty="0" smtClean="0">
                <a:latin typeface="Bamini" pitchFamily="34" charset="0"/>
              </a:rPr>
              <a:t>2.NjtH         7.nre;ehNghjhH</a:t>
            </a:r>
          </a:p>
          <a:p>
            <a:r>
              <a:rPr lang="en-IN" dirty="0" smtClean="0">
                <a:latin typeface="Bamini" pitchFamily="34" charset="0"/>
              </a:rPr>
              <a:t>3.Kjw;ghtyH    8.ngUehtyH </a:t>
            </a:r>
          </a:p>
          <a:p>
            <a:r>
              <a:rPr lang="en-IN" dirty="0" smtClean="0">
                <a:latin typeface="Bamini" pitchFamily="34" charset="0"/>
              </a:rPr>
              <a:t>4.nja;tg;GytH   9.ngha;apy; </a:t>
            </a:r>
            <a:r>
              <a:rPr lang="en-IN" dirty="0" err="1" smtClean="0">
                <a:latin typeface="Bamini" pitchFamily="34" charset="0"/>
              </a:rPr>
              <a:t>GytH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smtClean="0">
                <a:latin typeface="Bamini" pitchFamily="34" charset="0"/>
              </a:rPr>
              <a:t>5.ehd;Kfd;</a:t>
            </a: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9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jpUf;Fwspd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NtWngaH</a:t>
            </a: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1.</a:t>
            </a:r>
            <a:r>
              <a:rPr lang="en-IN" sz="2800" dirty="0" smtClean="0">
                <a:latin typeface="Bamini" pitchFamily="34" charset="0"/>
              </a:rPr>
              <a:t>cj;jpuNtjk; 5.jkpo;kiw</a:t>
            </a:r>
          </a:p>
          <a:p>
            <a:r>
              <a:rPr lang="en-IN" sz="2800" dirty="0" smtClean="0">
                <a:latin typeface="Bamini" pitchFamily="34" charset="0"/>
              </a:rPr>
              <a:t>2.nja;tE}y;   6.nghJkiw</a:t>
            </a:r>
          </a:p>
          <a:p>
            <a:r>
              <a:rPr lang="en-IN" sz="2800" dirty="0" smtClean="0">
                <a:latin typeface="Bamini" pitchFamily="34" charset="0"/>
              </a:rPr>
              <a:t>3.ngha;ahnkhop 7.jpUts;Stg; gad;</a:t>
            </a:r>
          </a:p>
          <a:p>
            <a:r>
              <a:rPr lang="en-IN" sz="2800" dirty="0" smtClean="0"/>
              <a:t>4.</a:t>
            </a:r>
            <a:r>
              <a:rPr lang="en-IN" sz="2800" dirty="0" smtClean="0">
                <a:latin typeface="Bamini" pitchFamily="34" charset="0"/>
              </a:rPr>
              <a:t>thAiw </a:t>
            </a:r>
            <a:r>
              <a:rPr lang="en-IN" sz="2800" dirty="0" err="1" smtClean="0">
                <a:latin typeface="Bamini" pitchFamily="34" charset="0"/>
              </a:rPr>
              <a:t>tho;j;J</a:t>
            </a:r>
            <a:r>
              <a:rPr lang="en-IN" sz="2800" dirty="0" smtClean="0">
                <a:latin typeface="Bamini" pitchFamily="34" charset="0"/>
              </a:rPr>
              <a:t> 8.jpUts;Stk;</a:t>
            </a:r>
          </a:p>
          <a:p>
            <a:r>
              <a:rPr lang="en-IN" sz="2800" b="1" dirty="0" err="1" smtClean="0">
                <a:latin typeface="Bamini" pitchFamily="34" charset="0"/>
              </a:rPr>
              <a:t>jpUf;Fwspd</a:t>
            </a:r>
            <a:r>
              <a:rPr lang="en-IN" sz="2800" b="1" dirty="0" smtClean="0">
                <a:latin typeface="Bamini" pitchFamily="34" charset="0"/>
              </a:rPr>
              <a:t>; </a:t>
            </a:r>
            <a:r>
              <a:rPr lang="en-IN" sz="2800" b="1" dirty="0" err="1" smtClean="0">
                <a:latin typeface="Bamini" pitchFamily="34" charset="0"/>
              </a:rPr>
              <a:t>rpwg;G</a:t>
            </a:r>
            <a:r>
              <a:rPr lang="en-IN" sz="2800" b="1" dirty="0" smtClean="0">
                <a:latin typeface="Bamini" pitchFamily="34" charset="0"/>
              </a:rPr>
              <a:t> $</a:t>
            </a:r>
            <a:r>
              <a:rPr lang="en-IN" sz="2800" b="1" dirty="0" err="1" smtClean="0">
                <a:latin typeface="Bamini" pitchFamily="34" charset="0"/>
              </a:rPr>
              <a:t>Wk</a:t>
            </a:r>
            <a:r>
              <a:rPr lang="en-IN" sz="2800" b="1" dirty="0" smtClean="0">
                <a:latin typeface="Bamini" pitchFamily="34" charset="0"/>
              </a:rPr>
              <a:t>; E}</a:t>
            </a:r>
            <a:r>
              <a:rPr lang="en-IN" sz="2800" b="1" dirty="0" err="1" smtClean="0">
                <a:latin typeface="Bamini" pitchFamily="34" charset="0"/>
              </a:rPr>
              <a:t>y;fs</a:t>
            </a:r>
            <a:r>
              <a:rPr lang="en-IN" sz="2800" b="1" dirty="0" smtClean="0">
                <a:latin typeface="Bamini" pitchFamily="34" charset="0"/>
              </a:rPr>
              <a:t>;:</a:t>
            </a:r>
          </a:p>
          <a:p>
            <a:r>
              <a:rPr lang="en-IN" sz="2800" dirty="0" smtClean="0">
                <a:latin typeface="Bamini" pitchFamily="34" charset="0"/>
              </a:rPr>
              <a:t>1.rptrpt </a:t>
            </a:r>
            <a:r>
              <a:rPr lang="en-IN" sz="2800" dirty="0" err="1" smtClean="0">
                <a:latin typeface="Bamini" pitchFamily="34" charset="0"/>
              </a:rPr>
              <a:t>ntz;gh</a:t>
            </a:r>
            <a:r>
              <a:rPr lang="en-IN" sz="2800" dirty="0" smtClean="0">
                <a:latin typeface="Bamini" pitchFamily="34" charset="0"/>
              </a:rPr>
              <a:t> 2.jpdfu </a:t>
            </a:r>
            <a:r>
              <a:rPr lang="en-IN" sz="2800" dirty="0" err="1" smtClean="0">
                <a:latin typeface="Bamini" pitchFamily="34" charset="0"/>
              </a:rPr>
              <a:t>ntz;gh</a:t>
            </a:r>
            <a:endParaRPr lang="en-IN" sz="2800" dirty="0" smtClean="0">
              <a:latin typeface="Bamini" pitchFamily="34" charset="0"/>
            </a:endParaRPr>
          </a:p>
          <a:p>
            <a:r>
              <a:rPr lang="en-IN" sz="2800" dirty="0" smtClean="0">
                <a:latin typeface="Bamini" pitchFamily="34" charset="0"/>
              </a:rPr>
              <a:t>3.tlkiyntz;gh4.NrhNkrHKJnkhopntz;gh</a:t>
            </a:r>
          </a:p>
          <a:p>
            <a:r>
              <a:rPr lang="en-IN" sz="2800" dirty="0" smtClean="0">
                <a:latin typeface="Bamini" pitchFamily="34" charset="0"/>
              </a:rPr>
              <a:t>5.FkNur </a:t>
            </a:r>
            <a:r>
              <a:rPr lang="en-IN" sz="2800" dirty="0" err="1" smtClean="0">
                <a:latin typeface="Bamini" pitchFamily="34" charset="0"/>
              </a:rPr>
              <a:t>ntz;gh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5398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 smtClean="0">
                <a:latin typeface="Bamini" pitchFamily="34" charset="0"/>
              </a:rPr>
              <a:t>E}y; </a:t>
            </a:r>
            <a:r>
              <a:rPr lang="en-IN" dirty="0" err="1" smtClean="0">
                <a:latin typeface="Bamini" pitchFamily="34" charset="0"/>
              </a:rPr>
              <a:t>mikg;G</a:t>
            </a:r>
            <a:r>
              <a:rPr lang="en-IN" dirty="0" smtClean="0">
                <a:latin typeface="Bamini" pitchFamily="34" charset="0"/>
              </a:rPr>
              <a:t/>
            </a:r>
            <a:br>
              <a:rPr lang="en-IN" dirty="0" smtClean="0">
                <a:latin typeface="Bamini" pitchFamily="34" charset="0"/>
              </a:rPr>
            </a:br>
            <a:endParaRPr lang="en-IN" dirty="0">
              <a:latin typeface="Bamin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jpUf;Fws</a:t>
            </a:r>
            <a:r>
              <a:rPr lang="en-IN" dirty="0" smtClean="0">
                <a:latin typeface="Bamini" pitchFamily="34" charset="0"/>
              </a:rPr>
              <a:t>;-1330 </a:t>
            </a:r>
            <a:r>
              <a:rPr lang="en-IN" dirty="0" err="1" smtClean="0">
                <a:latin typeface="Bamini" pitchFamily="34" charset="0"/>
              </a:rPr>
              <a:t>mjpfhuk</a:t>
            </a:r>
            <a:r>
              <a:rPr lang="en-IN" dirty="0" smtClean="0">
                <a:latin typeface="Bamini" pitchFamily="34" charset="0"/>
              </a:rPr>
              <a:t>; -133</a:t>
            </a:r>
          </a:p>
          <a:p>
            <a:r>
              <a:rPr lang="en-IN" dirty="0" err="1" smtClean="0">
                <a:latin typeface="Bamini" pitchFamily="34" charset="0"/>
              </a:rPr>
              <a:t>ghy</a:t>
            </a:r>
            <a:r>
              <a:rPr lang="en-IN" dirty="0" smtClean="0">
                <a:latin typeface="Bamini" pitchFamily="34" charset="0"/>
              </a:rPr>
              <a:t>;    -3</a:t>
            </a:r>
          </a:p>
          <a:p>
            <a:r>
              <a:rPr lang="en-IN" dirty="0" smtClean="0">
                <a:latin typeface="Bamini" pitchFamily="34" charset="0"/>
              </a:rPr>
              <a:t>1.mwj;Jg;ghy;-38mjpfhuk;</a:t>
            </a:r>
          </a:p>
          <a:p>
            <a:r>
              <a:rPr lang="en-IN" sz="2000" dirty="0" smtClean="0">
                <a:latin typeface="Bamini" pitchFamily="34" charset="0"/>
              </a:rPr>
              <a:t>(</a:t>
            </a:r>
            <a:r>
              <a:rPr lang="en-IN" sz="2000" dirty="0" err="1" smtClean="0">
                <a:latin typeface="Bamini" pitchFamily="34" charset="0"/>
              </a:rPr>
              <a:t>ghaputpay</a:t>
            </a:r>
            <a:r>
              <a:rPr lang="en-IN" sz="2000" dirty="0" smtClean="0">
                <a:latin typeface="Bamini" pitchFamily="34" charset="0"/>
              </a:rPr>
              <a:t>;-4 ,</a:t>
            </a:r>
            <a:r>
              <a:rPr lang="en-IN" sz="2000" dirty="0" err="1" smtClean="0">
                <a:latin typeface="Bamini" pitchFamily="34" charset="0"/>
              </a:rPr>
              <a:t>y;ywtpay</a:t>
            </a:r>
            <a:r>
              <a:rPr lang="en-IN" sz="2000" dirty="0" smtClean="0">
                <a:latin typeface="Bamini" pitchFamily="34" charset="0"/>
              </a:rPr>
              <a:t>;-20 </a:t>
            </a:r>
            <a:r>
              <a:rPr lang="en-IN" sz="2000" dirty="0" err="1" smtClean="0">
                <a:latin typeface="Bamini" pitchFamily="34" charset="0"/>
              </a:rPr>
              <a:t>Jwtpay</a:t>
            </a:r>
            <a:r>
              <a:rPr lang="en-IN" sz="2000" dirty="0" smtClean="0">
                <a:latin typeface="Bamini" pitchFamily="34" charset="0"/>
              </a:rPr>
              <a:t>;-13 Copay;1)</a:t>
            </a:r>
          </a:p>
          <a:p>
            <a:r>
              <a:rPr lang="en-IN" dirty="0" smtClean="0">
                <a:latin typeface="Bamini" pitchFamily="34" charset="0"/>
              </a:rPr>
              <a:t>2.nghUs;ghy;-70mjpfhuk;</a:t>
            </a:r>
          </a:p>
          <a:p>
            <a:r>
              <a:rPr lang="en-IN" sz="2400" dirty="0" err="1">
                <a:latin typeface="Bamini" pitchFamily="34" charset="0"/>
              </a:rPr>
              <a:t>m</a:t>
            </a:r>
            <a:r>
              <a:rPr lang="en-IN" sz="2400" dirty="0" err="1" smtClean="0">
                <a:latin typeface="Bamini" pitchFamily="34" charset="0"/>
              </a:rPr>
              <a:t>urpay</a:t>
            </a:r>
            <a:r>
              <a:rPr lang="en-IN" sz="2400" dirty="0" smtClean="0">
                <a:latin typeface="Bamini" pitchFamily="34" charset="0"/>
              </a:rPr>
              <a:t>;-25 </a:t>
            </a:r>
            <a:r>
              <a:rPr lang="en-IN" sz="2400" dirty="0" err="1" smtClean="0">
                <a:latin typeface="Bamini" pitchFamily="34" charset="0"/>
              </a:rPr>
              <a:t>mq;ftpay</a:t>
            </a:r>
            <a:r>
              <a:rPr lang="en-IN" sz="2400" dirty="0" smtClean="0">
                <a:latin typeface="Bamini" pitchFamily="34" charset="0"/>
              </a:rPr>
              <a:t>;-32Fbapay;-13)</a:t>
            </a:r>
          </a:p>
          <a:p>
            <a:r>
              <a:rPr lang="en-IN" dirty="0" smtClean="0">
                <a:latin typeface="Bamini" pitchFamily="34" charset="0"/>
              </a:rPr>
              <a:t>3.fhkj;Jg;ghy;-25mjpfhuk;</a:t>
            </a:r>
          </a:p>
          <a:p>
            <a:r>
              <a:rPr lang="en-IN" sz="2400" dirty="0">
                <a:latin typeface="Bamini" pitchFamily="34" charset="0"/>
              </a:rPr>
              <a:t>(</a:t>
            </a:r>
            <a:r>
              <a:rPr lang="en-IN" sz="2400" dirty="0" err="1" smtClean="0">
                <a:latin typeface="Bamini" pitchFamily="34" charset="0"/>
              </a:rPr>
              <a:t>fstpay</a:t>
            </a:r>
            <a:r>
              <a:rPr lang="en-IN" sz="2400" dirty="0" smtClean="0">
                <a:latin typeface="Bamini" pitchFamily="34" charset="0"/>
              </a:rPr>
              <a:t>; 7fw;gpay;-18)</a:t>
            </a: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IN" dirty="0">
              <a:latin typeface="Bamin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6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902</Words>
  <Application>Microsoft Office PowerPoint</Application>
  <PresentationFormat>On-screen Show (4:3)</PresentationFormat>
  <Paragraphs>207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      KidtH.,uh.n[ae;jpfpU\;zh jkpo;j;Jiwj;jiytH tpNtfhde;jh kfspH fiy kw;Wk; mwptpay; fy;Y}hp-rPHfhop</vt:lpstr>
      <vt:lpstr>           PART-1 TAMIL  ehd;fhk; gUtk; jhs; 4  gz;ila ,yf;fpak; -16LCT4 </vt:lpstr>
      <vt:lpstr>    jkpo; ,yf;fpa tuyhW</vt:lpstr>
      <vt:lpstr>gjpndz; fPo;f;fzf;F E}y;fs;-18 gw;wpa jdpg;ghly;</vt:lpstr>
      <vt:lpstr>mwE}y;fs;-11</vt:lpstr>
      <vt:lpstr>mfE}y;fs;-6</vt:lpstr>
      <vt:lpstr>1.jpUf;Fws;</vt:lpstr>
      <vt:lpstr>jpUf;Fwspd; NtWngaH</vt:lpstr>
      <vt:lpstr>E}y; mikg;G </vt:lpstr>
      <vt:lpstr>   jpUf;Fws;nkhopg;ngaHg;G</vt:lpstr>
      <vt:lpstr>2.ehybahH</vt:lpstr>
      <vt:lpstr>ehybahpd; rpwg;G</vt:lpstr>
      <vt:lpstr>3.ehd;kzpf;fbif</vt:lpstr>
      <vt:lpstr>4.,d;dh ehw;gJ</vt:lpstr>
      <vt:lpstr>5.,dpait ehw;gJ</vt:lpstr>
      <vt:lpstr>6.jphpfLfk;</vt:lpstr>
      <vt:lpstr>7.Mrhuf;Nfhit</vt:lpstr>
      <vt:lpstr>8.gonkhop ehD}W</vt:lpstr>
      <vt:lpstr>9.rpWgQ;r %yk; </vt:lpstr>
      <vt:lpstr>10.KJnkhopf;fhQ;rp</vt:lpstr>
      <vt:lpstr>11.Vyhjp</vt:lpstr>
      <vt:lpstr>13.fhH ehw;gJ</vt:lpstr>
      <vt:lpstr>14.Ie;jpiz Ik;gJ</vt:lpstr>
      <vt:lpstr>15.Ie;jpiz vOgJ</vt:lpstr>
      <vt:lpstr>16jpiznkhop Ik;gJ </vt:lpstr>
      <vt:lpstr>17jpizkhiy E}w;iwg;gJ</vt:lpstr>
      <vt:lpstr>18fstop ehw;gJ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tpNtfhde;jh kfspH fiy kw;Wk; nwptpay</dc:title>
  <dc:creator>ELCOT</dc:creator>
  <cp:lastModifiedBy>ELCOT</cp:lastModifiedBy>
  <cp:revision>58</cp:revision>
  <dcterms:created xsi:type="dcterms:W3CDTF">2020-05-19T09:15:01Z</dcterms:created>
  <dcterms:modified xsi:type="dcterms:W3CDTF">2020-05-20T11:00:03Z</dcterms:modified>
</cp:coreProperties>
</file>