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3" r:id="rId18"/>
    <p:sldId id="274" r:id="rId19"/>
    <p:sldId id="275" r:id="rId20"/>
    <p:sldId id="276" r:id="rId21"/>
    <p:sldId id="277" r:id="rId22"/>
    <p:sldId id="271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40" d="100"/>
          <a:sy n="40" d="100"/>
        </p:scale>
        <p:origin x="-1555" y="-28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E38ECC-DA0D-421B-900C-0E219EA281E9}" type="datetimeFigureOut">
              <a:rPr lang="en-IN" smtClean="0"/>
              <a:t>20-05-2020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CDA6A2-0C3F-42C3-AD52-B11381D9541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669558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 smtClean="0"/>
              <a:t>;’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CDA6A2-0C3F-42C3-AD52-B11381D95416}" type="slidenum">
              <a:rPr lang="en-IN" smtClean="0"/>
              <a:t>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687515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CDA6A2-0C3F-42C3-AD52-B11381D95416}" type="slidenum">
              <a:rPr lang="en-IN" smtClean="0"/>
              <a:t>17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255732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A9EED-6BDD-44D4-8756-0E16A776DFA4}" type="datetimeFigureOut">
              <a:rPr lang="en-IN" smtClean="0"/>
              <a:t>20-05-2020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116E1-8999-474A-94A9-60CDC27F5DC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7089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A9EED-6BDD-44D4-8756-0E16A776DFA4}" type="datetimeFigureOut">
              <a:rPr lang="en-IN" smtClean="0"/>
              <a:t>20-05-2020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116E1-8999-474A-94A9-60CDC27F5DC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8669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A9EED-6BDD-44D4-8756-0E16A776DFA4}" type="datetimeFigureOut">
              <a:rPr lang="en-IN" smtClean="0"/>
              <a:t>20-05-2020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116E1-8999-474A-94A9-60CDC27F5DC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2734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A9EED-6BDD-44D4-8756-0E16A776DFA4}" type="datetimeFigureOut">
              <a:rPr lang="en-IN" smtClean="0"/>
              <a:t>20-05-2020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116E1-8999-474A-94A9-60CDC27F5DC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73428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A9EED-6BDD-44D4-8756-0E16A776DFA4}" type="datetimeFigureOut">
              <a:rPr lang="en-IN" smtClean="0"/>
              <a:t>20-05-2020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116E1-8999-474A-94A9-60CDC27F5DC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10768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A9EED-6BDD-44D4-8756-0E16A776DFA4}" type="datetimeFigureOut">
              <a:rPr lang="en-IN" smtClean="0"/>
              <a:t>20-05-2020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116E1-8999-474A-94A9-60CDC27F5DC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22954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A9EED-6BDD-44D4-8756-0E16A776DFA4}" type="datetimeFigureOut">
              <a:rPr lang="en-IN" smtClean="0"/>
              <a:t>20-05-2020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116E1-8999-474A-94A9-60CDC27F5DC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95070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A9EED-6BDD-44D4-8756-0E16A776DFA4}" type="datetimeFigureOut">
              <a:rPr lang="en-IN" smtClean="0"/>
              <a:t>20-05-2020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116E1-8999-474A-94A9-60CDC27F5DC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18465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A9EED-6BDD-44D4-8756-0E16A776DFA4}" type="datetimeFigureOut">
              <a:rPr lang="en-IN" smtClean="0"/>
              <a:t>20-05-2020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116E1-8999-474A-94A9-60CDC27F5DC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98213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A9EED-6BDD-44D4-8756-0E16A776DFA4}" type="datetimeFigureOut">
              <a:rPr lang="en-IN" smtClean="0"/>
              <a:t>20-05-2020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116E1-8999-474A-94A9-60CDC27F5DC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86079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A9EED-6BDD-44D4-8756-0E16A776DFA4}" type="datetimeFigureOut">
              <a:rPr lang="en-IN" smtClean="0"/>
              <a:t>20-05-2020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116E1-8999-474A-94A9-60CDC27F5DC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13817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9A9EED-6BDD-44D4-8756-0E16A776DFA4}" type="datetimeFigureOut">
              <a:rPr lang="en-IN" smtClean="0"/>
              <a:t>20-05-2020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1116E1-8999-474A-94A9-60CDC27F5DC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78903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62068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IN" dirty="0" smtClean="0">
                <a:latin typeface="Bamini" pitchFamily="34" charset="0"/>
              </a:rPr>
              <a:t/>
            </a:r>
            <a:br>
              <a:rPr lang="en-IN" dirty="0" smtClean="0">
                <a:latin typeface="Bamini" pitchFamily="34" charset="0"/>
              </a:rPr>
            </a:br>
            <a:r>
              <a:rPr lang="en-IN" dirty="0">
                <a:latin typeface="Bamini" pitchFamily="34" charset="0"/>
              </a:rPr>
              <a:t/>
            </a:r>
            <a:br>
              <a:rPr lang="en-IN" dirty="0">
                <a:latin typeface="Bamini" pitchFamily="34" charset="0"/>
              </a:rPr>
            </a:br>
            <a:r>
              <a:rPr lang="en-IN" dirty="0" smtClean="0">
                <a:latin typeface="Bamini" pitchFamily="34" charset="0"/>
              </a:rPr>
              <a:t/>
            </a:r>
            <a:br>
              <a:rPr lang="en-IN" dirty="0" smtClean="0">
                <a:latin typeface="Bamini" pitchFamily="34" charset="0"/>
              </a:rPr>
            </a:br>
            <a:r>
              <a:rPr lang="en-IN" dirty="0">
                <a:latin typeface="Bamini" pitchFamily="34" charset="0"/>
              </a:rPr>
              <a:t/>
            </a:r>
            <a:br>
              <a:rPr lang="en-IN" dirty="0">
                <a:latin typeface="Bamini" pitchFamily="34" charset="0"/>
              </a:rPr>
            </a:br>
            <a:r>
              <a:rPr lang="en-IN" dirty="0" smtClean="0">
                <a:latin typeface="Bamini" pitchFamily="34" charset="0"/>
              </a:rPr>
              <a:t/>
            </a:r>
            <a:br>
              <a:rPr lang="en-IN" dirty="0" smtClean="0">
                <a:latin typeface="Bamini" pitchFamily="34" charset="0"/>
              </a:rPr>
            </a:br>
            <a:r>
              <a:rPr lang="en-IN" dirty="0">
                <a:latin typeface="Bamini" pitchFamily="34" charset="0"/>
              </a:rPr>
              <a:t/>
            </a:r>
            <a:br>
              <a:rPr lang="en-IN" dirty="0">
                <a:latin typeface="Bamini" pitchFamily="34" charset="0"/>
              </a:rPr>
            </a:br>
            <a:r>
              <a:rPr lang="en-IN" dirty="0" smtClean="0">
                <a:latin typeface="Bamini" pitchFamily="34" charset="0"/>
              </a:rPr>
              <a:t/>
            </a:r>
            <a:br>
              <a:rPr lang="en-IN" dirty="0" smtClean="0">
                <a:latin typeface="Bamini" pitchFamily="34" charset="0"/>
              </a:rPr>
            </a:br>
            <a:r>
              <a:rPr lang="en-IN" dirty="0" err="1" smtClean="0">
                <a:latin typeface="Bamini" pitchFamily="34" charset="0"/>
              </a:rPr>
              <a:t>KidtH</a:t>
            </a:r>
            <a:r>
              <a:rPr lang="en-IN" dirty="0" smtClean="0">
                <a:latin typeface="Bamini" pitchFamily="34" charset="0"/>
              </a:rPr>
              <a:t>.,</a:t>
            </a:r>
            <a:r>
              <a:rPr lang="en-IN" dirty="0" err="1" smtClean="0">
                <a:latin typeface="Bamini" pitchFamily="34" charset="0"/>
              </a:rPr>
              <a:t>uh.n</a:t>
            </a:r>
            <a:r>
              <a:rPr lang="en-IN" dirty="0" smtClean="0">
                <a:latin typeface="Bamini" pitchFamily="34" charset="0"/>
              </a:rPr>
              <a:t>[</a:t>
            </a:r>
            <a:r>
              <a:rPr lang="en-IN" dirty="0" err="1" smtClean="0">
                <a:latin typeface="Bamini" pitchFamily="34" charset="0"/>
              </a:rPr>
              <a:t>ae;jpfpU</a:t>
            </a:r>
            <a:r>
              <a:rPr lang="en-IN" dirty="0" smtClean="0">
                <a:latin typeface="Bamini" pitchFamily="34" charset="0"/>
              </a:rPr>
              <a:t>\;</a:t>
            </a:r>
            <a:r>
              <a:rPr lang="en-IN" dirty="0" err="1" smtClean="0">
                <a:latin typeface="Bamini" pitchFamily="34" charset="0"/>
              </a:rPr>
              <a:t>zh</a:t>
            </a:r>
            <a:r>
              <a:rPr lang="en-IN" dirty="0" smtClean="0">
                <a:latin typeface="Bamini" pitchFamily="34" charset="0"/>
              </a:rPr>
              <a:t/>
            </a:r>
            <a:br>
              <a:rPr lang="en-IN" dirty="0" smtClean="0">
                <a:latin typeface="Bamini" pitchFamily="34" charset="0"/>
              </a:rPr>
            </a:br>
            <a:r>
              <a:rPr lang="en-IN" dirty="0" err="1" smtClean="0">
                <a:latin typeface="Bamini" pitchFamily="34" charset="0"/>
              </a:rPr>
              <a:t>jkpo;j;Jiwj;jiytH</a:t>
            </a:r>
            <a:r>
              <a:rPr lang="en-IN" dirty="0" smtClean="0">
                <a:latin typeface="Bamini" pitchFamily="34" charset="0"/>
              </a:rPr>
              <a:t/>
            </a:r>
            <a:br>
              <a:rPr lang="en-IN" dirty="0" smtClean="0">
                <a:latin typeface="Bamini" pitchFamily="34" charset="0"/>
              </a:rPr>
            </a:br>
            <a:r>
              <a:rPr lang="en-IN" dirty="0" err="1" smtClean="0">
                <a:latin typeface="Bamini" pitchFamily="34" charset="0"/>
              </a:rPr>
              <a:t>tpNtfhde;jh</a:t>
            </a:r>
            <a:r>
              <a:rPr lang="en-IN" dirty="0" smtClean="0">
                <a:latin typeface="Bamini" pitchFamily="34" charset="0"/>
              </a:rPr>
              <a:t> </a:t>
            </a:r>
            <a:r>
              <a:rPr lang="en-IN" dirty="0" err="1" smtClean="0">
                <a:latin typeface="Bamini" pitchFamily="34" charset="0"/>
              </a:rPr>
              <a:t>kfspH</a:t>
            </a:r>
            <a:r>
              <a:rPr lang="en-IN" dirty="0" smtClean="0">
                <a:latin typeface="Bamini" pitchFamily="34" charset="0"/>
              </a:rPr>
              <a:t> </a:t>
            </a:r>
            <a:r>
              <a:rPr lang="en-IN" dirty="0" err="1" smtClean="0">
                <a:latin typeface="Bamini" pitchFamily="34" charset="0"/>
              </a:rPr>
              <a:t>fiy</a:t>
            </a:r>
            <a:r>
              <a:rPr lang="en-IN" dirty="0" smtClean="0">
                <a:latin typeface="Bamini" pitchFamily="34" charset="0"/>
              </a:rPr>
              <a:t> </a:t>
            </a:r>
            <a:r>
              <a:rPr lang="en-IN" dirty="0" err="1" smtClean="0">
                <a:latin typeface="Bamini" pitchFamily="34" charset="0"/>
              </a:rPr>
              <a:t>kw;Wk</a:t>
            </a:r>
            <a:r>
              <a:rPr lang="en-IN" dirty="0" smtClean="0">
                <a:latin typeface="Bamini" pitchFamily="34" charset="0"/>
              </a:rPr>
              <a:t>; </a:t>
            </a:r>
            <a:r>
              <a:rPr lang="en-IN" dirty="0" err="1" smtClean="0">
                <a:latin typeface="Bamini" pitchFamily="34" charset="0"/>
              </a:rPr>
              <a:t>mwptpay</a:t>
            </a:r>
            <a:r>
              <a:rPr lang="en-IN" dirty="0" smtClean="0">
                <a:latin typeface="Bamini" pitchFamily="34" charset="0"/>
              </a:rPr>
              <a:t>; </a:t>
            </a:r>
            <a:r>
              <a:rPr lang="en-IN" dirty="0" err="1" smtClean="0">
                <a:latin typeface="Bamini" pitchFamily="34" charset="0"/>
              </a:rPr>
              <a:t>fy;Y</a:t>
            </a:r>
            <a:r>
              <a:rPr lang="en-IN" dirty="0" smtClean="0">
                <a:latin typeface="Bamini" pitchFamily="34" charset="0"/>
              </a:rPr>
              <a:t>}</a:t>
            </a:r>
            <a:r>
              <a:rPr lang="en-IN" dirty="0" err="1" smtClean="0">
                <a:latin typeface="Bamini" pitchFamily="34" charset="0"/>
              </a:rPr>
              <a:t>hp-rPHfhop</a:t>
            </a:r>
            <a:endParaRPr lang="en-IN" dirty="0">
              <a:latin typeface="Bamini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 dirty="0" smtClean="0">
              <a:latin typeface="Bamini" pitchFamily="34" charset="0"/>
            </a:endParaRPr>
          </a:p>
          <a:p>
            <a:endParaRPr lang="en-IN" dirty="0">
              <a:latin typeface="Bamini" pitchFamily="34" charset="0"/>
            </a:endParaRPr>
          </a:p>
          <a:p>
            <a:endParaRPr lang="en-IN" dirty="0" smtClean="0">
              <a:latin typeface="Bamini" pitchFamily="34" charset="0"/>
            </a:endParaRPr>
          </a:p>
          <a:p>
            <a:endParaRPr lang="en-IN" dirty="0" smtClean="0">
              <a:latin typeface="Bamini" pitchFamily="34" charset="0"/>
            </a:endParaRPr>
          </a:p>
          <a:p>
            <a:endParaRPr lang="en-IN" dirty="0" smtClean="0">
              <a:latin typeface="Bamini" pitchFamily="34" charset="0"/>
            </a:endParaRPr>
          </a:p>
          <a:p>
            <a:endParaRPr lang="en-IN" dirty="0" smtClean="0">
              <a:latin typeface="Bamini" pitchFamily="34" charset="0"/>
            </a:endParaRPr>
          </a:p>
          <a:p>
            <a:endParaRPr lang="en-IN" dirty="0">
              <a:latin typeface="Bamini" pitchFamily="34" charset="0"/>
            </a:endParaRPr>
          </a:p>
          <a:p>
            <a:endParaRPr lang="en-IN" dirty="0" smtClean="0">
              <a:latin typeface="Bamini" pitchFamily="34" charset="0"/>
            </a:endParaRPr>
          </a:p>
          <a:p>
            <a:endParaRPr lang="en-IN" dirty="0">
              <a:latin typeface="Bamini" pitchFamily="34" charset="0"/>
            </a:endParaRPr>
          </a:p>
          <a:p>
            <a:endParaRPr lang="en-IN" dirty="0">
              <a:latin typeface="Bamin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8180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dirty="0" smtClean="0">
                <a:latin typeface="Bamini" pitchFamily="34" charset="0"/>
              </a:rPr>
              <a:t>   </a:t>
            </a:r>
            <a:r>
              <a:rPr lang="en-IN" sz="3200" dirty="0" err="1" smtClean="0">
                <a:latin typeface="Bamini" pitchFamily="34" charset="0"/>
              </a:rPr>
              <a:t>jpUf;Fws;nkhopg;ngaHg;G</a:t>
            </a:r>
            <a:endParaRPr lang="en-IN" sz="3200" dirty="0">
              <a:latin typeface="Bamin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 err="1" smtClean="0">
                <a:latin typeface="Bamini" pitchFamily="34" charset="0"/>
              </a:rPr>
              <a:t>yj;jPd</a:t>
            </a:r>
            <a:r>
              <a:rPr lang="en-IN" dirty="0" smtClean="0">
                <a:latin typeface="Bamini" pitchFamily="34" charset="0"/>
              </a:rPr>
              <a:t>; -</a:t>
            </a:r>
            <a:r>
              <a:rPr lang="en-IN" dirty="0" err="1" smtClean="0">
                <a:latin typeface="Bamini" pitchFamily="34" charset="0"/>
              </a:rPr>
              <a:t>tPukhKdptH</a:t>
            </a:r>
            <a:endParaRPr lang="en-IN" dirty="0" smtClean="0">
              <a:latin typeface="Bamini" pitchFamily="34" charset="0"/>
            </a:endParaRPr>
          </a:p>
          <a:p>
            <a:r>
              <a:rPr lang="en-IN" dirty="0" smtClean="0">
                <a:latin typeface="Bamini" pitchFamily="34" charset="0"/>
              </a:rPr>
              <a:t>n[</a:t>
            </a:r>
            <a:r>
              <a:rPr lang="en-IN" dirty="0" err="1" smtClean="0">
                <a:latin typeface="Bamini" pitchFamily="34" charset="0"/>
              </a:rPr>
              <a:t>Hkd</a:t>
            </a:r>
            <a:r>
              <a:rPr lang="en-IN" dirty="0" smtClean="0">
                <a:latin typeface="Bamini" pitchFamily="34" charset="0"/>
              </a:rPr>
              <a:t>;-</a:t>
            </a:r>
            <a:r>
              <a:rPr lang="en-IN" dirty="0" err="1" smtClean="0">
                <a:latin typeface="Bamini" pitchFamily="34" charset="0"/>
              </a:rPr>
              <a:t>fpuhy</a:t>
            </a:r>
            <a:r>
              <a:rPr lang="en-IN" dirty="0" smtClean="0">
                <a:latin typeface="Bamini" pitchFamily="34" charset="0"/>
              </a:rPr>
              <a:t>;</a:t>
            </a:r>
          </a:p>
          <a:p>
            <a:r>
              <a:rPr lang="en-IN" dirty="0" err="1" smtClean="0">
                <a:latin typeface="Bamini" pitchFamily="34" charset="0"/>
              </a:rPr>
              <a:t>Mq;fpyk</a:t>
            </a:r>
            <a:r>
              <a:rPr lang="en-IN" dirty="0" smtClean="0">
                <a:latin typeface="Bamini" pitchFamily="34" charset="0"/>
              </a:rPr>
              <a:t>;-[</a:t>
            </a:r>
            <a:r>
              <a:rPr lang="en-IN" dirty="0" err="1" smtClean="0">
                <a:latin typeface="Bamini" pitchFamily="34" charset="0"/>
              </a:rPr>
              <a:t>p.A.Nghg</a:t>
            </a:r>
            <a:r>
              <a:rPr lang="en-IN" dirty="0" smtClean="0">
                <a:latin typeface="Bamini" pitchFamily="34" charset="0"/>
              </a:rPr>
              <a:t>;</a:t>
            </a:r>
          </a:p>
          <a:p>
            <a:r>
              <a:rPr lang="en-IN" dirty="0">
                <a:latin typeface="Bamini" pitchFamily="34" charset="0"/>
              </a:rPr>
              <a:t> </a:t>
            </a:r>
            <a:r>
              <a:rPr lang="en-IN" dirty="0" smtClean="0">
                <a:latin typeface="Bamini" pitchFamily="34" charset="0"/>
              </a:rPr>
              <a:t>      Nf.</a:t>
            </a:r>
            <a:r>
              <a:rPr lang="en-IN" dirty="0" err="1" smtClean="0">
                <a:latin typeface="Bamini" pitchFamily="34" charset="0"/>
              </a:rPr>
              <a:t>vk</a:t>
            </a:r>
            <a:r>
              <a:rPr lang="en-IN" dirty="0" smtClean="0">
                <a:latin typeface="Bamini" pitchFamily="34" charset="0"/>
              </a:rPr>
              <a:t>;.</a:t>
            </a:r>
            <a:r>
              <a:rPr lang="en-IN" dirty="0" err="1" smtClean="0">
                <a:latin typeface="Bamini" pitchFamily="34" charset="0"/>
              </a:rPr>
              <a:t>ghyRg;gpukzpad</a:t>
            </a:r>
            <a:r>
              <a:rPr lang="en-IN" dirty="0" smtClean="0">
                <a:latin typeface="Bamini" pitchFamily="34" charset="0"/>
              </a:rPr>
              <a:t>;</a:t>
            </a:r>
          </a:p>
          <a:p>
            <a:r>
              <a:rPr lang="en-IN" dirty="0" err="1" smtClean="0">
                <a:latin typeface="Bamini" pitchFamily="34" charset="0"/>
              </a:rPr>
              <a:t>gpnuQ;R-Vhpay</a:t>
            </a:r>
            <a:r>
              <a:rPr lang="en-IN" dirty="0" smtClean="0">
                <a:latin typeface="Bamini" pitchFamily="34" charset="0"/>
              </a:rPr>
              <a:t>;</a:t>
            </a:r>
          </a:p>
          <a:p>
            <a:r>
              <a:rPr lang="en-IN" dirty="0" err="1">
                <a:latin typeface="Bamini" pitchFamily="34" charset="0"/>
              </a:rPr>
              <a:t>t</a:t>
            </a:r>
            <a:r>
              <a:rPr lang="en-IN" dirty="0" err="1" smtClean="0">
                <a:latin typeface="Bamini" pitchFamily="34" charset="0"/>
              </a:rPr>
              <a:t>lnkhop-mg;gh</a:t>
            </a:r>
            <a:r>
              <a:rPr lang="en-IN" dirty="0" smtClean="0">
                <a:latin typeface="Bamini" pitchFamily="34" charset="0"/>
              </a:rPr>
              <a:t> </a:t>
            </a:r>
            <a:r>
              <a:rPr lang="en-IN" dirty="0" err="1" smtClean="0">
                <a:latin typeface="Bamini" pitchFamily="34" charset="0"/>
              </a:rPr>
              <a:t>jPl;rjh</a:t>
            </a:r>
            <a:r>
              <a:rPr lang="en-IN" dirty="0" smtClean="0">
                <a:latin typeface="Bamini" pitchFamily="34" charset="0"/>
              </a:rPr>
              <a:t>;</a:t>
            </a:r>
          </a:p>
          <a:p>
            <a:r>
              <a:rPr lang="en-IN" dirty="0" smtClean="0">
                <a:latin typeface="Bamini" pitchFamily="34" charset="0"/>
              </a:rPr>
              <a:t>,</a:t>
            </a:r>
            <a:r>
              <a:rPr lang="en-IN" dirty="0" err="1" smtClean="0">
                <a:latin typeface="Bamini" pitchFamily="34" charset="0"/>
              </a:rPr>
              <a:t>e;jp-gp.b.n</a:t>
            </a:r>
            <a:r>
              <a:rPr lang="en-IN" dirty="0" smtClean="0">
                <a:latin typeface="Bamini" pitchFamily="34" charset="0"/>
              </a:rPr>
              <a:t>[</a:t>
            </a:r>
            <a:r>
              <a:rPr lang="en-IN" dirty="0" err="1" smtClean="0">
                <a:latin typeface="Bamini" pitchFamily="34" charset="0"/>
              </a:rPr>
              <a:t>apd</a:t>
            </a:r>
            <a:r>
              <a:rPr lang="en-IN" dirty="0" smtClean="0">
                <a:latin typeface="Bamini" pitchFamily="34" charset="0"/>
              </a:rPr>
              <a:t>;</a:t>
            </a:r>
          </a:p>
          <a:p>
            <a:r>
              <a:rPr lang="en-IN" dirty="0" err="1" smtClean="0">
                <a:latin typeface="Bamini" pitchFamily="34" charset="0"/>
              </a:rPr>
              <a:t>njYq;F-itj;jpaehj</a:t>
            </a:r>
            <a:r>
              <a:rPr lang="en-IN" dirty="0" smtClean="0">
                <a:latin typeface="Bamini" pitchFamily="34" charset="0"/>
              </a:rPr>
              <a:t> </a:t>
            </a:r>
            <a:r>
              <a:rPr lang="en-IN" dirty="0" err="1" smtClean="0">
                <a:latin typeface="Bamini" pitchFamily="34" charset="0"/>
              </a:rPr>
              <a:t>gps;is</a:t>
            </a:r>
            <a:endParaRPr lang="en-IN" dirty="0" smtClean="0">
              <a:latin typeface="Bamini" pitchFamily="34" charset="0"/>
            </a:endParaRPr>
          </a:p>
          <a:p>
            <a:endParaRPr lang="en-IN" dirty="0">
              <a:latin typeface="Bamin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4804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>
                <a:latin typeface="Bamini" pitchFamily="34" charset="0"/>
              </a:rPr>
              <a:t>2.ehybahH</a:t>
            </a:r>
            <a:endParaRPr lang="en-IN" dirty="0">
              <a:latin typeface="Bamin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 smtClean="0">
                <a:latin typeface="Bamini" pitchFamily="34" charset="0"/>
              </a:rPr>
              <a:t> </a:t>
            </a:r>
            <a:r>
              <a:rPr lang="en-IN" dirty="0" err="1" smtClean="0">
                <a:latin typeface="Bamini" pitchFamily="34" charset="0"/>
              </a:rPr>
              <a:t>MrphpaH</a:t>
            </a:r>
            <a:r>
              <a:rPr lang="en-IN" dirty="0" smtClean="0">
                <a:latin typeface="Bamini" pitchFamily="34" charset="0"/>
              </a:rPr>
              <a:t>: </a:t>
            </a:r>
            <a:r>
              <a:rPr lang="en-IN" dirty="0" err="1" smtClean="0">
                <a:latin typeface="Bamini" pitchFamily="34" charset="0"/>
              </a:rPr>
              <a:t>rkz</a:t>
            </a:r>
            <a:r>
              <a:rPr lang="en-IN" dirty="0" smtClean="0">
                <a:latin typeface="Bamini" pitchFamily="34" charset="0"/>
              </a:rPr>
              <a:t> </a:t>
            </a:r>
            <a:r>
              <a:rPr lang="en-IN" dirty="0" err="1" smtClean="0">
                <a:latin typeface="Bamini" pitchFamily="34" charset="0"/>
              </a:rPr>
              <a:t>KdptHfs</a:t>
            </a:r>
            <a:r>
              <a:rPr lang="en-IN" dirty="0" smtClean="0">
                <a:latin typeface="Bamini" pitchFamily="34" charset="0"/>
              </a:rPr>
              <a:t>;</a:t>
            </a:r>
          </a:p>
          <a:p>
            <a:r>
              <a:rPr lang="en-IN" dirty="0" err="1">
                <a:latin typeface="Bamini" pitchFamily="34" charset="0"/>
              </a:rPr>
              <a:t>g</a:t>
            </a:r>
            <a:r>
              <a:rPr lang="en-IN" dirty="0" err="1" smtClean="0">
                <a:latin typeface="Bamini" pitchFamily="34" charset="0"/>
              </a:rPr>
              <a:t>hly;fs</a:t>
            </a:r>
            <a:r>
              <a:rPr lang="en-IN" dirty="0" smtClean="0">
                <a:latin typeface="Bamini" pitchFamily="34" charset="0"/>
              </a:rPr>
              <a:t>; :400</a:t>
            </a:r>
          </a:p>
          <a:p>
            <a:r>
              <a:rPr lang="en-IN" dirty="0" err="1" smtClean="0">
                <a:latin typeface="Bamini" pitchFamily="34" charset="0"/>
              </a:rPr>
              <a:t>njhFj;jtH:gJkdhH</a:t>
            </a:r>
            <a:endParaRPr lang="en-IN" dirty="0" smtClean="0">
              <a:latin typeface="Bamini" pitchFamily="34" charset="0"/>
            </a:endParaRPr>
          </a:p>
          <a:p>
            <a:r>
              <a:rPr lang="en-IN" dirty="0" err="1" smtClean="0">
                <a:latin typeface="Bamini" pitchFamily="34" charset="0"/>
              </a:rPr>
              <a:t>gFj;jtH:jUkH</a:t>
            </a:r>
            <a:endParaRPr lang="en-IN" dirty="0" smtClean="0">
              <a:latin typeface="Bamini" pitchFamily="34" charset="0"/>
            </a:endParaRPr>
          </a:p>
          <a:p>
            <a:r>
              <a:rPr lang="en-IN" dirty="0" err="1" smtClean="0">
                <a:latin typeface="Bamini" pitchFamily="34" charset="0"/>
              </a:rPr>
              <a:t>mjpfhuk</a:t>
            </a:r>
            <a:r>
              <a:rPr lang="en-IN" dirty="0" smtClean="0">
                <a:latin typeface="Bamini" pitchFamily="34" charset="0"/>
              </a:rPr>
              <a:t>;   -40       ,ay; -12</a:t>
            </a:r>
          </a:p>
          <a:p>
            <a:r>
              <a:rPr lang="en-IN" dirty="0" err="1" smtClean="0">
                <a:latin typeface="Bamini" pitchFamily="34" charset="0"/>
              </a:rPr>
              <a:t>mwj;Jg;ghy</a:t>
            </a:r>
            <a:r>
              <a:rPr lang="en-IN" dirty="0" smtClean="0">
                <a:latin typeface="Bamini" pitchFamily="34" charset="0"/>
              </a:rPr>
              <a:t>; -13</a:t>
            </a:r>
          </a:p>
          <a:p>
            <a:r>
              <a:rPr lang="en-IN" dirty="0" err="1" smtClean="0">
                <a:latin typeface="Bamini" pitchFamily="34" charset="0"/>
              </a:rPr>
              <a:t>nghUs;ghy</a:t>
            </a:r>
            <a:r>
              <a:rPr lang="en-IN" dirty="0" smtClean="0">
                <a:latin typeface="Bamini" pitchFamily="34" charset="0"/>
              </a:rPr>
              <a:t> - 24</a:t>
            </a:r>
          </a:p>
          <a:p>
            <a:r>
              <a:rPr lang="en-IN" dirty="0" err="1" smtClean="0">
                <a:latin typeface="Bamini" pitchFamily="34" charset="0"/>
              </a:rPr>
              <a:t>fhkj;Jg;ghy</a:t>
            </a:r>
            <a:r>
              <a:rPr lang="en-IN" dirty="0" smtClean="0">
                <a:latin typeface="Bamini" pitchFamily="34" charset="0"/>
              </a:rPr>
              <a:t>; -3</a:t>
            </a:r>
          </a:p>
          <a:p>
            <a:endParaRPr lang="en-IN" dirty="0" smtClean="0">
              <a:latin typeface="Bamini" pitchFamily="34" charset="0"/>
            </a:endParaRPr>
          </a:p>
          <a:p>
            <a:endParaRPr lang="en-IN" dirty="0">
              <a:latin typeface="Bamin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8250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err="1">
                <a:latin typeface="Bamini" pitchFamily="34" charset="0"/>
              </a:rPr>
              <a:t>e</a:t>
            </a:r>
            <a:r>
              <a:rPr lang="en-IN" dirty="0" err="1" smtClean="0">
                <a:latin typeface="Bamini" pitchFamily="34" charset="0"/>
              </a:rPr>
              <a:t>hybahpd</a:t>
            </a:r>
            <a:r>
              <a:rPr lang="en-IN" dirty="0" smtClean="0">
                <a:latin typeface="Bamini" pitchFamily="34" charset="0"/>
              </a:rPr>
              <a:t>; </a:t>
            </a:r>
            <a:r>
              <a:rPr lang="en-IN" dirty="0" err="1" smtClean="0">
                <a:latin typeface="Bamini" pitchFamily="34" charset="0"/>
              </a:rPr>
              <a:t>rpwg;G</a:t>
            </a:r>
            <a:endParaRPr lang="en-IN" dirty="0">
              <a:latin typeface="Bamin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 err="1" smtClean="0">
                <a:latin typeface="Bamini" pitchFamily="34" charset="0"/>
              </a:rPr>
              <a:t>gjpndz</a:t>
            </a:r>
            <a:r>
              <a:rPr lang="en-IN" dirty="0" smtClean="0">
                <a:latin typeface="Bamini" pitchFamily="34" charset="0"/>
              </a:rPr>
              <a:t>; </a:t>
            </a:r>
            <a:r>
              <a:rPr lang="en-IN" dirty="0" err="1" smtClean="0">
                <a:latin typeface="Bamini" pitchFamily="34" charset="0"/>
              </a:rPr>
              <a:t>fPo;f;fzf;fpy</a:t>
            </a:r>
            <a:r>
              <a:rPr lang="en-IN" dirty="0" smtClean="0">
                <a:latin typeface="Bamini" pitchFamily="34" charset="0"/>
              </a:rPr>
              <a:t>; </a:t>
            </a:r>
            <a:r>
              <a:rPr lang="en-IN" dirty="0" err="1" smtClean="0">
                <a:latin typeface="Bamini" pitchFamily="34" charset="0"/>
              </a:rPr>
              <a:t>xNu</a:t>
            </a:r>
            <a:r>
              <a:rPr lang="en-IN" dirty="0" smtClean="0">
                <a:latin typeface="Bamini" pitchFamily="34" charset="0"/>
              </a:rPr>
              <a:t> </a:t>
            </a:r>
            <a:r>
              <a:rPr lang="en-IN" dirty="0" err="1" smtClean="0">
                <a:latin typeface="Bamini" pitchFamily="34" charset="0"/>
              </a:rPr>
              <a:t>njhif</a:t>
            </a:r>
            <a:r>
              <a:rPr lang="en-IN" dirty="0" smtClean="0">
                <a:latin typeface="Bamini" pitchFamily="34" charset="0"/>
              </a:rPr>
              <a:t> E}y;</a:t>
            </a:r>
          </a:p>
          <a:p>
            <a:r>
              <a:rPr lang="en-IN" dirty="0">
                <a:latin typeface="Bamini" pitchFamily="34" charset="0"/>
              </a:rPr>
              <a:t> </a:t>
            </a:r>
            <a:r>
              <a:rPr lang="en-IN" dirty="0" err="1" smtClean="0">
                <a:latin typeface="Bamini" pitchFamily="34" charset="0"/>
              </a:rPr>
              <a:t>jpUf;Fws</a:t>
            </a:r>
            <a:r>
              <a:rPr lang="en-IN" dirty="0" smtClean="0">
                <a:latin typeface="Bamini" pitchFamily="34" charset="0"/>
              </a:rPr>
              <a:t>; </a:t>
            </a:r>
            <a:r>
              <a:rPr lang="en-IN" dirty="0" err="1" smtClean="0">
                <a:latin typeface="Bamini" pitchFamily="34" charset="0"/>
              </a:rPr>
              <a:t>Nghd;W</a:t>
            </a:r>
            <a:r>
              <a:rPr lang="en-IN" dirty="0" smtClean="0">
                <a:latin typeface="Bamini" pitchFamily="34" charset="0"/>
              </a:rPr>
              <a:t> </a:t>
            </a:r>
            <a:r>
              <a:rPr lang="en-IN" dirty="0" err="1" smtClean="0">
                <a:latin typeface="Bamini" pitchFamily="34" charset="0"/>
              </a:rPr>
              <a:t>rpwg;Gg;ngw;w</a:t>
            </a:r>
            <a:r>
              <a:rPr lang="en-IN" dirty="0" smtClean="0">
                <a:latin typeface="Bamini" pitchFamily="34" charset="0"/>
              </a:rPr>
              <a:t> E}y;.</a:t>
            </a:r>
          </a:p>
          <a:p>
            <a:r>
              <a:rPr lang="en-IN" dirty="0" smtClean="0">
                <a:latin typeface="Bamini" pitchFamily="34" charset="0"/>
              </a:rPr>
              <a:t>“</a:t>
            </a:r>
            <a:r>
              <a:rPr lang="en-IN" dirty="0" err="1" smtClean="0">
                <a:latin typeface="Bamini" pitchFamily="34" charset="0"/>
              </a:rPr>
              <a:t>MYk</a:t>
            </a:r>
            <a:r>
              <a:rPr lang="en-IN" dirty="0" smtClean="0">
                <a:latin typeface="Bamini" pitchFamily="34" charset="0"/>
              </a:rPr>
              <a:t>; </a:t>
            </a:r>
            <a:r>
              <a:rPr lang="en-IN" dirty="0" err="1" smtClean="0">
                <a:latin typeface="Bamini" pitchFamily="34" charset="0"/>
              </a:rPr>
              <a:t>NtYk</a:t>
            </a:r>
            <a:r>
              <a:rPr lang="en-IN" dirty="0" smtClean="0">
                <a:latin typeface="Bamini" pitchFamily="34" charset="0"/>
              </a:rPr>
              <a:t>; </a:t>
            </a:r>
            <a:r>
              <a:rPr lang="en-IN" dirty="0" err="1" smtClean="0">
                <a:latin typeface="Bamini" pitchFamily="34" charset="0"/>
              </a:rPr>
              <a:t>gy;Yf;F</a:t>
            </a:r>
            <a:r>
              <a:rPr lang="en-IN" dirty="0" smtClean="0">
                <a:latin typeface="Bamini" pitchFamily="34" charset="0"/>
              </a:rPr>
              <a:t> </a:t>
            </a:r>
            <a:r>
              <a:rPr lang="en-IN" dirty="0" err="1" smtClean="0">
                <a:latin typeface="Bamini" pitchFamily="34" charset="0"/>
              </a:rPr>
              <a:t>cWjp</a:t>
            </a:r>
            <a:r>
              <a:rPr lang="en-IN" dirty="0" smtClean="0">
                <a:latin typeface="Bamini" pitchFamily="34" charset="0"/>
              </a:rPr>
              <a:t> </a:t>
            </a:r>
          </a:p>
          <a:p>
            <a:r>
              <a:rPr lang="en-IN" dirty="0">
                <a:latin typeface="Bamini" pitchFamily="34" charset="0"/>
              </a:rPr>
              <a:t> </a:t>
            </a:r>
            <a:r>
              <a:rPr lang="en-IN" dirty="0" err="1" smtClean="0">
                <a:latin typeface="Bamini" pitchFamily="34" charset="0"/>
              </a:rPr>
              <a:t>ehYk</a:t>
            </a:r>
            <a:r>
              <a:rPr lang="en-IN" dirty="0" smtClean="0">
                <a:latin typeface="Bamini" pitchFamily="34" charset="0"/>
              </a:rPr>
              <a:t>; ,</a:t>
            </a:r>
            <a:r>
              <a:rPr lang="en-IN" dirty="0" err="1" smtClean="0">
                <a:latin typeface="Bamini" pitchFamily="34" charset="0"/>
              </a:rPr>
              <a:t>uz;Lk</a:t>
            </a:r>
            <a:r>
              <a:rPr lang="en-IN" dirty="0" smtClean="0">
                <a:latin typeface="Bamini" pitchFamily="34" charset="0"/>
              </a:rPr>
              <a:t>; </a:t>
            </a:r>
            <a:r>
              <a:rPr lang="en-IN" dirty="0" err="1" smtClean="0">
                <a:latin typeface="Bamini" pitchFamily="34" charset="0"/>
              </a:rPr>
              <a:t>nrhy;Yf;F</a:t>
            </a:r>
            <a:r>
              <a:rPr lang="en-IN" dirty="0" smtClean="0">
                <a:latin typeface="Bamini" pitchFamily="34" charset="0"/>
              </a:rPr>
              <a:t> </a:t>
            </a:r>
            <a:r>
              <a:rPr lang="en-IN" dirty="0" err="1" smtClean="0">
                <a:latin typeface="Bamini" pitchFamily="34" charset="0"/>
              </a:rPr>
              <a:t>cWjp</a:t>
            </a:r>
            <a:r>
              <a:rPr lang="en-IN" dirty="0" smtClean="0">
                <a:latin typeface="Bamini" pitchFamily="34" charset="0"/>
              </a:rPr>
              <a:t>”</a:t>
            </a:r>
          </a:p>
          <a:p>
            <a:r>
              <a:rPr lang="en-IN" dirty="0" smtClean="0">
                <a:latin typeface="Bamini" pitchFamily="34" charset="0"/>
              </a:rPr>
              <a:t>“</a:t>
            </a:r>
            <a:r>
              <a:rPr lang="en-IN" dirty="0" err="1" smtClean="0">
                <a:latin typeface="Bamini" pitchFamily="34" charset="0"/>
              </a:rPr>
              <a:t>goFj;jkpo</a:t>
            </a:r>
            <a:r>
              <a:rPr lang="en-IN" dirty="0" smtClean="0">
                <a:latin typeface="Bamini" pitchFamily="34" charset="0"/>
              </a:rPr>
              <a:t>; </a:t>
            </a:r>
            <a:r>
              <a:rPr lang="en-IN" dirty="0" err="1" smtClean="0">
                <a:latin typeface="Bamini" pitchFamily="34" charset="0"/>
              </a:rPr>
              <a:t>nrhy;yUik</a:t>
            </a:r>
            <a:r>
              <a:rPr lang="en-IN" dirty="0" smtClean="0">
                <a:latin typeface="Bamini" pitchFamily="34" charset="0"/>
              </a:rPr>
              <a:t> </a:t>
            </a:r>
            <a:r>
              <a:rPr lang="en-IN" dirty="0" err="1" smtClean="0">
                <a:latin typeface="Bamini" pitchFamily="34" charset="0"/>
              </a:rPr>
              <a:t>ehy</a:t>
            </a:r>
            <a:r>
              <a:rPr lang="en-IN" dirty="0" smtClean="0">
                <a:latin typeface="Bamini" pitchFamily="34" charset="0"/>
              </a:rPr>
              <a:t>; ,</a:t>
            </a:r>
            <a:r>
              <a:rPr lang="en-IN" dirty="0" err="1" smtClean="0">
                <a:latin typeface="Bamini" pitchFamily="34" charset="0"/>
              </a:rPr>
              <a:t>uz;by</a:t>
            </a:r>
            <a:r>
              <a:rPr lang="en-IN" dirty="0" smtClean="0">
                <a:latin typeface="Bamini" pitchFamily="34" charset="0"/>
              </a:rPr>
              <a:t>;”</a:t>
            </a:r>
          </a:p>
          <a:p>
            <a:r>
              <a:rPr lang="en-IN" dirty="0" smtClean="0">
                <a:latin typeface="Bamini" pitchFamily="34" charset="0"/>
              </a:rPr>
              <a:t>,</a:t>
            </a:r>
            <a:r>
              <a:rPr lang="en-IN" dirty="0" err="1" smtClean="0">
                <a:latin typeface="Bamini" pitchFamily="34" charset="0"/>
              </a:rPr>
              <a:t>tw;wpy</a:t>
            </a:r>
            <a:r>
              <a:rPr lang="en-IN" dirty="0" smtClean="0">
                <a:latin typeface="Bamini" pitchFamily="34" charset="0"/>
              </a:rPr>
              <a:t>;  </a:t>
            </a:r>
            <a:r>
              <a:rPr lang="en-IN" dirty="0" err="1" smtClean="0">
                <a:latin typeface="Bamini" pitchFamily="34" charset="0"/>
              </a:rPr>
              <a:t>ehy</a:t>
            </a:r>
            <a:r>
              <a:rPr lang="en-IN" dirty="0" smtClean="0">
                <a:latin typeface="Bamini" pitchFamily="34" charset="0"/>
              </a:rPr>
              <a:t>; </a:t>
            </a:r>
            <a:r>
              <a:rPr lang="en-IN" dirty="0" err="1" smtClean="0">
                <a:latin typeface="Bamini" pitchFamily="34" charset="0"/>
              </a:rPr>
              <a:t>vd;gJ</a:t>
            </a:r>
            <a:r>
              <a:rPr lang="en-IN" dirty="0" smtClean="0">
                <a:latin typeface="Bamini" pitchFamily="34" charset="0"/>
              </a:rPr>
              <a:t> </a:t>
            </a:r>
            <a:r>
              <a:rPr lang="en-IN" dirty="0" err="1" smtClean="0">
                <a:latin typeface="Bamini" pitchFamily="34" charset="0"/>
              </a:rPr>
              <a:t>ehybahiuAk</a:t>
            </a:r>
            <a:r>
              <a:rPr lang="en-IN" dirty="0" smtClean="0">
                <a:latin typeface="Bamini" pitchFamily="34" charset="0"/>
              </a:rPr>
              <a:t>;</a:t>
            </a:r>
          </a:p>
          <a:p>
            <a:r>
              <a:rPr lang="en-IN" dirty="0" smtClean="0">
                <a:latin typeface="Bamini" pitchFamily="34" charset="0"/>
              </a:rPr>
              <a:t>,</a:t>
            </a:r>
            <a:r>
              <a:rPr lang="en-IN" dirty="0" err="1" smtClean="0">
                <a:latin typeface="Bamini" pitchFamily="34" charset="0"/>
              </a:rPr>
              <a:t>uz;L</a:t>
            </a:r>
            <a:r>
              <a:rPr lang="en-IN" dirty="0" smtClean="0">
                <a:latin typeface="Bamini" pitchFamily="34" charset="0"/>
              </a:rPr>
              <a:t> </a:t>
            </a:r>
            <a:r>
              <a:rPr lang="en-IN" dirty="0" err="1" smtClean="0">
                <a:latin typeface="Bamini" pitchFamily="34" charset="0"/>
              </a:rPr>
              <a:t>vd;gJ</a:t>
            </a:r>
            <a:r>
              <a:rPr lang="en-IN" dirty="0" smtClean="0">
                <a:latin typeface="Bamini" pitchFamily="34" charset="0"/>
              </a:rPr>
              <a:t> </a:t>
            </a:r>
            <a:r>
              <a:rPr lang="en-IN" dirty="0" err="1" smtClean="0">
                <a:latin typeface="Bamini" pitchFamily="34" charset="0"/>
              </a:rPr>
              <a:t>jpUf;FwisAk</a:t>
            </a:r>
            <a:r>
              <a:rPr lang="en-IN" dirty="0" smtClean="0">
                <a:latin typeface="Bamini" pitchFamily="34" charset="0"/>
              </a:rPr>
              <a:t>; </a:t>
            </a:r>
            <a:r>
              <a:rPr lang="en-IN" dirty="0" err="1" smtClean="0">
                <a:latin typeface="Bamini" pitchFamily="34" charset="0"/>
              </a:rPr>
              <a:t>Fwpf;Fk</a:t>
            </a:r>
            <a:r>
              <a:rPr lang="en-IN" dirty="0" smtClean="0">
                <a:latin typeface="Bamini" pitchFamily="34" charset="0"/>
              </a:rPr>
              <a:t>;.</a:t>
            </a:r>
          </a:p>
          <a:p>
            <a:r>
              <a:rPr lang="en-IN" dirty="0" smtClean="0">
                <a:latin typeface="Bamini" pitchFamily="34" charset="0"/>
              </a:rPr>
              <a:t>[</a:t>
            </a:r>
            <a:r>
              <a:rPr lang="en-IN" dirty="0" err="1" smtClean="0">
                <a:latin typeface="Bamini" pitchFamily="34" charset="0"/>
              </a:rPr>
              <a:t>p.A.Nghg</a:t>
            </a:r>
            <a:r>
              <a:rPr lang="en-IN" dirty="0" smtClean="0">
                <a:latin typeface="Bamini" pitchFamily="34" charset="0"/>
              </a:rPr>
              <a:t>;- </a:t>
            </a:r>
            <a:r>
              <a:rPr lang="en-IN" dirty="0" err="1" smtClean="0">
                <a:latin typeface="Bamini" pitchFamily="34" charset="0"/>
              </a:rPr>
              <a:t>Mq;fpyj;jpy</a:t>
            </a:r>
            <a:r>
              <a:rPr lang="en-IN" dirty="0" smtClean="0">
                <a:latin typeface="Bamini" pitchFamily="34" charset="0"/>
              </a:rPr>
              <a:t>;  </a:t>
            </a:r>
            <a:r>
              <a:rPr lang="en-IN" dirty="0" err="1" smtClean="0">
                <a:latin typeface="Bamini" pitchFamily="34" charset="0"/>
              </a:rPr>
              <a:t>nkhopg;ngaHg;G</a:t>
            </a:r>
            <a:endParaRPr lang="en-IN" dirty="0">
              <a:latin typeface="Bamin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1675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latin typeface="Bamini" pitchFamily="34" charset="0"/>
              </a:rPr>
              <a:t>3.ehd;kzpf;fbif</a:t>
            </a:r>
            <a:endParaRPr lang="en-IN" dirty="0">
              <a:latin typeface="Bamin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err="1" smtClean="0">
                <a:latin typeface="Bamini" pitchFamily="34" charset="0"/>
              </a:rPr>
              <a:t>MrphpaH</a:t>
            </a:r>
            <a:r>
              <a:rPr lang="en-IN" dirty="0" smtClean="0">
                <a:latin typeface="Bamini" pitchFamily="34" charset="0"/>
              </a:rPr>
              <a:t>: </a:t>
            </a:r>
            <a:r>
              <a:rPr lang="en-IN" dirty="0" err="1" smtClean="0">
                <a:latin typeface="Bamini" pitchFamily="34" charset="0"/>
              </a:rPr>
              <a:t>tpsk;gpehfdhH</a:t>
            </a:r>
            <a:endParaRPr lang="en-IN" dirty="0" smtClean="0">
              <a:latin typeface="Bamini" pitchFamily="34" charset="0"/>
            </a:endParaRPr>
          </a:p>
          <a:p>
            <a:r>
              <a:rPr lang="en-IN" dirty="0" err="1">
                <a:latin typeface="Bamini" pitchFamily="34" charset="0"/>
              </a:rPr>
              <a:t>g</a:t>
            </a:r>
            <a:r>
              <a:rPr lang="en-IN" dirty="0" err="1" smtClean="0">
                <a:latin typeface="Bamini" pitchFamily="34" charset="0"/>
              </a:rPr>
              <a:t>hly;fs</a:t>
            </a:r>
            <a:r>
              <a:rPr lang="en-IN" dirty="0" smtClean="0">
                <a:latin typeface="Bamini" pitchFamily="34" charset="0"/>
              </a:rPr>
              <a:t>;: 101-4Mk;E}</a:t>
            </a:r>
            <a:r>
              <a:rPr lang="en-IN" dirty="0" err="1" smtClean="0">
                <a:latin typeface="Bamini" pitchFamily="34" charset="0"/>
              </a:rPr>
              <a:t>w;whz;L</a:t>
            </a:r>
            <a:endParaRPr lang="en-IN" dirty="0" smtClean="0">
              <a:latin typeface="Bamini" pitchFamily="34" charset="0"/>
            </a:endParaRPr>
          </a:p>
          <a:p>
            <a:r>
              <a:rPr lang="en-IN" dirty="0">
                <a:latin typeface="Bamini" pitchFamily="34" charset="0"/>
              </a:rPr>
              <a:t> </a:t>
            </a:r>
            <a:r>
              <a:rPr lang="en-IN" dirty="0" err="1" smtClean="0">
                <a:latin typeface="Bamini" pitchFamily="34" charset="0"/>
              </a:rPr>
              <a:t>fbif</a:t>
            </a:r>
            <a:r>
              <a:rPr lang="en-IN" dirty="0" smtClean="0">
                <a:latin typeface="Bamini" pitchFamily="34" charset="0"/>
              </a:rPr>
              <a:t> </a:t>
            </a:r>
            <a:r>
              <a:rPr lang="en-IN" dirty="0" err="1" smtClean="0">
                <a:latin typeface="Bamini" pitchFamily="34" charset="0"/>
              </a:rPr>
              <a:t>vd;why</a:t>
            </a:r>
            <a:r>
              <a:rPr lang="en-IN" dirty="0" smtClean="0">
                <a:latin typeface="Bamini" pitchFamily="34" charset="0"/>
              </a:rPr>
              <a:t>; </a:t>
            </a:r>
            <a:r>
              <a:rPr lang="en-IN" dirty="0" err="1" smtClean="0">
                <a:latin typeface="Bamini" pitchFamily="34" charset="0"/>
              </a:rPr>
              <a:t>Jz;L</a:t>
            </a:r>
            <a:r>
              <a:rPr lang="en-IN" dirty="0" smtClean="0">
                <a:latin typeface="Bamini" pitchFamily="34" charset="0"/>
              </a:rPr>
              <a:t> </a:t>
            </a:r>
            <a:r>
              <a:rPr lang="en-IN" dirty="0" err="1">
                <a:latin typeface="Bamini" pitchFamily="34" charset="0"/>
              </a:rPr>
              <a:t>v</a:t>
            </a:r>
            <a:r>
              <a:rPr lang="en-IN" dirty="0" err="1" smtClean="0">
                <a:latin typeface="Bamini" pitchFamily="34" charset="0"/>
              </a:rPr>
              <a:t>d;gJ</a:t>
            </a:r>
            <a:r>
              <a:rPr lang="en-IN" dirty="0" smtClean="0">
                <a:latin typeface="Bamini" pitchFamily="34" charset="0"/>
              </a:rPr>
              <a:t> </a:t>
            </a:r>
            <a:r>
              <a:rPr lang="en-IN" dirty="0" err="1" smtClean="0">
                <a:latin typeface="Bamini" pitchFamily="34" charset="0"/>
              </a:rPr>
              <a:t>nghUs</a:t>
            </a:r>
            <a:r>
              <a:rPr lang="en-IN" dirty="0" smtClean="0">
                <a:latin typeface="Bamini" pitchFamily="34" charset="0"/>
              </a:rPr>
              <a:t>;.</a:t>
            </a:r>
          </a:p>
          <a:p>
            <a:r>
              <a:rPr lang="en-IN" dirty="0">
                <a:latin typeface="Bamini" pitchFamily="34" charset="0"/>
              </a:rPr>
              <a:t> </a:t>
            </a:r>
            <a:r>
              <a:rPr lang="en-IN" dirty="0" err="1" smtClean="0">
                <a:latin typeface="Bamini" pitchFamily="34" charset="0"/>
              </a:rPr>
              <a:t>ehd;Fkzpahd</a:t>
            </a:r>
            <a:r>
              <a:rPr lang="en-IN" dirty="0" smtClean="0">
                <a:latin typeface="Bamini" pitchFamily="34" charset="0"/>
              </a:rPr>
              <a:t> </a:t>
            </a:r>
            <a:r>
              <a:rPr lang="en-IN" dirty="0" err="1" smtClean="0">
                <a:latin typeface="Bamini" pitchFamily="34" charset="0"/>
              </a:rPr>
              <a:t>ePjpf</a:t>
            </a:r>
            <a:r>
              <a:rPr lang="en-IN" dirty="0" smtClean="0">
                <a:latin typeface="Bamini" pitchFamily="34" charset="0"/>
              </a:rPr>
              <a:t>; </a:t>
            </a:r>
            <a:r>
              <a:rPr lang="en-IN" dirty="0" err="1" smtClean="0">
                <a:latin typeface="Bamini" pitchFamily="34" charset="0"/>
              </a:rPr>
              <a:t>fUj;Jf;fisf</a:t>
            </a:r>
            <a:r>
              <a:rPr lang="en-IN" dirty="0" smtClean="0">
                <a:latin typeface="Bamini" pitchFamily="34" charset="0"/>
              </a:rPr>
              <a:t>; $</a:t>
            </a:r>
            <a:r>
              <a:rPr lang="en-IN" dirty="0" err="1" smtClean="0">
                <a:latin typeface="Bamini" pitchFamily="34" charset="0"/>
              </a:rPr>
              <a:t>Wk</a:t>
            </a:r>
            <a:r>
              <a:rPr lang="en-IN" dirty="0" smtClean="0">
                <a:latin typeface="Bamini" pitchFamily="34" charset="0"/>
              </a:rPr>
              <a:t>;  </a:t>
            </a:r>
            <a:r>
              <a:rPr lang="en-IN" dirty="0" err="1" smtClean="0">
                <a:latin typeface="Bamini" pitchFamily="34" charset="0"/>
              </a:rPr>
              <a:t>ntz;ghthy</a:t>
            </a:r>
            <a:r>
              <a:rPr lang="en-IN" dirty="0" smtClean="0">
                <a:latin typeface="Bamini" pitchFamily="34" charset="0"/>
              </a:rPr>
              <a:t>; </a:t>
            </a:r>
            <a:r>
              <a:rPr lang="en-IN" dirty="0" err="1" smtClean="0">
                <a:latin typeface="Bamini" pitchFamily="34" charset="0"/>
              </a:rPr>
              <a:t>Mdikahy</a:t>
            </a:r>
            <a:r>
              <a:rPr lang="en-IN" dirty="0" smtClean="0">
                <a:latin typeface="Bamini" pitchFamily="34" charset="0"/>
              </a:rPr>
              <a:t>; </a:t>
            </a:r>
          </a:p>
          <a:p>
            <a:pPr marL="0" indent="0">
              <a:buNone/>
            </a:pPr>
            <a:r>
              <a:rPr lang="en-IN" dirty="0" smtClean="0">
                <a:latin typeface="Bamini" pitchFamily="34" charset="0"/>
              </a:rPr>
              <a:t>  </a:t>
            </a:r>
            <a:r>
              <a:rPr lang="en-IN" dirty="0" err="1" smtClean="0">
                <a:latin typeface="Bamini" pitchFamily="34" charset="0"/>
              </a:rPr>
              <a:t>ehd;kzpf;fbif</a:t>
            </a:r>
            <a:r>
              <a:rPr lang="en-IN" dirty="0" smtClean="0">
                <a:latin typeface="Bamini" pitchFamily="34" charset="0"/>
              </a:rPr>
              <a:t> </a:t>
            </a:r>
            <a:r>
              <a:rPr lang="en-IN" dirty="0" err="1" smtClean="0">
                <a:latin typeface="Bamini" pitchFamily="34" charset="0"/>
              </a:rPr>
              <a:t>vdg</a:t>
            </a:r>
            <a:r>
              <a:rPr lang="en-IN" dirty="0" smtClean="0">
                <a:latin typeface="Bamini" pitchFamily="34" charset="0"/>
              </a:rPr>
              <a:t>; </a:t>
            </a:r>
            <a:r>
              <a:rPr lang="en-IN" dirty="0" err="1" smtClean="0">
                <a:latin typeface="Bamini" pitchFamily="34" charset="0"/>
              </a:rPr>
              <a:t>ngaHg;ngw;wJ</a:t>
            </a:r>
            <a:r>
              <a:rPr lang="en-IN" dirty="0" smtClean="0">
                <a:latin typeface="Bamini" pitchFamily="34" charset="0"/>
              </a:rPr>
              <a:t>.</a:t>
            </a:r>
          </a:p>
          <a:p>
            <a:r>
              <a:rPr lang="en-IN" dirty="0">
                <a:latin typeface="Bamini" pitchFamily="34" charset="0"/>
              </a:rPr>
              <a:t> </a:t>
            </a:r>
            <a:r>
              <a:rPr lang="en-IN" dirty="0" err="1" smtClean="0">
                <a:latin typeface="Bamini" pitchFamily="34" charset="0"/>
              </a:rPr>
              <a:t>xt;nthU</a:t>
            </a:r>
            <a:r>
              <a:rPr lang="en-IN" dirty="0" smtClean="0">
                <a:latin typeface="Bamini" pitchFamily="34" charset="0"/>
              </a:rPr>
              <a:t>  </a:t>
            </a:r>
            <a:r>
              <a:rPr lang="en-IN" dirty="0" err="1" smtClean="0">
                <a:latin typeface="Bamini" pitchFamily="34" charset="0"/>
              </a:rPr>
              <a:t>ghlypYk</a:t>
            </a:r>
            <a:r>
              <a:rPr lang="en-IN" dirty="0" smtClean="0">
                <a:latin typeface="Bamini" pitchFamily="34" charset="0"/>
              </a:rPr>
              <a:t>; </a:t>
            </a:r>
            <a:r>
              <a:rPr lang="en-IN" dirty="0" err="1" smtClean="0">
                <a:latin typeface="Bamini" pitchFamily="34" charset="0"/>
              </a:rPr>
              <a:t>ehd;F</a:t>
            </a:r>
            <a:r>
              <a:rPr lang="en-IN" dirty="0" smtClean="0">
                <a:latin typeface="Bamini" pitchFamily="34" charset="0"/>
              </a:rPr>
              <a:t> </a:t>
            </a:r>
            <a:r>
              <a:rPr lang="en-IN" dirty="0" err="1" smtClean="0">
                <a:latin typeface="Bamini" pitchFamily="34" charset="0"/>
              </a:rPr>
              <a:t>kzpahd</a:t>
            </a:r>
            <a:r>
              <a:rPr lang="en-IN" dirty="0" smtClean="0">
                <a:latin typeface="Bamini" pitchFamily="34" charset="0"/>
              </a:rPr>
              <a:t> </a:t>
            </a:r>
            <a:r>
              <a:rPr lang="en-IN" dirty="0" err="1" smtClean="0">
                <a:latin typeface="Bamini" pitchFamily="34" charset="0"/>
              </a:rPr>
              <a:t>fUj;Jf;fs</a:t>
            </a:r>
            <a:r>
              <a:rPr lang="en-IN" dirty="0" smtClean="0">
                <a:latin typeface="Bamini" pitchFamily="34" charset="0"/>
              </a:rPr>
              <a:t>; $</a:t>
            </a:r>
            <a:r>
              <a:rPr lang="en-IN" dirty="0" err="1" smtClean="0">
                <a:latin typeface="Bamini" pitchFamily="34" charset="0"/>
              </a:rPr>
              <a:t>wg;gl;Ls;sd</a:t>
            </a:r>
            <a:r>
              <a:rPr lang="en-IN" dirty="0" smtClean="0">
                <a:latin typeface="Bamini" pitchFamily="34" charset="0"/>
              </a:rPr>
              <a:t>.</a:t>
            </a:r>
          </a:p>
          <a:p>
            <a:endParaRPr lang="en-IN" dirty="0" smtClean="0">
              <a:latin typeface="Bamini" pitchFamily="34" charset="0"/>
            </a:endParaRPr>
          </a:p>
          <a:p>
            <a:endParaRPr lang="en-IN" dirty="0" smtClean="0">
              <a:latin typeface="Bamini" pitchFamily="34" charset="0"/>
            </a:endParaRPr>
          </a:p>
          <a:p>
            <a:endParaRPr lang="en-IN" dirty="0" smtClean="0">
              <a:latin typeface="Bamini" pitchFamily="34" charset="0"/>
            </a:endParaRPr>
          </a:p>
          <a:p>
            <a:endParaRPr lang="en-IN" dirty="0" smtClean="0">
              <a:latin typeface="Bamini" pitchFamily="34" charset="0"/>
            </a:endParaRPr>
          </a:p>
          <a:p>
            <a:endParaRPr lang="en-IN" dirty="0" smtClean="0">
              <a:latin typeface="Bamini" pitchFamily="34" charset="0"/>
            </a:endParaRPr>
          </a:p>
          <a:p>
            <a:endParaRPr lang="en-IN" dirty="0" smtClean="0">
              <a:latin typeface="Bamini" pitchFamily="34" charset="0"/>
            </a:endParaRPr>
          </a:p>
          <a:p>
            <a:endParaRPr lang="en-IN" dirty="0">
              <a:latin typeface="Bamin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548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latin typeface="Bamini" pitchFamily="34" charset="0"/>
              </a:rPr>
              <a:t>4.,d;dh </a:t>
            </a:r>
            <a:r>
              <a:rPr lang="en-IN" dirty="0" err="1" smtClean="0">
                <a:latin typeface="Bamini" pitchFamily="34" charset="0"/>
              </a:rPr>
              <a:t>ehw;gJ</a:t>
            </a:r>
            <a:endParaRPr lang="en-IN" dirty="0">
              <a:latin typeface="Bamin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err="1" smtClean="0">
                <a:latin typeface="Bamini" pitchFamily="34" charset="0"/>
              </a:rPr>
              <a:t>MrphpaH:fgpyH</a:t>
            </a:r>
            <a:endParaRPr lang="en-IN" dirty="0" smtClean="0">
              <a:latin typeface="Bamini" pitchFamily="34" charset="0"/>
            </a:endParaRPr>
          </a:p>
          <a:p>
            <a:r>
              <a:rPr lang="en-IN" dirty="0">
                <a:latin typeface="Bamini" pitchFamily="34" charset="0"/>
              </a:rPr>
              <a:t> </a:t>
            </a:r>
            <a:r>
              <a:rPr lang="en-IN" dirty="0" smtClean="0">
                <a:latin typeface="Bamini" pitchFamily="34" charset="0"/>
              </a:rPr>
              <a:t>fp.gp4Mk;E}</a:t>
            </a:r>
            <a:r>
              <a:rPr lang="en-IN" dirty="0" err="1" smtClean="0">
                <a:latin typeface="Bamini" pitchFamily="34" charset="0"/>
              </a:rPr>
              <a:t>w;whz;L</a:t>
            </a:r>
            <a:endParaRPr lang="en-IN" dirty="0" smtClean="0">
              <a:latin typeface="Bamini" pitchFamily="34" charset="0"/>
            </a:endParaRPr>
          </a:p>
          <a:p>
            <a:r>
              <a:rPr lang="en-IN" dirty="0">
                <a:latin typeface="Bamini" pitchFamily="34" charset="0"/>
              </a:rPr>
              <a:t> </a:t>
            </a:r>
            <a:r>
              <a:rPr lang="en-IN" dirty="0" err="1" smtClean="0">
                <a:latin typeface="Bamini" pitchFamily="34" charset="0"/>
              </a:rPr>
              <a:t>nkhj;jg;ghly;fs</a:t>
            </a:r>
            <a:r>
              <a:rPr lang="en-IN" dirty="0" smtClean="0">
                <a:latin typeface="Bamini" pitchFamily="34" charset="0"/>
              </a:rPr>
              <a:t>;-40</a:t>
            </a:r>
          </a:p>
          <a:p>
            <a:r>
              <a:rPr lang="en-IN" dirty="0">
                <a:latin typeface="Bamini" pitchFamily="34" charset="0"/>
              </a:rPr>
              <a:t> </a:t>
            </a:r>
            <a:r>
              <a:rPr lang="en-IN" dirty="0" err="1" smtClean="0">
                <a:latin typeface="Bamini" pitchFamily="34" charset="0"/>
              </a:rPr>
              <a:t>Jd;gk</a:t>
            </a:r>
            <a:r>
              <a:rPr lang="en-IN" dirty="0" smtClean="0">
                <a:latin typeface="Bamini" pitchFamily="34" charset="0"/>
              </a:rPr>
              <a:t>; </a:t>
            </a:r>
            <a:r>
              <a:rPr lang="en-IN" dirty="0" err="1" smtClean="0">
                <a:latin typeface="Bamini" pitchFamily="34" charset="0"/>
              </a:rPr>
              <a:t>jUk</a:t>
            </a:r>
            <a:r>
              <a:rPr lang="en-IN" dirty="0" smtClean="0">
                <a:latin typeface="Bamini" pitchFamily="34" charset="0"/>
              </a:rPr>
              <a:t>; </a:t>
            </a:r>
            <a:r>
              <a:rPr lang="en-IN" dirty="0" err="1" smtClean="0">
                <a:latin typeface="Bamini" pitchFamily="34" charset="0"/>
              </a:rPr>
              <a:t>nray;fisj;njhFj;Jf</a:t>
            </a:r>
            <a:r>
              <a:rPr lang="en-IN" dirty="0" smtClean="0">
                <a:latin typeface="Bamini" pitchFamily="34" charset="0"/>
              </a:rPr>
              <a:t>;$</a:t>
            </a:r>
            <a:r>
              <a:rPr lang="en-IN" dirty="0" err="1" smtClean="0">
                <a:latin typeface="Bamini" pitchFamily="34" charset="0"/>
              </a:rPr>
              <a:t>Wk</a:t>
            </a:r>
            <a:r>
              <a:rPr lang="en-IN" dirty="0" smtClean="0">
                <a:latin typeface="Bamini" pitchFamily="34" charset="0"/>
              </a:rPr>
              <a:t>; </a:t>
            </a:r>
          </a:p>
          <a:p>
            <a:pPr marL="0" indent="0">
              <a:buNone/>
            </a:pPr>
            <a:r>
              <a:rPr lang="en-IN" dirty="0" smtClean="0">
                <a:latin typeface="Bamini" pitchFamily="34" charset="0"/>
              </a:rPr>
              <a:t> E}y;. </a:t>
            </a:r>
          </a:p>
          <a:p>
            <a:pPr marL="0" indent="0">
              <a:buNone/>
            </a:pPr>
            <a:r>
              <a:rPr lang="en-IN" dirty="0">
                <a:latin typeface="Bamini" pitchFamily="34" charset="0"/>
              </a:rPr>
              <a:t> </a:t>
            </a:r>
            <a:r>
              <a:rPr lang="en-IN" dirty="0" err="1" smtClean="0">
                <a:latin typeface="Bamini" pitchFamily="34" charset="0"/>
              </a:rPr>
              <a:t>nkhj;jk</a:t>
            </a:r>
            <a:r>
              <a:rPr lang="en-IN" dirty="0" smtClean="0">
                <a:latin typeface="Bamini" pitchFamily="34" charset="0"/>
              </a:rPr>
              <a:t>; 164 ,</a:t>
            </a:r>
            <a:r>
              <a:rPr lang="en-IN" dirty="0" err="1" smtClean="0">
                <a:latin typeface="Bamini" pitchFamily="34" charset="0"/>
              </a:rPr>
              <a:t>d;dhr;nray;fs</a:t>
            </a:r>
            <a:r>
              <a:rPr lang="en-IN" dirty="0" smtClean="0">
                <a:latin typeface="Bamini" pitchFamily="34" charset="0"/>
              </a:rPr>
              <a:t>; $</a:t>
            </a:r>
            <a:r>
              <a:rPr lang="en-IN" dirty="0" err="1" smtClean="0">
                <a:latin typeface="Bamini" pitchFamily="34" charset="0"/>
              </a:rPr>
              <a:t>wg;gl;Ls;sd</a:t>
            </a:r>
            <a:r>
              <a:rPr lang="en-IN" dirty="0" smtClean="0">
                <a:latin typeface="Bamini" pitchFamily="34" charset="0"/>
              </a:rPr>
              <a:t>.</a:t>
            </a:r>
          </a:p>
          <a:p>
            <a:pPr marL="0" indent="0">
              <a:buNone/>
            </a:pPr>
            <a:endParaRPr lang="en-IN" dirty="0">
              <a:latin typeface="Bamini" pitchFamily="34" charset="0"/>
            </a:endParaRPr>
          </a:p>
          <a:p>
            <a:endParaRPr lang="en-IN" dirty="0">
              <a:latin typeface="Bamin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9610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latin typeface="Bamini" pitchFamily="34" charset="0"/>
              </a:rPr>
              <a:t>5.,dpait </a:t>
            </a:r>
            <a:r>
              <a:rPr lang="en-IN" dirty="0" err="1" smtClean="0">
                <a:latin typeface="Bamini" pitchFamily="34" charset="0"/>
              </a:rPr>
              <a:t>ehw;gJ</a:t>
            </a:r>
            <a:endParaRPr lang="en-IN" dirty="0">
              <a:latin typeface="Bamin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err="1" smtClean="0">
                <a:latin typeface="Bamini" pitchFamily="34" charset="0"/>
              </a:rPr>
              <a:t>MrphpaH:g+jQ;Nre;jdhH</a:t>
            </a:r>
            <a:endParaRPr lang="en-IN" dirty="0" smtClean="0">
              <a:latin typeface="Bamini" pitchFamily="34" charset="0"/>
            </a:endParaRPr>
          </a:p>
          <a:p>
            <a:r>
              <a:rPr lang="en-IN" dirty="0">
                <a:latin typeface="Bamini" pitchFamily="34" charset="0"/>
              </a:rPr>
              <a:t> </a:t>
            </a:r>
            <a:r>
              <a:rPr lang="en-IN" dirty="0" smtClean="0">
                <a:latin typeface="Bamini" pitchFamily="34" charset="0"/>
              </a:rPr>
              <a:t>fp.gp.5Mk; E}</a:t>
            </a:r>
            <a:r>
              <a:rPr lang="en-IN" dirty="0" err="1" smtClean="0">
                <a:latin typeface="Bamini" pitchFamily="34" charset="0"/>
              </a:rPr>
              <a:t>w;whz;L</a:t>
            </a:r>
            <a:endParaRPr lang="en-IN" dirty="0" smtClean="0">
              <a:latin typeface="Bamini" pitchFamily="34" charset="0"/>
            </a:endParaRPr>
          </a:p>
          <a:p>
            <a:r>
              <a:rPr lang="en-IN" dirty="0">
                <a:latin typeface="Bamini" pitchFamily="34" charset="0"/>
              </a:rPr>
              <a:t> </a:t>
            </a:r>
            <a:r>
              <a:rPr lang="en-IN" dirty="0" err="1" smtClean="0">
                <a:latin typeface="Bamini" pitchFamily="34" charset="0"/>
              </a:rPr>
              <a:t>nkhj;jg</a:t>
            </a:r>
            <a:r>
              <a:rPr lang="en-IN" dirty="0" smtClean="0">
                <a:latin typeface="Bamini" pitchFamily="34" charset="0"/>
              </a:rPr>
              <a:t>; </a:t>
            </a:r>
            <a:r>
              <a:rPr lang="en-IN" dirty="0" err="1" smtClean="0">
                <a:latin typeface="Bamini" pitchFamily="34" charset="0"/>
              </a:rPr>
              <a:t>ghly;fs</a:t>
            </a:r>
            <a:r>
              <a:rPr lang="en-IN" dirty="0" smtClean="0">
                <a:latin typeface="Bamini" pitchFamily="34" charset="0"/>
              </a:rPr>
              <a:t>;:40</a:t>
            </a:r>
          </a:p>
          <a:p>
            <a:r>
              <a:rPr lang="en-IN" dirty="0">
                <a:latin typeface="Bamini" pitchFamily="34" charset="0"/>
              </a:rPr>
              <a:t> </a:t>
            </a:r>
            <a:r>
              <a:rPr lang="en-IN" dirty="0" smtClean="0">
                <a:latin typeface="Bamini" pitchFamily="34" charset="0"/>
              </a:rPr>
              <a:t>,it ,it ,</a:t>
            </a:r>
            <a:r>
              <a:rPr lang="en-IN" dirty="0" err="1" smtClean="0">
                <a:latin typeface="Bamini" pitchFamily="34" charset="0"/>
              </a:rPr>
              <a:t>dpik</a:t>
            </a:r>
            <a:r>
              <a:rPr lang="en-IN" dirty="0" smtClean="0">
                <a:latin typeface="Bamini" pitchFamily="34" charset="0"/>
              </a:rPr>
              <a:t>  </a:t>
            </a:r>
            <a:r>
              <a:rPr lang="en-IN" dirty="0" err="1" smtClean="0">
                <a:latin typeface="Bamini" pitchFamily="34" charset="0"/>
              </a:rPr>
              <a:t>jUgit</a:t>
            </a:r>
            <a:r>
              <a:rPr lang="en-IN" dirty="0" smtClean="0">
                <a:latin typeface="Bamini" pitchFamily="34" charset="0"/>
              </a:rPr>
              <a:t> </a:t>
            </a:r>
            <a:r>
              <a:rPr lang="en-IN" dirty="0" err="1" smtClean="0">
                <a:latin typeface="Bamini" pitchFamily="34" charset="0"/>
              </a:rPr>
              <a:t>vd;W</a:t>
            </a:r>
            <a:r>
              <a:rPr lang="en-IN" dirty="0" smtClean="0">
                <a:latin typeface="Bamini" pitchFamily="34" charset="0"/>
              </a:rPr>
              <a:t> </a:t>
            </a:r>
            <a:r>
              <a:rPr lang="en-IN" dirty="0" err="1" smtClean="0">
                <a:latin typeface="Bamini" pitchFamily="34" charset="0"/>
              </a:rPr>
              <a:t>mwq;fs</a:t>
            </a:r>
            <a:r>
              <a:rPr lang="en-IN" dirty="0" smtClean="0">
                <a:latin typeface="Bamini" pitchFamily="34" charset="0"/>
              </a:rPr>
              <a:t>; </a:t>
            </a:r>
            <a:r>
              <a:rPr lang="en-IN" dirty="0" err="1" smtClean="0">
                <a:latin typeface="Bamini" pitchFamily="34" charset="0"/>
              </a:rPr>
              <a:t>njhFj;Jr</a:t>
            </a:r>
            <a:r>
              <a:rPr lang="en-IN" dirty="0" smtClean="0">
                <a:latin typeface="Bamini" pitchFamily="34" charset="0"/>
              </a:rPr>
              <a:t>; </a:t>
            </a:r>
            <a:r>
              <a:rPr lang="en-IN" dirty="0" err="1" smtClean="0">
                <a:latin typeface="Bamini" pitchFamily="34" charset="0"/>
              </a:rPr>
              <a:t>nrhy;yg;gl;Ls;sd</a:t>
            </a:r>
            <a:r>
              <a:rPr lang="en-IN" dirty="0" smtClean="0">
                <a:latin typeface="Bamini" pitchFamily="34" charset="0"/>
              </a:rPr>
              <a:t>.</a:t>
            </a:r>
          </a:p>
          <a:p>
            <a:r>
              <a:rPr lang="en-IN" dirty="0">
                <a:latin typeface="Bamini" pitchFamily="34" charset="0"/>
              </a:rPr>
              <a:t> </a:t>
            </a:r>
            <a:r>
              <a:rPr lang="en-IN" dirty="0" err="1" smtClean="0">
                <a:latin typeface="Bamini" pitchFamily="34" charset="0"/>
              </a:rPr>
              <a:t>nkhj;jk</a:t>
            </a:r>
            <a:r>
              <a:rPr lang="en-IN" dirty="0" smtClean="0">
                <a:latin typeface="Bamini" pitchFamily="34" charset="0"/>
              </a:rPr>
              <a:t>; 124 ,</a:t>
            </a:r>
            <a:r>
              <a:rPr lang="en-IN" dirty="0" err="1" smtClean="0">
                <a:latin typeface="Bamini" pitchFamily="34" charset="0"/>
              </a:rPr>
              <a:t>dpa</a:t>
            </a:r>
            <a:r>
              <a:rPr lang="en-IN" dirty="0" smtClean="0">
                <a:latin typeface="Bamini" pitchFamily="34" charset="0"/>
              </a:rPr>
              <a:t> </a:t>
            </a:r>
            <a:r>
              <a:rPr lang="en-IN" dirty="0" err="1" smtClean="0">
                <a:latin typeface="Bamini" pitchFamily="34" charset="0"/>
              </a:rPr>
              <a:t>nray;fs</a:t>
            </a:r>
            <a:r>
              <a:rPr lang="en-IN" dirty="0" smtClean="0">
                <a:latin typeface="Bamini" pitchFamily="34" charset="0"/>
              </a:rPr>
              <a:t>; $</a:t>
            </a:r>
            <a:r>
              <a:rPr lang="en-IN" dirty="0" err="1" smtClean="0">
                <a:latin typeface="Bamini" pitchFamily="34" charset="0"/>
              </a:rPr>
              <a:t>wg;gl;Ls;sd</a:t>
            </a:r>
            <a:r>
              <a:rPr lang="en-IN" dirty="0" smtClean="0">
                <a:latin typeface="Bamini" pitchFamily="34" charset="0"/>
              </a:rPr>
              <a:t>.</a:t>
            </a:r>
            <a:endParaRPr lang="en-IN" dirty="0">
              <a:latin typeface="Bamin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5823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latin typeface="Bamini" pitchFamily="34" charset="0"/>
              </a:rPr>
              <a:t>6.jphpfLfk;</a:t>
            </a:r>
            <a:endParaRPr lang="en-IN" dirty="0">
              <a:latin typeface="Bamin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 err="1" smtClean="0">
                <a:latin typeface="Bamini" pitchFamily="34" charset="0"/>
              </a:rPr>
              <a:t>MrphpaH</a:t>
            </a:r>
            <a:r>
              <a:rPr lang="en-IN" dirty="0" smtClean="0">
                <a:latin typeface="Bamini" pitchFamily="34" charset="0"/>
              </a:rPr>
              <a:t>: </a:t>
            </a:r>
            <a:r>
              <a:rPr lang="en-IN" dirty="0" err="1" smtClean="0">
                <a:latin typeface="Bamini" pitchFamily="34" charset="0"/>
              </a:rPr>
              <a:t>ey;yhjdhH</a:t>
            </a:r>
            <a:r>
              <a:rPr lang="en-IN" dirty="0" smtClean="0">
                <a:latin typeface="Bamini" pitchFamily="34" charset="0"/>
              </a:rPr>
              <a:t>.</a:t>
            </a:r>
          </a:p>
          <a:p>
            <a:r>
              <a:rPr lang="en-IN" dirty="0" err="1" smtClean="0">
                <a:latin typeface="Bamini" pitchFamily="34" charset="0"/>
              </a:rPr>
              <a:t>kUe;jpd</a:t>
            </a:r>
            <a:r>
              <a:rPr lang="en-IN" dirty="0" smtClean="0">
                <a:latin typeface="Bamini" pitchFamily="34" charset="0"/>
              </a:rPr>
              <a:t>; </a:t>
            </a:r>
            <a:r>
              <a:rPr lang="en-IN" dirty="0" err="1" smtClean="0">
                <a:latin typeface="Bamini" pitchFamily="34" charset="0"/>
              </a:rPr>
              <a:t>ngauhy</a:t>
            </a:r>
            <a:r>
              <a:rPr lang="en-IN" dirty="0" smtClean="0">
                <a:latin typeface="Bamini" pitchFamily="34" charset="0"/>
              </a:rPr>
              <a:t>; </a:t>
            </a:r>
            <a:r>
              <a:rPr lang="en-IN" dirty="0" err="1" smtClean="0">
                <a:latin typeface="Bamini" pitchFamily="34" charset="0"/>
              </a:rPr>
              <a:t>ngah</a:t>
            </a:r>
            <a:r>
              <a:rPr lang="en-IN" dirty="0" smtClean="0">
                <a:latin typeface="Bamini" pitchFamily="34" charset="0"/>
              </a:rPr>
              <a:t>; </a:t>
            </a:r>
            <a:r>
              <a:rPr lang="en-IN" dirty="0" err="1" smtClean="0">
                <a:latin typeface="Bamini" pitchFamily="34" charset="0"/>
              </a:rPr>
              <a:t>ngw;w</a:t>
            </a:r>
            <a:r>
              <a:rPr lang="en-IN" dirty="0" smtClean="0">
                <a:latin typeface="Bamini" pitchFamily="34" charset="0"/>
              </a:rPr>
              <a:t> E}y;.</a:t>
            </a:r>
          </a:p>
          <a:p>
            <a:r>
              <a:rPr lang="en-IN" dirty="0" smtClean="0">
                <a:latin typeface="Bamini" pitchFamily="34" charset="0"/>
              </a:rPr>
              <a:t> 100 </a:t>
            </a:r>
            <a:r>
              <a:rPr lang="en-IN" dirty="0" err="1" smtClean="0">
                <a:latin typeface="Bamini" pitchFamily="34" charset="0"/>
              </a:rPr>
              <a:t>ntz;ghf;fs</a:t>
            </a:r>
            <a:r>
              <a:rPr lang="en-IN" dirty="0" smtClean="0">
                <a:latin typeface="Bamini" pitchFamily="34" charset="0"/>
              </a:rPr>
              <a:t>; </a:t>
            </a:r>
            <a:r>
              <a:rPr lang="en-IN" dirty="0" err="1" smtClean="0">
                <a:latin typeface="Bamini" pitchFamily="34" charset="0"/>
              </a:rPr>
              <a:t>cs;sd</a:t>
            </a:r>
            <a:r>
              <a:rPr lang="en-IN" dirty="0" smtClean="0">
                <a:latin typeface="Bamini" pitchFamily="34" charset="0"/>
              </a:rPr>
              <a:t>.</a:t>
            </a:r>
          </a:p>
          <a:p>
            <a:r>
              <a:rPr lang="en-IN" dirty="0" smtClean="0">
                <a:latin typeface="Bamini" pitchFamily="34" charset="0"/>
              </a:rPr>
              <a:t> </a:t>
            </a:r>
            <a:r>
              <a:rPr lang="en-IN" dirty="0" err="1" smtClean="0">
                <a:latin typeface="Bamini" pitchFamily="34" charset="0"/>
              </a:rPr>
              <a:t>jphp</a:t>
            </a:r>
            <a:r>
              <a:rPr lang="en-IN" dirty="0" smtClean="0">
                <a:latin typeface="Bamini" pitchFamily="34" charset="0"/>
              </a:rPr>
              <a:t> </a:t>
            </a:r>
            <a:r>
              <a:rPr lang="en-IN" dirty="0" err="1" smtClean="0">
                <a:latin typeface="Bamini" pitchFamily="34" charset="0"/>
              </a:rPr>
              <a:t>vd;why</a:t>
            </a:r>
            <a:r>
              <a:rPr lang="en-IN" dirty="0" smtClean="0">
                <a:latin typeface="Bamini" pitchFamily="34" charset="0"/>
              </a:rPr>
              <a:t>; %</a:t>
            </a:r>
            <a:r>
              <a:rPr lang="en-IN" dirty="0" err="1" smtClean="0">
                <a:latin typeface="Bamini" pitchFamily="34" charset="0"/>
              </a:rPr>
              <a:t>d;W</a:t>
            </a:r>
            <a:r>
              <a:rPr lang="en-IN" dirty="0" smtClean="0">
                <a:latin typeface="Bamini" pitchFamily="34" charset="0"/>
              </a:rPr>
              <a:t>. </a:t>
            </a:r>
            <a:r>
              <a:rPr lang="en-IN" dirty="0" err="1" smtClean="0">
                <a:latin typeface="Bamini" pitchFamily="34" charset="0"/>
              </a:rPr>
              <a:t>fLfk</a:t>
            </a:r>
            <a:r>
              <a:rPr lang="en-IN" dirty="0" smtClean="0">
                <a:latin typeface="Bamini" pitchFamily="34" charset="0"/>
              </a:rPr>
              <a:t>; </a:t>
            </a:r>
            <a:r>
              <a:rPr lang="en-IN" dirty="0" err="1" smtClean="0">
                <a:latin typeface="Bamini" pitchFamily="34" charset="0"/>
              </a:rPr>
              <a:t>vd;why</a:t>
            </a:r>
            <a:r>
              <a:rPr lang="en-IN" dirty="0" smtClean="0">
                <a:latin typeface="Bamini" pitchFamily="34" charset="0"/>
              </a:rPr>
              <a:t>; </a:t>
            </a:r>
            <a:r>
              <a:rPr lang="en-IN" dirty="0" err="1" smtClean="0">
                <a:latin typeface="Bamini" pitchFamily="34" charset="0"/>
              </a:rPr>
              <a:t>fhuk</a:t>
            </a:r>
            <a:r>
              <a:rPr lang="en-IN" dirty="0" smtClean="0">
                <a:latin typeface="Bamini" pitchFamily="34" charset="0"/>
              </a:rPr>
              <a:t>;</a:t>
            </a:r>
          </a:p>
          <a:p>
            <a:pPr marL="0" indent="0">
              <a:buNone/>
            </a:pPr>
            <a:r>
              <a:rPr lang="en-IN" dirty="0" smtClean="0">
                <a:latin typeface="Bamini" pitchFamily="34" charset="0"/>
              </a:rPr>
              <a:t>   </a:t>
            </a:r>
            <a:r>
              <a:rPr lang="en-IN" dirty="0" err="1" smtClean="0">
                <a:latin typeface="Bamini" pitchFamily="34" charset="0"/>
              </a:rPr>
              <a:t>cs;sJ</a:t>
            </a:r>
            <a:r>
              <a:rPr lang="en-IN" dirty="0" smtClean="0">
                <a:latin typeface="Bamini" pitchFamily="34" charset="0"/>
              </a:rPr>
              <a:t> </a:t>
            </a:r>
            <a:r>
              <a:rPr lang="en-IN" dirty="0" err="1" smtClean="0">
                <a:latin typeface="Bamini" pitchFamily="34" charset="0"/>
              </a:rPr>
              <a:t>vd;W</a:t>
            </a:r>
            <a:r>
              <a:rPr lang="en-IN" dirty="0" smtClean="0">
                <a:latin typeface="Bamini" pitchFamily="34" charset="0"/>
              </a:rPr>
              <a:t> </a:t>
            </a:r>
            <a:r>
              <a:rPr lang="en-IN" dirty="0" err="1" smtClean="0">
                <a:latin typeface="Bamini" pitchFamily="34" charset="0"/>
              </a:rPr>
              <a:t>nghUs</a:t>
            </a:r>
            <a:r>
              <a:rPr lang="en-IN" dirty="0" smtClean="0">
                <a:latin typeface="Bamini" pitchFamily="34" charset="0"/>
              </a:rPr>
              <a:t>;.</a:t>
            </a:r>
          </a:p>
          <a:p>
            <a:pPr marL="0" indent="0">
              <a:buNone/>
            </a:pPr>
            <a:r>
              <a:rPr lang="en-IN" dirty="0" smtClean="0">
                <a:latin typeface="Bamini" pitchFamily="34" charset="0"/>
              </a:rPr>
              <a:t>   </a:t>
            </a:r>
            <a:r>
              <a:rPr lang="en-IN" dirty="0" err="1" smtClean="0">
                <a:latin typeface="Bamini" pitchFamily="34" charset="0"/>
              </a:rPr>
              <a:t>mit</a:t>
            </a:r>
            <a:r>
              <a:rPr lang="en-IN" dirty="0" smtClean="0">
                <a:latin typeface="Bamini" pitchFamily="34" charset="0"/>
              </a:rPr>
              <a:t>  </a:t>
            </a:r>
            <a:r>
              <a:rPr lang="en-IN" dirty="0" err="1" smtClean="0">
                <a:latin typeface="Bamini" pitchFamily="34" charset="0"/>
              </a:rPr>
              <a:t>Rf;F</a:t>
            </a:r>
            <a:r>
              <a:rPr lang="en-IN" dirty="0" smtClean="0">
                <a:latin typeface="Bamini" pitchFamily="34" charset="0"/>
              </a:rPr>
              <a:t> </a:t>
            </a:r>
            <a:r>
              <a:rPr lang="en-IN" dirty="0" err="1" smtClean="0">
                <a:latin typeface="Bamini" pitchFamily="34" charset="0"/>
              </a:rPr>
              <a:t>kpsF</a:t>
            </a:r>
            <a:r>
              <a:rPr lang="en-IN" dirty="0" smtClean="0">
                <a:latin typeface="Bamini" pitchFamily="34" charset="0"/>
              </a:rPr>
              <a:t> </a:t>
            </a:r>
            <a:r>
              <a:rPr lang="en-IN" dirty="0" err="1" smtClean="0">
                <a:latin typeface="Bamini" pitchFamily="34" charset="0"/>
              </a:rPr>
              <a:t>jpg;gpyp</a:t>
            </a:r>
            <a:r>
              <a:rPr lang="en-IN" dirty="0" smtClean="0">
                <a:latin typeface="Bamini" pitchFamily="34" charset="0"/>
              </a:rPr>
              <a:t>. </a:t>
            </a:r>
          </a:p>
          <a:p>
            <a:r>
              <a:rPr lang="en-IN" dirty="0" smtClean="0">
                <a:latin typeface="Bamini" pitchFamily="34" charset="0"/>
              </a:rPr>
              <a:t>  </a:t>
            </a:r>
            <a:r>
              <a:rPr lang="en-IN" dirty="0" err="1" smtClean="0">
                <a:latin typeface="Bamini" pitchFamily="34" charset="0"/>
              </a:rPr>
              <a:t>xt;nthU</a:t>
            </a:r>
            <a:r>
              <a:rPr lang="en-IN" dirty="0" smtClean="0">
                <a:latin typeface="Bamini" pitchFamily="34" charset="0"/>
              </a:rPr>
              <a:t> </a:t>
            </a:r>
            <a:r>
              <a:rPr lang="en-IN" dirty="0" err="1" smtClean="0">
                <a:latin typeface="Bamini" pitchFamily="34" charset="0"/>
              </a:rPr>
              <a:t>ghlypYk</a:t>
            </a:r>
            <a:r>
              <a:rPr lang="en-IN" dirty="0" smtClean="0">
                <a:latin typeface="Bamini" pitchFamily="34" charset="0"/>
              </a:rPr>
              <a:t>; %</a:t>
            </a:r>
            <a:r>
              <a:rPr lang="en-IN" dirty="0" err="1" smtClean="0">
                <a:latin typeface="Bamini" pitchFamily="34" charset="0"/>
              </a:rPr>
              <a:t>d;whk</a:t>
            </a:r>
            <a:r>
              <a:rPr lang="en-IN" dirty="0" smtClean="0">
                <a:latin typeface="Bamini" pitchFamily="34" charset="0"/>
              </a:rPr>
              <a:t>; </a:t>
            </a:r>
            <a:r>
              <a:rPr lang="en-IN" dirty="0" err="1" smtClean="0">
                <a:latin typeface="Bamini" pitchFamily="34" charset="0"/>
              </a:rPr>
              <a:t>mbapy</a:t>
            </a:r>
            <a:r>
              <a:rPr lang="en-IN" dirty="0" smtClean="0">
                <a:latin typeface="Bamini" pitchFamily="34" charset="0"/>
              </a:rPr>
              <a:t>;          ,k;%</a:t>
            </a:r>
            <a:r>
              <a:rPr lang="en-IN" dirty="0" err="1" smtClean="0">
                <a:latin typeface="Bamini" pitchFamily="34" charset="0"/>
              </a:rPr>
              <a:t>d;W</a:t>
            </a:r>
            <a:r>
              <a:rPr lang="en-IN" dirty="0" smtClean="0">
                <a:latin typeface="Bamini" pitchFamily="34" charset="0"/>
              </a:rPr>
              <a:t>(m),k;%</a:t>
            </a:r>
            <a:r>
              <a:rPr lang="en-IN" dirty="0" err="1" smtClean="0">
                <a:latin typeface="Bamini" pitchFamily="34" charset="0"/>
              </a:rPr>
              <a:t>tH</a:t>
            </a:r>
            <a:r>
              <a:rPr lang="en-IN" dirty="0" smtClean="0">
                <a:latin typeface="Bamini" pitchFamily="34" charset="0"/>
              </a:rPr>
              <a:t> </a:t>
            </a:r>
            <a:r>
              <a:rPr lang="en-IN" dirty="0" err="1" smtClean="0">
                <a:latin typeface="Bamini" pitchFamily="34" charset="0"/>
              </a:rPr>
              <a:t>vd</a:t>
            </a:r>
            <a:r>
              <a:rPr lang="en-IN" dirty="0" smtClean="0">
                <a:latin typeface="Bamini" pitchFamily="34" charset="0"/>
              </a:rPr>
              <a:t> </a:t>
            </a:r>
            <a:r>
              <a:rPr lang="en-IN" dirty="0" err="1" smtClean="0">
                <a:latin typeface="Bamini" pitchFamily="34" charset="0"/>
              </a:rPr>
              <a:t>tUfpwJ</a:t>
            </a:r>
            <a:r>
              <a:rPr lang="en-IN" dirty="0" smtClean="0">
                <a:latin typeface="Bamini" pitchFamily="34" charset="0"/>
              </a:rPr>
              <a:t>.   </a:t>
            </a:r>
            <a:endParaRPr lang="en-IN" dirty="0">
              <a:latin typeface="Bamin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5848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latin typeface="Bamini" pitchFamily="34" charset="0"/>
              </a:rPr>
              <a:t>7.Mrhuf;Nfhit</a:t>
            </a:r>
            <a:endParaRPr lang="en-IN" dirty="0">
              <a:latin typeface="Bamin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IN" dirty="0" err="1" smtClean="0">
                <a:latin typeface="Bamini" pitchFamily="34" charset="0"/>
              </a:rPr>
              <a:t>MrphpaH:ngUthapd</a:t>
            </a:r>
            <a:r>
              <a:rPr lang="en-IN" dirty="0" smtClean="0">
                <a:latin typeface="Bamini" pitchFamily="34" charset="0"/>
              </a:rPr>
              <a:t>; </a:t>
            </a:r>
            <a:r>
              <a:rPr lang="en-IN" dirty="0" err="1" smtClean="0">
                <a:latin typeface="Bamini" pitchFamily="34" charset="0"/>
              </a:rPr>
              <a:t>Ks;spahH</a:t>
            </a:r>
            <a:r>
              <a:rPr lang="en-IN" dirty="0" smtClean="0">
                <a:latin typeface="Bamini" pitchFamily="34" charset="0"/>
              </a:rPr>
              <a:t>.</a:t>
            </a:r>
          </a:p>
          <a:p>
            <a:r>
              <a:rPr lang="en-IN" dirty="0" err="1" smtClean="0">
                <a:latin typeface="Bamini" pitchFamily="34" charset="0"/>
              </a:rPr>
              <a:t>ghly;fs</a:t>
            </a:r>
            <a:r>
              <a:rPr lang="en-IN" dirty="0" smtClean="0">
                <a:latin typeface="Bamini" pitchFamily="34" charset="0"/>
              </a:rPr>
              <a:t>;:100 </a:t>
            </a:r>
            <a:r>
              <a:rPr lang="en-IN" dirty="0" err="1" smtClean="0">
                <a:latin typeface="Bamini" pitchFamily="34" charset="0"/>
              </a:rPr>
              <a:t>ntz;ghf;fs</a:t>
            </a:r>
            <a:r>
              <a:rPr lang="en-IN" dirty="0" smtClean="0">
                <a:latin typeface="Bamini" pitchFamily="34" charset="0"/>
              </a:rPr>
              <a:t>;.</a:t>
            </a:r>
          </a:p>
          <a:p>
            <a:r>
              <a:rPr lang="en-IN" dirty="0" smtClean="0">
                <a:latin typeface="Bamini" pitchFamily="34" charset="0"/>
              </a:rPr>
              <a:t> </a:t>
            </a:r>
            <a:r>
              <a:rPr lang="en-IN" dirty="0" err="1" smtClean="0">
                <a:latin typeface="Bamini" pitchFamily="34" charset="0"/>
              </a:rPr>
              <a:t>xOf;fq;fis</a:t>
            </a:r>
            <a:r>
              <a:rPr lang="en-IN" dirty="0" smtClean="0">
                <a:latin typeface="Bamini" pitchFamily="34" charset="0"/>
              </a:rPr>
              <a:t> </a:t>
            </a:r>
            <a:r>
              <a:rPr lang="en-IN" dirty="0" err="1" smtClean="0">
                <a:latin typeface="Bamini" pitchFamily="34" charset="0"/>
              </a:rPr>
              <a:t>mLf;fpf</a:t>
            </a:r>
            <a:r>
              <a:rPr lang="en-IN" dirty="0" smtClean="0">
                <a:latin typeface="Bamini" pitchFamily="34" charset="0"/>
              </a:rPr>
              <a:t>;$</a:t>
            </a:r>
            <a:r>
              <a:rPr lang="en-IN" dirty="0" err="1" smtClean="0">
                <a:latin typeface="Bamini" pitchFamily="34" charset="0"/>
              </a:rPr>
              <a:t>Wk</a:t>
            </a:r>
            <a:r>
              <a:rPr lang="en-IN" dirty="0" smtClean="0">
                <a:latin typeface="Bamini" pitchFamily="34" charset="0"/>
              </a:rPr>
              <a:t>; E}y;.</a:t>
            </a:r>
          </a:p>
          <a:p>
            <a:r>
              <a:rPr lang="en-IN" dirty="0">
                <a:latin typeface="Bamini" pitchFamily="34" charset="0"/>
              </a:rPr>
              <a:t> </a:t>
            </a:r>
            <a:r>
              <a:rPr lang="en-IN" dirty="0" err="1" smtClean="0">
                <a:latin typeface="Bamini" pitchFamily="34" charset="0"/>
              </a:rPr>
              <a:t>md;whl</a:t>
            </a:r>
            <a:r>
              <a:rPr lang="en-IN" dirty="0" smtClean="0">
                <a:latin typeface="Bamini" pitchFamily="34" charset="0"/>
              </a:rPr>
              <a:t> </a:t>
            </a:r>
            <a:r>
              <a:rPr lang="en-IN" dirty="0" err="1" smtClean="0">
                <a:latin typeface="Bamini" pitchFamily="34" charset="0"/>
              </a:rPr>
              <a:t>tho;f;ifapy</a:t>
            </a:r>
            <a:r>
              <a:rPr lang="en-IN" dirty="0" smtClean="0">
                <a:latin typeface="Bamini" pitchFamily="34" charset="0"/>
              </a:rPr>
              <a:t>; </a:t>
            </a:r>
            <a:r>
              <a:rPr lang="en-IN" dirty="0" err="1" smtClean="0">
                <a:latin typeface="Bamini" pitchFamily="34" charset="0"/>
              </a:rPr>
              <a:t>nra;Ak</a:t>
            </a:r>
            <a:r>
              <a:rPr lang="en-IN" dirty="0" smtClean="0">
                <a:latin typeface="Bamini" pitchFamily="34" charset="0"/>
              </a:rPr>
              <a:t>; </a:t>
            </a:r>
            <a:r>
              <a:rPr lang="en-IN" dirty="0" err="1" smtClean="0">
                <a:latin typeface="Bamini" pitchFamily="34" charset="0"/>
              </a:rPr>
              <a:t>rpWrpWr</a:t>
            </a:r>
            <a:r>
              <a:rPr lang="en-IN" dirty="0" smtClean="0">
                <a:latin typeface="Bamini" pitchFamily="34" charset="0"/>
              </a:rPr>
              <a:t>; </a:t>
            </a:r>
            <a:r>
              <a:rPr lang="en-IN" dirty="0" err="1" smtClean="0">
                <a:latin typeface="Bamini" pitchFamily="34" charset="0"/>
              </a:rPr>
              <a:t>nray;fis</a:t>
            </a:r>
            <a:r>
              <a:rPr lang="en-IN" dirty="0" smtClean="0">
                <a:latin typeface="Bamini" pitchFamily="34" charset="0"/>
              </a:rPr>
              <a:t>   </a:t>
            </a:r>
            <a:r>
              <a:rPr lang="en-IN" dirty="0" err="1" smtClean="0">
                <a:latin typeface="Bamini" pitchFamily="34" charset="0"/>
              </a:rPr>
              <a:t>ve;j</a:t>
            </a:r>
            <a:r>
              <a:rPr lang="en-IN" dirty="0" smtClean="0">
                <a:latin typeface="Bamini" pitchFamily="34" charset="0"/>
              </a:rPr>
              <a:t> </a:t>
            </a:r>
            <a:r>
              <a:rPr lang="en-IN" dirty="0" err="1" smtClean="0">
                <a:latin typeface="Bamini" pitchFamily="34" charset="0"/>
              </a:rPr>
              <a:t>Kiwapy</a:t>
            </a:r>
            <a:r>
              <a:rPr lang="en-IN" dirty="0" smtClean="0">
                <a:latin typeface="Bamini" pitchFamily="34" charset="0"/>
              </a:rPr>
              <a:t>;  </a:t>
            </a:r>
            <a:r>
              <a:rPr lang="en-IN" dirty="0" err="1" smtClean="0">
                <a:latin typeface="Bamini" pitchFamily="34" charset="0"/>
              </a:rPr>
              <a:t>nra;a</a:t>
            </a:r>
            <a:r>
              <a:rPr lang="en-IN" dirty="0" smtClean="0">
                <a:latin typeface="Bamini" pitchFamily="34" charset="0"/>
              </a:rPr>
              <a:t> </a:t>
            </a:r>
            <a:r>
              <a:rPr lang="en-IN" dirty="0" err="1" smtClean="0">
                <a:latin typeface="Bamini" pitchFamily="34" charset="0"/>
              </a:rPr>
              <a:t>Ntz;Lk</a:t>
            </a:r>
            <a:r>
              <a:rPr lang="en-IN" dirty="0" smtClean="0">
                <a:latin typeface="Bamini" pitchFamily="34" charset="0"/>
              </a:rPr>
              <a:t>; </a:t>
            </a:r>
            <a:r>
              <a:rPr lang="en-IN" dirty="0" err="1" smtClean="0">
                <a:latin typeface="Bamini" pitchFamily="34" charset="0"/>
              </a:rPr>
              <a:t>vd;W</a:t>
            </a:r>
            <a:r>
              <a:rPr lang="en-IN" dirty="0" smtClean="0">
                <a:latin typeface="Bamini" pitchFamily="34" charset="0"/>
              </a:rPr>
              <a:t>   $</a:t>
            </a:r>
            <a:r>
              <a:rPr lang="en-IN" dirty="0" err="1" smtClean="0">
                <a:latin typeface="Bamini" pitchFamily="34" charset="0"/>
              </a:rPr>
              <a:t>Wk</a:t>
            </a:r>
            <a:r>
              <a:rPr lang="en-IN" dirty="0" smtClean="0">
                <a:latin typeface="Bamini" pitchFamily="34" charset="0"/>
              </a:rPr>
              <a:t>; E}y;.</a:t>
            </a:r>
          </a:p>
          <a:p>
            <a:pPr marL="0" indent="0">
              <a:buNone/>
            </a:pPr>
            <a:r>
              <a:rPr lang="en-IN" dirty="0">
                <a:latin typeface="Bamini" pitchFamily="34" charset="0"/>
              </a:rPr>
              <a:t> </a:t>
            </a:r>
            <a:r>
              <a:rPr lang="en-IN" dirty="0" smtClean="0">
                <a:latin typeface="Bamini" pitchFamily="34" charset="0"/>
              </a:rPr>
              <a:t>1 </a:t>
            </a:r>
            <a:r>
              <a:rPr lang="en-IN" dirty="0" err="1" smtClean="0">
                <a:latin typeface="Bamini" pitchFamily="34" charset="0"/>
              </a:rPr>
              <a:t>Fws</a:t>
            </a:r>
            <a:r>
              <a:rPr lang="en-IN" dirty="0" smtClean="0">
                <a:latin typeface="Bamini" pitchFamily="34" charset="0"/>
              </a:rPr>
              <a:t>; 2rpe;jpay;3 Nehpir4 ,</a:t>
            </a:r>
            <a:r>
              <a:rPr lang="en-IN" dirty="0" err="1" smtClean="0">
                <a:latin typeface="Bamini" pitchFamily="34" charset="0"/>
              </a:rPr>
              <a:t>d;dpir</a:t>
            </a:r>
            <a:r>
              <a:rPr lang="en-IN" dirty="0" smtClean="0">
                <a:latin typeface="Bamini" pitchFamily="34" charset="0"/>
              </a:rPr>
              <a:t>     5.g/</a:t>
            </a:r>
            <a:r>
              <a:rPr lang="en-IN" dirty="0" err="1" smtClean="0">
                <a:latin typeface="Bamini" pitchFamily="34" charset="0"/>
              </a:rPr>
              <a:t>nwhil</a:t>
            </a:r>
            <a:r>
              <a:rPr lang="en-IN" dirty="0" smtClean="0">
                <a:latin typeface="Bamini" pitchFamily="34" charset="0"/>
              </a:rPr>
              <a:t> </a:t>
            </a:r>
            <a:r>
              <a:rPr lang="en-IN" dirty="0" err="1" smtClean="0">
                <a:latin typeface="Bamini" pitchFamily="34" charset="0"/>
              </a:rPr>
              <a:t>ntz;gh</a:t>
            </a:r>
            <a:r>
              <a:rPr lang="en-IN" dirty="0" smtClean="0">
                <a:latin typeface="Bamini" pitchFamily="34" charset="0"/>
              </a:rPr>
              <a:t> </a:t>
            </a:r>
            <a:r>
              <a:rPr lang="en-IN" dirty="0" err="1" smtClean="0">
                <a:latin typeface="Bamini" pitchFamily="34" charset="0"/>
              </a:rPr>
              <a:t>vdg</a:t>
            </a:r>
            <a:r>
              <a:rPr lang="en-IN" dirty="0" smtClean="0">
                <a:latin typeface="Bamini" pitchFamily="34" charset="0"/>
              </a:rPr>
              <a:t>; </a:t>
            </a:r>
            <a:r>
              <a:rPr lang="en-IN" dirty="0" err="1" smtClean="0">
                <a:latin typeface="Bamini" pitchFamily="34" charset="0"/>
              </a:rPr>
              <a:t>gyTk</a:t>
            </a:r>
            <a:r>
              <a:rPr lang="en-IN" dirty="0" smtClean="0">
                <a:latin typeface="Bamini" pitchFamily="34" charset="0"/>
              </a:rPr>
              <a:t>; </a:t>
            </a:r>
            <a:r>
              <a:rPr lang="en-IN" dirty="0" err="1" smtClean="0">
                <a:latin typeface="Bamini" pitchFamily="34" charset="0"/>
              </a:rPr>
              <a:t>fye;j</a:t>
            </a:r>
            <a:r>
              <a:rPr lang="en-IN" dirty="0" smtClean="0">
                <a:latin typeface="Bamini" pitchFamily="34" charset="0"/>
              </a:rPr>
              <a:t> E}y;.</a:t>
            </a:r>
          </a:p>
          <a:p>
            <a:pPr marL="0" indent="0">
              <a:buNone/>
            </a:pPr>
            <a:r>
              <a:rPr lang="en-IN" dirty="0">
                <a:latin typeface="Bamini" pitchFamily="34" charset="0"/>
              </a:rPr>
              <a:t> </a:t>
            </a:r>
            <a:r>
              <a:rPr lang="en-IN" dirty="0" smtClean="0">
                <a:latin typeface="Bamini" pitchFamily="34" charset="0"/>
              </a:rPr>
              <a:t>     </a:t>
            </a:r>
          </a:p>
          <a:p>
            <a:pPr marL="0" indent="0">
              <a:buNone/>
            </a:pPr>
            <a:r>
              <a:rPr lang="en-IN" dirty="0">
                <a:latin typeface="Bamini" pitchFamily="34" charset="0"/>
              </a:rPr>
              <a:t> </a:t>
            </a:r>
            <a:r>
              <a:rPr lang="en-IN" dirty="0" smtClean="0">
                <a:latin typeface="Bamini" pitchFamily="34" charset="0"/>
              </a:rPr>
              <a:t>  </a:t>
            </a:r>
          </a:p>
          <a:p>
            <a:pPr marL="0" indent="0">
              <a:buNone/>
            </a:pPr>
            <a:r>
              <a:rPr lang="en-IN" dirty="0" smtClean="0">
                <a:latin typeface="Bamini" pitchFamily="34" charset="0"/>
              </a:rPr>
              <a:t>      ;</a:t>
            </a:r>
            <a:endParaRPr lang="en-IN" dirty="0">
              <a:latin typeface="Bamin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6860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latin typeface="Bamini" pitchFamily="34" charset="0"/>
              </a:rPr>
              <a:t>8.gonkhop </a:t>
            </a:r>
            <a:r>
              <a:rPr lang="en-IN" dirty="0" err="1" smtClean="0">
                <a:latin typeface="Bamini" pitchFamily="34" charset="0"/>
              </a:rPr>
              <a:t>ehD</a:t>
            </a:r>
            <a:r>
              <a:rPr lang="en-IN" dirty="0" smtClean="0">
                <a:latin typeface="Bamini" pitchFamily="34" charset="0"/>
              </a:rPr>
              <a:t>}W</a:t>
            </a:r>
            <a:endParaRPr lang="en-IN" dirty="0">
              <a:latin typeface="Bamin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err="1" smtClean="0">
                <a:latin typeface="Bamini" pitchFamily="34" charset="0"/>
              </a:rPr>
              <a:t>MrphpaH:Kd;Wiw</a:t>
            </a:r>
            <a:r>
              <a:rPr lang="en-IN" dirty="0" smtClean="0">
                <a:latin typeface="Bamini" pitchFamily="34" charset="0"/>
              </a:rPr>
              <a:t> </a:t>
            </a:r>
            <a:r>
              <a:rPr lang="en-IN" dirty="0" err="1" smtClean="0">
                <a:latin typeface="Bamini" pitchFamily="34" charset="0"/>
              </a:rPr>
              <a:t>miuadhH</a:t>
            </a:r>
            <a:r>
              <a:rPr lang="en-IN" dirty="0" smtClean="0">
                <a:latin typeface="Bamini" pitchFamily="34" charset="0"/>
              </a:rPr>
              <a:t>.</a:t>
            </a:r>
          </a:p>
          <a:p>
            <a:r>
              <a:rPr lang="en-IN" dirty="0" err="1">
                <a:latin typeface="Bamini" pitchFamily="34" charset="0"/>
              </a:rPr>
              <a:t>g</a:t>
            </a:r>
            <a:r>
              <a:rPr lang="en-IN" dirty="0" err="1" smtClean="0">
                <a:latin typeface="Bamini" pitchFamily="34" charset="0"/>
              </a:rPr>
              <a:t>hly;fs</a:t>
            </a:r>
            <a:r>
              <a:rPr lang="en-IN" dirty="0" smtClean="0">
                <a:latin typeface="Bamini" pitchFamily="34" charset="0"/>
              </a:rPr>
              <a:t>; 100ntz;ghf;fs;.</a:t>
            </a:r>
          </a:p>
          <a:p>
            <a:r>
              <a:rPr lang="en-IN" dirty="0">
                <a:latin typeface="Bamini" pitchFamily="34" charset="0"/>
              </a:rPr>
              <a:t> </a:t>
            </a:r>
            <a:r>
              <a:rPr lang="en-IN" dirty="0" err="1" smtClean="0">
                <a:latin typeface="Bamini" pitchFamily="34" charset="0"/>
              </a:rPr>
              <a:t>xt;nthU</a:t>
            </a:r>
            <a:r>
              <a:rPr lang="en-IN" dirty="0" smtClean="0">
                <a:latin typeface="Bamini" pitchFamily="34" charset="0"/>
              </a:rPr>
              <a:t> </a:t>
            </a:r>
            <a:r>
              <a:rPr lang="en-IN" dirty="0" err="1" smtClean="0">
                <a:latin typeface="Bamini" pitchFamily="34" charset="0"/>
              </a:rPr>
              <a:t>ghl;bd</a:t>
            </a:r>
            <a:r>
              <a:rPr lang="en-IN" dirty="0" smtClean="0">
                <a:latin typeface="Bamini" pitchFamily="34" charset="0"/>
              </a:rPr>
              <a:t>; ,</a:t>
            </a:r>
            <a:r>
              <a:rPr lang="en-IN" dirty="0" err="1" smtClean="0">
                <a:latin typeface="Bamini" pitchFamily="34" charset="0"/>
              </a:rPr>
              <a:t>WjpapYk</a:t>
            </a:r>
            <a:r>
              <a:rPr lang="en-IN" dirty="0" smtClean="0">
                <a:latin typeface="Bamini" pitchFamily="34" charset="0"/>
              </a:rPr>
              <a:t>; </a:t>
            </a:r>
            <a:r>
              <a:rPr lang="en-IN" dirty="0" err="1" smtClean="0">
                <a:latin typeface="Bamini" pitchFamily="34" charset="0"/>
              </a:rPr>
              <a:t>xU</a:t>
            </a:r>
            <a:r>
              <a:rPr lang="en-IN" dirty="0" smtClean="0">
                <a:latin typeface="Bamini" pitchFamily="34" charset="0"/>
              </a:rPr>
              <a:t> </a:t>
            </a:r>
            <a:r>
              <a:rPr lang="en-IN" dirty="0" err="1" smtClean="0">
                <a:latin typeface="Bamini" pitchFamily="34" charset="0"/>
              </a:rPr>
              <a:t>gonkhop</a:t>
            </a:r>
            <a:r>
              <a:rPr lang="en-IN" dirty="0" smtClean="0">
                <a:latin typeface="Bamini" pitchFamily="34" charset="0"/>
              </a:rPr>
              <a:t> </a:t>
            </a:r>
            <a:r>
              <a:rPr lang="en-IN" dirty="0" err="1" smtClean="0">
                <a:latin typeface="Bamini" pitchFamily="34" charset="0"/>
              </a:rPr>
              <a:t>cs;sJ</a:t>
            </a:r>
            <a:r>
              <a:rPr lang="en-IN" dirty="0" smtClean="0">
                <a:latin typeface="Bamini" pitchFamily="34" charset="0"/>
              </a:rPr>
              <a:t>.</a:t>
            </a:r>
          </a:p>
          <a:p>
            <a:r>
              <a:rPr lang="en-IN" dirty="0">
                <a:latin typeface="Bamini" pitchFamily="34" charset="0"/>
              </a:rPr>
              <a:t> </a:t>
            </a:r>
            <a:r>
              <a:rPr lang="en-IN" dirty="0" err="1" smtClean="0">
                <a:latin typeface="Bamini" pitchFamily="34" charset="0"/>
              </a:rPr>
              <a:t>njhy;fhg;gpaH</a:t>
            </a:r>
            <a:r>
              <a:rPr lang="en-IN" dirty="0" smtClean="0">
                <a:latin typeface="Bamini" pitchFamily="34" charset="0"/>
              </a:rPr>
              <a:t> </a:t>
            </a:r>
            <a:r>
              <a:rPr lang="en-IN" dirty="0" err="1" smtClean="0">
                <a:latin typeface="Bamini" pitchFamily="34" charset="0"/>
              </a:rPr>
              <a:t>Kjnrhy</a:t>
            </a:r>
            <a:r>
              <a:rPr lang="en-IN" dirty="0" smtClean="0">
                <a:latin typeface="Bamini" pitchFamily="34" charset="0"/>
              </a:rPr>
              <a:t>; </a:t>
            </a:r>
            <a:r>
              <a:rPr lang="en-IN" dirty="0" err="1" smtClean="0">
                <a:latin typeface="Bamini" pitchFamily="34" charset="0"/>
              </a:rPr>
              <a:t>vd;W</a:t>
            </a:r>
            <a:r>
              <a:rPr lang="en-IN" dirty="0" smtClean="0">
                <a:latin typeface="Bamini" pitchFamily="34" charset="0"/>
              </a:rPr>
              <a:t> </a:t>
            </a:r>
            <a:r>
              <a:rPr lang="en-IN" dirty="0" err="1" smtClean="0">
                <a:latin typeface="Bamini" pitchFamily="34" charset="0"/>
              </a:rPr>
              <a:t>Fwpg;gpLfpwhH</a:t>
            </a:r>
            <a:r>
              <a:rPr lang="en-IN" dirty="0" smtClean="0">
                <a:latin typeface="Bamini" pitchFamily="34" charset="0"/>
              </a:rPr>
              <a:t>.</a:t>
            </a:r>
          </a:p>
          <a:p>
            <a:endParaRPr lang="en-IN" dirty="0" smtClean="0">
              <a:latin typeface="Bamini" pitchFamily="34" charset="0"/>
            </a:endParaRPr>
          </a:p>
          <a:p>
            <a:endParaRPr lang="en-IN" dirty="0">
              <a:latin typeface="Bamin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0370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>
                <a:latin typeface="Bamini" pitchFamily="34" charset="0"/>
              </a:rPr>
              <a:t>9.rpWgQ;r %</a:t>
            </a:r>
            <a:r>
              <a:rPr lang="en-IN" dirty="0" err="1" smtClean="0">
                <a:latin typeface="Bamini" pitchFamily="34" charset="0"/>
              </a:rPr>
              <a:t>yk</a:t>
            </a:r>
            <a:r>
              <a:rPr lang="en-IN" dirty="0" smtClean="0">
                <a:latin typeface="Bamini" pitchFamily="34" charset="0"/>
              </a:rPr>
              <a:t>;</a:t>
            </a:r>
            <a:br>
              <a:rPr lang="en-IN" dirty="0" smtClean="0">
                <a:latin typeface="Bamini" pitchFamily="34" charset="0"/>
              </a:rPr>
            </a:br>
            <a:endParaRPr lang="en-IN" dirty="0">
              <a:latin typeface="Bamin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err="1" smtClean="0">
                <a:latin typeface="Bamini" pitchFamily="34" charset="0"/>
              </a:rPr>
              <a:t>Mrpupah</a:t>
            </a:r>
            <a:r>
              <a:rPr lang="en-IN" dirty="0" smtClean="0">
                <a:latin typeface="Bamini" pitchFamily="34" charset="0"/>
              </a:rPr>
              <a:t>;: </a:t>
            </a:r>
            <a:r>
              <a:rPr lang="en-IN" dirty="0" err="1" smtClean="0">
                <a:latin typeface="Bamini" pitchFamily="34" charset="0"/>
              </a:rPr>
              <a:t>fhhpahrhd</a:t>
            </a:r>
            <a:r>
              <a:rPr lang="en-IN" dirty="0" smtClean="0">
                <a:latin typeface="Bamini" pitchFamily="34" charset="0"/>
              </a:rPr>
              <a:t>;.</a:t>
            </a:r>
          </a:p>
          <a:p>
            <a:r>
              <a:rPr lang="en-IN" dirty="0" err="1">
                <a:latin typeface="Bamini" pitchFamily="34" charset="0"/>
              </a:rPr>
              <a:t>g</a:t>
            </a:r>
            <a:r>
              <a:rPr lang="en-IN" dirty="0" err="1" smtClean="0">
                <a:latin typeface="Bamini" pitchFamily="34" charset="0"/>
              </a:rPr>
              <a:t>hly;fs</a:t>
            </a:r>
            <a:r>
              <a:rPr lang="en-IN" dirty="0" smtClean="0">
                <a:latin typeface="Bamini" pitchFamily="34" charset="0"/>
              </a:rPr>
              <a:t>;: 102.ntz;ghf;fs;</a:t>
            </a:r>
          </a:p>
          <a:p>
            <a:r>
              <a:rPr lang="en-IN" dirty="0" err="1" smtClean="0">
                <a:latin typeface="Bamini" pitchFamily="34" charset="0"/>
              </a:rPr>
              <a:t>kUe;jhy</a:t>
            </a:r>
            <a:r>
              <a:rPr lang="en-IN" dirty="0" smtClean="0">
                <a:latin typeface="Bamini" pitchFamily="34" charset="0"/>
              </a:rPr>
              <a:t>; </a:t>
            </a:r>
            <a:r>
              <a:rPr lang="en-IN" dirty="0" err="1" smtClean="0">
                <a:latin typeface="Bamini" pitchFamily="34" charset="0"/>
              </a:rPr>
              <a:t>ngaHg;ngw;w</a:t>
            </a:r>
            <a:r>
              <a:rPr lang="en-IN" dirty="0" smtClean="0">
                <a:latin typeface="Bamini" pitchFamily="34" charset="0"/>
              </a:rPr>
              <a:t> E}y;.</a:t>
            </a:r>
          </a:p>
          <a:p>
            <a:r>
              <a:rPr lang="en-IN" dirty="0" err="1" smtClean="0">
                <a:latin typeface="Bamini" pitchFamily="34" charset="0"/>
              </a:rPr>
              <a:t>Ie;J</a:t>
            </a:r>
            <a:r>
              <a:rPr lang="en-IN" dirty="0" smtClean="0">
                <a:latin typeface="Bamini" pitchFamily="34" charset="0"/>
              </a:rPr>
              <a:t> </a:t>
            </a:r>
            <a:r>
              <a:rPr lang="en-IN" dirty="0" err="1" smtClean="0">
                <a:latin typeface="Bamini" pitchFamily="34" charset="0"/>
              </a:rPr>
              <a:t>NtHfshtd</a:t>
            </a:r>
            <a:r>
              <a:rPr lang="en-IN" dirty="0">
                <a:latin typeface="Bamini" pitchFamily="34" charset="0"/>
              </a:rPr>
              <a:t>:</a:t>
            </a:r>
            <a:r>
              <a:rPr lang="en-IN" dirty="0" smtClean="0">
                <a:latin typeface="Bamini" pitchFamily="34" charset="0"/>
              </a:rPr>
              <a:t> 1fz;lq;fj;jphp </a:t>
            </a:r>
            <a:r>
              <a:rPr lang="en-IN" dirty="0" err="1" smtClean="0">
                <a:latin typeface="Bamini" pitchFamily="34" charset="0"/>
              </a:rPr>
              <a:t>NtH</a:t>
            </a:r>
            <a:r>
              <a:rPr lang="en-IN" dirty="0" smtClean="0">
                <a:latin typeface="Bamini" pitchFamily="34" charset="0"/>
              </a:rPr>
              <a:t> 2.rpW </a:t>
            </a:r>
            <a:r>
              <a:rPr lang="en-IN" dirty="0" err="1" smtClean="0">
                <a:latin typeface="Bamini" pitchFamily="34" charset="0"/>
              </a:rPr>
              <a:t>tOJis</a:t>
            </a:r>
            <a:r>
              <a:rPr lang="en-IN" dirty="0" smtClean="0">
                <a:latin typeface="Bamini" pitchFamily="34" charset="0"/>
              </a:rPr>
              <a:t> NtH3. </a:t>
            </a:r>
            <a:r>
              <a:rPr lang="en-IN" dirty="0" err="1" smtClean="0">
                <a:latin typeface="Bamini" pitchFamily="34" charset="0"/>
              </a:rPr>
              <a:t>rpW</a:t>
            </a:r>
            <a:r>
              <a:rPr lang="en-IN" dirty="0" smtClean="0">
                <a:latin typeface="Bamini" pitchFamily="34" charset="0"/>
              </a:rPr>
              <a:t> </a:t>
            </a:r>
            <a:r>
              <a:rPr lang="en-IN" dirty="0" err="1" smtClean="0">
                <a:latin typeface="Bamini" pitchFamily="34" charset="0"/>
              </a:rPr>
              <a:t>ky;yp</a:t>
            </a:r>
            <a:r>
              <a:rPr lang="en-IN" dirty="0" smtClean="0">
                <a:latin typeface="Bamini" pitchFamily="34" charset="0"/>
              </a:rPr>
              <a:t> </a:t>
            </a:r>
            <a:r>
              <a:rPr lang="en-IN" dirty="0" err="1" smtClean="0">
                <a:latin typeface="Bamini" pitchFamily="34" charset="0"/>
              </a:rPr>
              <a:t>NtH</a:t>
            </a:r>
            <a:r>
              <a:rPr lang="en-IN" dirty="0" smtClean="0">
                <a:latin typeface="Bamini" pitchFamily="34" charset="0"/>
              </a:rPr>
              <a:t> 4.ngUky;yp </a:t>
            </a:r>
            <a:r>
              <a:rPr lang="en-IN" dirty="0" err="1" smtClean="0">
                <a:latin typeface="Bamini" pitchFamily="34" charset="0"/>
              </a:rPr>
              <a:t>NtH</a:t>
            </a:r>
            <a:r>
              <a:rPr lang="en-IN" dirty="0" smtClean="0">
                <a:latin typeface="Bamini" pitchFamily="34" charset="0"/>
              </a:rPr>
              <a:t> 5.rpWneUQ;rpNtH </a:t>
            </a:r>
            <a:endParaRPr lang="en-IN" dirty="0">
              <a:latin typeface="Bamin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6526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IN" dirty="0" smtClean="0">
                <a:latin typeface="Bamini" pitchFamily="34" charset="0"/>
              </a:rPr>
              <a:t/>
            </a:r>
            <a:br>
              <a:rPr lang="en-IN" dirty="0" smtClean="0">
                <a:latin typeface="Bamini" pitchFamily="34" charset="0"/>
              </a:rPr>
            </a:br>
            <a:r>
              <a:rPr lang="en-IN" dirty="0" smtClean="0">
                <a:latin typeface="Bamini" pitchFamily="34" charset="0"/>
              </a:rPr>
              <a:t/>
            </a:r>
            <a:br>
              <a:rPr lang="en-IN" dirty="0" smtClean="0">
                <a:latin typeface="Bamini" pitchFamily="34" charset="0"/>
              </a:rPr>
            </a:br>
            <a:r>
              <a:rPr lang="en-IN" dirty="0">
                <a:latin typeface="Bamini" pitchFamily="34" charset="0"/>
              </a:rPr>
              <a:t/>
            </a:r>
            <a:br>
              <a:rPr lang="en-IN" dirty="0">
                <a:latin typeface="Bamini" pitchFamily="34" charset="0"/>
              </a:rPr>
            </a:br>
            <a:r>
              <a:rPr lang="en-IN" dirty="0" smtClean="0">
                <a:latin typeface="Bamini" pitchFamily="34" charset="0"/>
              </a:rPr>
              <a:t/>
            </a:r>
            <a:br>
              <a:rPr lang="en-IN" dirty="0" smtClean="0">
                <a:latin typeface="Bamini" pitchFamily="34" charset="0"/>
              </a:rPr>
            </a:br>
            <a:r>
              <a:rPr lang="en-IN" dirty="0" smtClean="0">
                <a:latin typeface="Bamini" pitchFamily="34" charset="0"/>
              </a:rPr>
              <a:t/>
            </a:r>
            <a:br>
              <a:rPr lang="en-IN" dirty="0" smtClean="0">
                <a:latin typeface="Bamini" pitchFamily="34" charset="0"/>
              </a:rPr>
            </a:br>
            <a:r>
              <a:rPr lang="en-IN" dirty="0">
                <a:latin typeface="Bamini" pitchFamily="34" charset="0"/>
              </a:rPr>
              <a:t/>
            </a:r>
            <a:br>
              <a:rPr lang="en-IN" dirty="0">
                <a:latin typeface="Bamini" pitchFamily="34" charset="0"/>
              </a:rPr>
            </a:br>
            <a:r>
              <a:rPr lang="en-IN" dirty="0" smtClean="0">
                <a:latin typeface="Bamini" pitchFamily="34" charset="0"/>
              </a:rPr>
              <a:t/>
            </a:r>
            <a:br>
              <a:rPr lang="en-IN" dirty="0" smtClean="0">
                <a:latin typeface="Bamini" pitchFamily="34" charset="0"/>
              </a:rPr>
            </a:br>
            <a:r>
              <a:rPr lang="en-IN" dirty="0">
                <a:latin typeface="Bamini" pitchFamily="34" charset="0"/>
              </a:rPr>
              <a:t/>
            </a:r>
            <a:br>
              <a:rPr lang="en-IN" dirty="0">
                <a:latin typeface="Bamini" pitchFamily="34" charset="0"/>
              </a:rPr>
            </a:br>
            <a:r>
              <a:rPr lang="en-IN" dirty="0" smtClean="0">
                <a:latin typeface="Bamini" pitchFamily="34" charset="0"/>
              </a:rPr>
              <a:t/>
            </a:r>
            <a:br>
              <a:rPr lang="en-IN" dirty="0" smtClean="0">
                <a:latin typeface="Bamini" pitchFamily="34" charset="0"/>
              </a:rPr>
            </a:br>
            <a:r>
              <a:rPr lang="en-IN" dirty="0">
                <a:latin typeface="Bamini" pitchFamily="34" charset="0"/>
              </a:rPr>
              <a:t/>
            </a:r>
            <a:br>
              <a:rPr lang="en-IN" dirty="0">
                <a:latin typeface="Bamini" pitchFamily="34" charset="0"/>
              </a:rPr>
            </a:br>
            <a:r>
              <a:rPr lang="en-IN" dirty="0">
                <a:latin typeface="Bamini" pitchFamily="34" charset="0"/>
              </a:rPr>
              <a:t/>
            </a:r>
            <a:br>
              <a:rPr lang="en-IN" dirty="0">
                <a:latin typeface="Bamini" pitchFamily="34" charset="0"/>
              </a:rPr>
            </a:br>
            <a:r>
              <a:rPr lang="en-IN" dirty="0" smtClean="0">
                <a:latin typeface="Arial Black" pitchFamily="34" charset="0"/>
              </a:rPr>
              <a:t>PART-1 TAMIL</a:t>
            </a:r>
            <a:br>
              <a:rPr lang="en-IN" dirty="0" smtClean="0">
                <a:latin typeface="Arial Black" pitchFamily="34" charset="0"/>
              </a:rPr>
            </a:br>
            <a:r>
              <a:rPr lang="en-IN" dirty="0">
                <a:latin typeface="Arial Black" pitchFamily="34" charset="0"/>
              </a:rPr>
              <a:t/>
            </a:r>
            <a:br>
              <a:rPr lang="en-IN" dirty="0">
                <a:latin typeface="Arial Black" pitchFamily="34" charset="0"/>
              </a:rPr>
            </a:br>
            <a:r>
              <a:rPr lang="en-IN" dirty="0" err="1" smtClean="0">
                <a:latin typeface="Bamini" pitchFamily="34" charset="0"/>
              </a:rPr>
              <a:t>ehd;fhk</a:t>
            </a:r>
            <a:r>
              <a:rPr lang="en-IN" dirty="0" smtClean="0">
                <a:latin typeface="Bamini" pitchFamily="34" charset="0"/>
              </a:rPr>
              <a:t>; </a:t>
            </a:r>
            <a:r>
              <a:rPr lang="en-IN" dirty="0" err="1" smtClean="0">
                <a:latin typeface="Bamini" pitchFamily="34" charset="0"/>
              </a:rPr>
              <a:t>gUtk</a:t>
            </a:r>
            <a:r>
              <a:rPr lang="en-IN" dirty="0" smtClean="0">
                <a:latin typeface="Bamini" pitchFamily="34" charset="0"/>
              </a:rPr>
              <a:t>; </a:t>
            </a:r>
            <a:r>
              <a:rPr lang="en-IN" dirty="0" err="1" smtClean="0">
                <a:latin typeface="Bamini" pitchFamily="34" charset="0"/>
              </a:rPr>
              <a:t>jhs</a:t>
            </a:r>
            <a:r>
              <a:rPr lang="en-IN" dirty="0" smtClean="0">
                <a:latin typeface="Bamini" pitchFamily="34" charset="0"/>
              </a:rPr>
              <a:t>; 4</a:t>
            </a:r>
            <a:r>
              <a:rPr lang="en-IN" dirty="0">
                <a:latin typeface="Bamini" pitchFamily="34" charset="0"/>
              </a:rPr>
              <a:t/>
            </a:r>
            <a:br>
              <a:rPr lang="en-IN" dirty="0">
                <a:latin typeface="Bamini" pitchFamily="34" charset="0"/>
              </a:rPr>
            </a:br>
            <a:r>
              <a:rPr lang="en-IN" dirty="0" smtClean="0">
                <a:latin typeface="Bamini" pitchFamily="34" charset="0"/>
              </a:rPr>
              <a:t/>
            </a:r>
            <a:br>
              <a:rPr lang="en-IN" dirty="0" smtClean="0">
                <a:latin typeface="Bamini" pitchFamily="34" charset="0"/>
              </a:rPr>
            </a:br>
            <a:r>
              <a:rPr lang="en-IN" dirty="0" err="1" smtClean="0">
                <a:latin typeface="Bamini" pitchFamily="34" charset="0"/>
              </a:rPr>
              <a:t>gz;ila</a:t>
            </a:r>
            <a:r>
              <a:rPr lang="en-IN" dirty="0" smtClean="0">
                <a:latin typeface="Bamini" pitchFamily="34" charset="0"/>
              </a:rPr>
              <a:t> ,</a:t>
            </a:r>
            <a:r>
              <a:rPr lang="en-IN" dirty="0" err="1" smtClean="0">
                <a:latin typeface="Bamini" pitchFamily="34" charset="0"/>
              </a:rPr>
              <a:t>yf;fpak</a:t>
            </a:r>
            <a:r>
              <a:rPr lang="en-IN" dirty="0" smtClean="0">
                <a:latin typeface="Bamini" pitchFamily="34" charset="0"/>
              </a:rPr>
              <a:t>; -16</a:t>
            </a:r>
            <a:r>
              <a:rPr lang="en-IN" dirty="0" smtClean="0">
                <a:latin typeface="Arial" pitchFamily="34" charset="0"/>
                <a:cs typeface="Arial" pitchFamily="34" charset="0"/>
              </a:rPr>
              <a:t>LCT4</a:t>
            </a:r>
            <a:r>
              <a:rPr lang="en-IN" dirty="0" smtClean="0">
                <a:latin typeface="Bamini" pitchFamily="34" charset="0"/>
              </a:rPr>
              <a:t/>
            </a:r>
            <a:br>
              <a:rPr lang="en-IN" dirty="0" smtClean="0">
                <a:latin typeface="Bamini" pitchFamily="34" charset="0"/>
              </a:rPr>
            </a:br>
            <a:endParaRPr lang="en-IN" dirty="0">
              <a:latin typeface="Bamin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0186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N" dirty="0" smtClean="0">
              <a:latin typeface="Bamini" pitchFamily="34" charset="0"/>
            </a:endParaRPr>
          </a:p>
          <a:p>
            <a:pPr marL="0" indent="0">
              <a:buNone/>
            </a:pPr>
            <a:endParaRPr lang="en-IN" sz="4000" dirty="0" smtClean="0">
              <a:latin typeface="Bamin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738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latin typeface="Bamini" pitchFamily="34" charset="0"/>
              </a:rPr>
              <a:t>10.KJnkhopf;fhQ;rp</a:t>
            </a:r>
            <a:endParaRPr lang="en-IN" dirty="0">
              <a:latin typeface="Bamin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  <a:p>
            <a:r>
              <a:rPr lang="en-IN" dirty="0" err="1" smtClean="0">
                <a:latin typeface="Bamini" pitchFamily="34" charset="0"/>
              </a:rPr>
              <a:t>MrphpaH</a:t>
            </a:r>
            <a:r>
              <a:rPr lang="en-IN" dirty="0" smtClean="0">
                <a:latin typeface="Bamini" pitchFamily="34" charset="0"/>
              </a:rPr>
              <a:t>:$</a:t>
            </a:r>
            <a:r>
              <a:rPr lang="en-IN" dirty="0" err="1" smtClean="0">
                <a:latin typeface="Bamini" pitchFamily="34" charset="0"/>
              </a:rPr>
              <a:t>lY</a:t>
            </a:r>
            <a:r>
              <a:rPr lang="en-IN" dirty="0" smtClean="0">
                <a:latin typeface="Bamini" pitchFamily="34" charset="0"/>
              </a:rPr>
              <a:t>}</a:t>
            </a:r>
            <a:r>
              <a:rPr lang="en-IN" dirty="0" err="1" smtClean="0">
                <a:latin typeface="Bamini" pitchFamily="34" charset="0"/>
              </a:rPr>
              <a:t>HfpohH</a:t>
            </a:r>
            <a:r>
              <a:rPr lang="en-IN" dirty="0" smtClean="0">
                <a:latin typeface="Bamini" pitchFamily="34" charset="0"/>
              </a:rPr>
              <a:t>.</a:t>
            </a:r>
          </a:p>
          <a:p>
            <a:r>
              <a:rPr lang="en-IN" dirty="0" err="1">
                <a:latin typeface="Bamini" pitchFamily="34" charset="0"/>
              </a:rPr>
              <a:t>g</a:t>
            </a:r>
            <a:r>
              <a:rPr lang="en-IN" dirty="0" err="1" smtClean="0">
                <a:latin typeface="Bamini" pitchFamily="34" charset="0"/>
              </a:rPr>
              <a:t>hly;fs</a:t>
            </a:r>
            <a:r>
              <a:rPr lang="en-IN" dirty="0" smtClean="0">
                <a:latin typeface="Bamini" pitchFamily="34" charset="0"/>
              </a:rPr>
              <a:t>;:100. fp.gp5 Mk; E}</a:t>
            </a:r>
            <a:r>
              <a:rPr lang="en-IN" dirty="0" err="1" smtClean="0">
                <a:latin typeface="Bamini" pitchFamily="34" charset="0"/>
              </a:rPr>
              <a:t>w;whz;L</a:t>
            </a:r>
            <a:r>
              <a:rPr lang="en-IN" dirty="0" smtClean="0">
                <a:latin typeface="Bamini" pitchFamily="34" charset="0"/>
              </a:rPr>
              <a:t>.</a:t>
            </a:r>
          </a:p>
          <a:p>
            <a:r>
              <a:rPr lang="en-IN" dirty="0">
                <a:latin typeface="Bamini" pitchFamily="34" charset="0"/>
              </a:rPr>
              <a:t> </a:t>
            </a:r>
            <a:r>
              <a:rPr lang="en-IN" dirty="0" err="1" smtClean="0">
                <a:latin typeface="Bamini" pitchFamily="34" charset="0"/>
              </a:rPr>
              <a:t>gj;Jg;gj;Jg</a:t>
            </a:r>
            <a:r>
              <a:rPr lang="en-IN" dirty="0" smtClean="0">
                <a:latin typeface="Bamini" pitchFamily="34" charset="0"/>
              </a:rPr>
              <a:t>; </a:t>
            </a:r>
            <a:r>
              <a:rPr lang="en-IN" dirty="0" err="1" smtClean="0">
                <a:latin typeface="Bamini" pitchFamily="34" charset="0"/>
              </a:rPr>
              <a:t>ghly;fshf</a:t>
            </a:r>
            <a:r>
              <a:rPr lang="en-IN" dirty="0" smtClean="0">
                <a:latin typeface="Bamini" pitchFamily="34" charset="0"/>
              </a:rPr>
              <a:t> 10 </a:t>
            </a:r>
            <a:r>
              <a:rPr lang="en-IN" dirty="0" err="1" smtClean="0">
                <a:latin typeface="Bamini" pitchFamily="34" charset="0"/>
              </a:rPr>
              <a:t>gphpTfs</a:t>
            </a:r>
            <a:r>
              <a:rPr lang="en-IN" dirty="0" smtClean="0">
                <a:latin typeface="Bamini" pitchFamily="34" charset="0"/>
              </a:rPr>
              <a:t>; </a:t>
            </a:r>
            <a:r>
              <a:rPr lang="en-IN" dirty="0" err="1" smtClean="0">
                <a:latin typeface="Bamini" pitchFamily="34" charset="0"/>
              </a:rPr>
              <a:t>nfhz;lJ</a:t>
            </a:r>
            <a:r>
              <a:rPr lang="en-IN" dirty="0" smtClean="0">
                <a:latin typeface="Bamini" pitchFamily="34" charset="0"/>
              </a:rPr>
              <a:t>.</a:t>
            </a:r>
          </a:p>
          <a:p>
            <a:r>
              <a:rPr lang="en-IN" dirty="0">
                <a:latin typeface="Bamini" pitchFamily="34" charset="0"/>
              </a:rPr>
              <a:t> </a:t>
            </a:r>
            <a:r>
              <a:rPr lang="en-IN" dirty="0" err="1" smtClean="0">
                <a:latin typeface="Bamini" pitchFamily="34" charset="0"/>
              </a:rPr>
              <a:t>epiyahikiag;ghLk</a:t>
            </a:r>
            <a:r>
              <a:rPr lang="en-IN" dirty="0" smtClean="0">
                <a:latin typeface="Bamini" pitchFamily="34" charset="0"/>
              </a:rPr>
              <a:t>; E}y;. </a:t>
            </a:r>
          </a:p>
          <a:p>
            <a:r>
              <a:rPr lang="en-IN" dirty="0" err="1" smtClean="0">
                <a:latin typeface="Bamini" pitchFamily="34" charset="0"/>
              </a:rPr>
              <a:t>fhQ;rp</a:t>
            </a:r>
            <a:r>
              <a:rPr lang="en-IN" dirty="0" smtClean="0">
                <a:latin typeface="Bamini" pitchFamily="34" charset="0"/>
              </a:rPr>
              <a:t> </a:t>
            </a:r>
            <a:r>
              <a:rPr lang="en-IN" dirty="0" err="1" smtClean="0">
                <a:latin typeface="Bamini" pitchFamily="34" charset="0"/>
              </a:rPr>
              <a:t>Gwj;jpiz</a:t>
            </a:r>
            <a:r>
              <a:rPr lang="en-IN" dirty="0" smtClean="0">
                <a:latin typeface="Bamini" pitchFamily="34" charset="0"/>
              </a:rPr>
              <a:t>. </a:t>
            </a:r>
          </a:p>
          <a:p>
            <a:endParaRPr lang="en-IN" dirty="0">
              <a:latin typeface="Bamin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5005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>
                <a:latin typeface="Bamini" pitchFamily="34" charset="0"/>
              </a:rPr>
              <a:t>11.Vyhjp</a:t>
            </a:r>
            <a:endParaRPr lang="en-IN" dirty="0">
              <a:latin typeface="Bamin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 dirty="0" err="1" smtClean="0">
                <a:latin typeface="Bamini" pitchFamily="34" charset="0"/>
              </a:rPr>
              <a:t>MrphpaH:fzpNkjhtpahH</a:t>
            </a:r>
            <a:r>
              <a:rPr lang="en-IN" dirty="0" smtClean="0">
                <a:latin typeface="Bamini" pitchFamily="34" charset="0"/>
              </a:rPr>
              <a:t>.</a:t>
            </a:r>
          </a:p>
          <a:p>
            <a:r>
              <a:rPr lang="en-IN" dirty="0" err="1">
                <a:latin typeface="Bamini" pitchFamily="34" charset="0"/>
              </a:rPr>
              <a:t>g</a:t>
            </a:r>
            <a:r>
              <a:rPr lang="en-IN" dirty="0" err="1" smtClean="0">
                <a:latin typeface="Bamini" pitchFamily="34" charset="0"/>
              </a:rPr>
              <a:t>hly;fs</a:t>
            </a:r>
            <a:r>
              <a:rPr lang="en-IN" dirty="0" smtClean="0">
                <a:latin typeface="Bamini" pitchFamily="34" charset="0"/>
              </a:rPr>
              <a:t>;:80. </a:t>
            </a:r>
            <a:r>
              <a:rPr lang="en-IN" dirty="0" err="1" smtClean="0">
                <a:latin typeface="Bamini" pitchFamily="34" charset="0"/>
              </a:rPr>
              <a:t>kUe;jhy</a:t>
            </a:r>
            <a:r>
              <a:rPr lang="en-IN" dirty="0" smtClean="0">
                <a:latin typeface="Bamini" pitchFamily="34" charset="0"/>
              </a:rPr>
              <a:t>; </a:t>
            </a:r>
            <a:r>
              <a:rPr lang="en-IN" dirty="0" err="1" smtClean="0">
                <a:latin typeface="Bamini" pitchFamily="34" charset="0"/>
              </a:rPr>
              <a:t>ngaHg;ngw;wJ.Vyhjp</a:t>
            </a:r>
            <a:r>
              <a:rPr lang="en-IN" dirty="0" smtClean="0">
                <a:latin typeface="Bamini" pitchFamily="34" charset="0"/>
              </a:rPr>
              <a:t> </a:t>
            </a:r>
            <a:r>
              <a:rPr lang="en-IN" dirty="0" err="1" smtClean="0">
                <a:latin typeface="Bamini" pitchFamily="34" charset="0"/>
              </a:rPr>
              <a:t>vd;gJ</a:t>
            </a:r>
            <a:r>
              <a:rPr lang="en-IN" dirty="0" smtClean="0">
                <a:latin typeface="Bamini" pitchFamily="34" charset="0"/>
              </a:rPr>
              <a:t> </a:t>
            </a:r>
            <a:r>
              <a:rPr lang="en-IN" dirty="0" err="1" smtClean="0">
                <a:latin typeface="Bamini" pitchFamily="34" charset="0"/>
              </a:rPr>
              <a:t>Vyj;ij</a:t>
            </a:r>
            <a:r>
              <a:rPr lang="en-IN" dirty="0" smtClean="0">
                <a:latin typeface="Bamini" pitchFamily="34" charset="0"/>
              </a:rPr>
              <a:t> </a:t>
            </a:r>
            <a:r>
              <a:rPr lang="en-IN" dirty="0" err="1" smtClean="0">
                <a:latin typeface="Bamini" pitchFamily="34" charset="0"/>
              </a:rPr>
              <a:t>Kjyhtjhf</a:t>
            </a:r>
            <a:r>
              <a:rPr lang="en-IN" dirty="0" smtClean="0">
                <a:latin typeface="Bamini" pitchFamily="34" charset="0"/>
              </a:rPr>
              <a:t> </a:t>
            </a:r>
            <a:r>
              <a:rPr lang="en-IN" dirty="0" err="1" smtClean="0">
                <a:latin typeface="Bamini" pitchFamily="34" charset="0"/>
              </a:rPr>
              <a:t>cilaJ</a:t>
            </a:r>
            <a:r>
              <a:rPr lang="en-IN" dirty="0" smtClean="0">
                <a:latin typeface="Bamini" pitchFamily="34" charset="0"/>
              </a:rPr>
              <a:t>.</a:t>
            </a:r>
          </a:p>
          <a:p>
            <a:r>
              <a:rPr lang="en-IN" dirty="0">
                <a:latin typeface="Bamini" pitchFamily="34" charset="0"/>
              </a:rPr>
              <a:t> </a:t>
            </a:r>
            <a:r>
              <a:rPr lang="en-IN" dirty="0" err="1" smtClean="0">
                <a:latin typeface="Bamini" pitchFamily="34" charset="0"/>
              </a:rPr>
              <a:t>mit.Vyk</a:t>
            </a:r>
            <a:r>
              <a:rPr lang="en-IN" dirty="0" smtClean="0">
                <a:latin typeface="Bamini" pitchFamily="34" charset="0"/>
              </a:rPr>
              <a:t>;</a:t>
            </a:r>
            <a:r>
              <a:rPr lang="en-IN" dirty="0" smtClean="0">
                <a:latin typeface="Arial Black" pitchFamily="34" charset="0"/>
              </a:rPr>
              <a:t>,</a:t>
            </a:r>
            <a:r>
              <a:rPr lang="en-IN" dirty="0" smtClean="0">
                <a:latin typeface="Bamini" pitchFamily="34" charset="0"/>
              </a:rPr>
              <a:t> ,</a:t>
            </a:r>
            <a:r>
              <a:rPr lang="en-IN" dirty="0" err="1" smtClean="0">
                <a:latin typeface="Bamini" pitchFamily="34" charset="0"/>
              </a:rPr>
              <a:t>ytq;fk</a:t>
            </a:r>
            <a:r>
              <a:rPr lang="en-IN" dirty="0" smtClean="0">
                <a:latin typeface="Bamini" pitchFamily="34" charset="0"/>
              </a:rPr>
              <a:t>;</a:t>
            </a:r>
            <a:r>
              <a:rPr lang="en-IN" dirty="0" smtClean="0">
                <a:latin typeface="Arial Black" pitchFamily="34" charset="0"/>
              </a:rPr>
              <a:t>,</a:t>
            </a:r>
            <a:r>
              <a:rPr lang="en-IN" dirty="0" smtClean="0">
                <a:latin typeface="Bamini" pitchFamily="34" charset="0"/>
              </a:rPr>
              <a:t>; </a:t>
            </a:r>
            <a:r>
              <a:rPr lang="en-IN" dirty="0" err="1" smtClean="0">
                <a:latin typeface="Bamini" pitchFamily="34" charset="0"/>
              </a:rPr>
              <a:t>rpWehtw;g</a:t>
            </a:r>
            <a:r>
              <a:rPr lang="en-IN" dirty="0" smtClean="0">
                <a:latin typeface="Bamini" pitchFamily="34" charset="0"/>
              </a:rPr>
              <a:t>+</a:t>
            </a:r>
            <a:r>
              <a:rPr lang="en-IN" dirty="0" smtClean="0">
                <a:latin typeface="Arial Black" pitchFamily="34" charset="0"/>
              </a:rPr>
              <a:t>,</a:t>
            </a:r>
            <a:r>
              <a:rPr lang="en-IN" dirty="0">
                <a:latin typeface="Bamini" pitchFamily="34" charset="0"/>
              </a:rPr>
              <a:t> </a:t>
            </a:r>
            <a:r>
              <a:rPr lang="en-IN" dirty="0" err="1">
                <a:latin typeface="Bamini" pitchFamily="34" charset="0"/>
              </a:rPr>
              <a:t>Rf;F</a:t>
            </a:r>
            <a:r>
              <a:rPr lang="en-IN" dirty="0">
                <a:latin typeface="Bamini" pitchFamily="34" charset="0"/>
              </a:rPr>
              <a:t> </a:t>
            </a:r>
            <a:r>
              <a:rPr lang="en-IN" dirty="0" smtClean="0">
                <a:latin typeface="Arial Black" pitchFamily="34" charset="0"/>
              </a:rPr>
              <a:t>,</a:t>
            </a:r>
            <a:r>
              <a:rPr lang="en-IN" dirty="0">
                <a:latin typeface="Bamini" pitchFamily="34" charset="0"/>
              </a:rPr>
              <a:t> </a:t>
            </a:r>
            <a:r>
              <a:rPr lang="en-IN" dirty="0" err="1">
                <a:latin typeface="Bamini" pitchFamily="34" charset="0"/>
              </a:rPr>
              <a:t>kpsF</a:t>
            </a:r>
            <a:r>
              <a:rPr lang="en-IN" dirty="0">
                <a:latin typeface="Bamini" pitchFamily="34" charset="0"/>
              </a:rPr>
              <a:t> </a:t>
            </a:r>
            <a:r>
              <a:rPr lang="en-IN" dirty="0" smtClean="0">
                <a:latin typeface="Arial Black" pitchFamily="34" charset="0"/>
              </a:rPr>
              <a:t>,</a:t>
            </a:r>
            <a:r>
              <a:rPr lang="en-IN" dirty="0" smtClean="0">
                <a:latin typeface="Bamini" pitchFamily="34" charset="0"/>
              </a:rPr>
              <a:t> </a:t>
            </a:r>
            <a:r>
              <a:rPr lang="en-IN" dirty="0" err="1" smtClean="0">
                <a:latin typeface="Bamini" pitchFamily="34" charset="0"/>
              </a:rPr>
              <a:t>jpg;gpyp</a:t>
            </a:r>
            <a:r>
              <a:rPr lang="en-IN" dirty="0" smtClean="0">
                <a:latin typeface="Bamini" pitchFamily="34" charset="0"/>
              </a:rPr>
              <a:t>.</a:t>
            </a:r>
          </a:p>
          <a:p>
            <a:pPr marL="0" indent="0">
              <a:buNone/>
            </a:pPr>
            <a:r>
              <a:rPr lang="en-IN" dirty="0" smtClean="0">
                <a:latin typeface="Bamini" pitchFamily="34" charset="0"/>
              </a:rPr>
              <a:t>             12</a:t>
            </a:r>
            <a:r>
              <a:rPr lang="en-IN" sz="4300" dirty="0" smtClean="0">
                <a:latin typeface="Bamini" pitchFamily="34" charset="0"/>
              </a:rPr>
              <a:t>,d;dpiy</a:t>
            </a:r>
          </a:p>
          <a:p>
            <a:pPr marL="0" indent="0">
              <a:buNone/>
            </a:pPr>
            <a:r>
              <a:rPr lang="en-IN" dirty="0" err="1" smtClean="0">
                <a:latin typeface="Bamini" pitchFamily="34" charset="0"/>
              </a:rPr>
              <a:t>MrphpaH</a:t>
            </a:r>
            <a:r>
              <a:rPr lang="en-IN" dirty="0" smtClean="0">
                <a:latin typeface="Bamini" pitchFamily="34" charset="0"/>
              </a:rPr>
              <a:t>: </a:t>
            </a:r>
            <a:r>
              <a:rPr lang="en-IN" dirty="0" err="1" smtClean="0">
                <a:latin typeface="Bamini" pitchFamily="34" charset="0"/>
              </a:rPr>
              <a:t>ngha;ifahh</a:t>
            </a:r>
            <a:r>
              <a:rPr lang="en-IN" dirty="0" smtClean="0">
                <a:latin typeface="Bamini" pitchFamily="34" charset="0"/>
              </a:rPr>
              <a:t>;.</a:t>
            </a:r>
          </a:p>
          <a:p>
            <a:pPr marL="0" indent="0">
              <a:buNone/>
            </a:pPr>
            <a:r>
              <a:rPr lang="en-IN" dirty="0" smtClean="0">
                <a:latin typeface="Bamini" pitchFamily="34" charset="0"/>
              </a:rPr>
              <a:t>ghly;fs;45. </a:t>
            </a:r>
            <a:r>
              <a:rPr lang="en-IN" dirty="0" err="1" smtClean="0">
                <a:latin typeface="Bamini" pitchFamily="34" charset="0"/>
              </a:rPr>
              <a:t>ehd;F</a:t>
            </a:r>
            <a:r>
              <a:rPr lang="en-IN" dirty="0" smtClean="0">
                <a:latin typeface="Bamini" pitchFamily="34" charset="0"/>
              </a:rPr>
              <a:t> </a:t>
            </a:r>
            <a:r>
              <a:rPr lang="en-IN" dirty="0" err="1" smtClean="0">
                <a:latin typeface="Bamini" pitchFamily="34" charset="0"/>
              </a:rPr>
              <a:t>ghy;fs</a:t>
            </a:r>
            <a:r>
              <a:rPr lang="en-IN" dirty="0" smtClean="0">
                <a:latin typeface="Bamini" pitchFamily="34" charset="0"/>
              </a:rPr>
              <a:t>;: 1.mwj;Jg;ghy;2.nghUs;ghy; 3.fhkj;Jg;ghy; 4.tPl;Lg;ghy;</a:t>
            </a:r>
          </a:p>
          <a:p>
            <a:endParaRPr lang="en-IN" dirty="0">
              <a:latin typeface="Bamin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9060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latin typeface="Bamini" pitchFamily="34" charset="0"/>
              </a:rPr>
              <a:t>13.fhH </a:t>
            </a:r>
            <a:r>
              <a:rPr lang="en-IN" dirty="0" err="1" smtClean="0">
                <a:latin typeface="Bamini" pitchFamily="34" charset="0"/>
              </a:rPr>
              <a:t>ehw;gJ</a:t>
            </a:r>
            <a:endParaRPr lang="en-IN" dirty="0">
              <a:latin typeface="Bamin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err="1" smtClean="0">
                <a:latin typeface="Bamini" pitchFamily="34" charset="0"/>
              </a:rPr>
              <a:t>MrphpaH:kJiu</a:t>
            </a:r>
            <a:r>
              <a:rPr lang="en-IN" dirty="0" smtClean="0">
                <a:latin typeface="Bamini" pitchFamily="34" charset="0"/>
              </a:rPr>
              <a:t> </a:t>
            </a:r>
            <a:r>
              <a:rPr lang="en-IN" dirty="0" err="1" smtClean="0">
                <a:latin typeface="Bamini" pitchFamily="34" charset="0"/>
              </a:rPr>
              <a:t>fz;zd</a:t>
            </a:r>
            <a:r>
              <a:rPr lang="en-IN" dirty="0" smtClean="0">
                <a:latin typeface="Bamini" pitchFamily="34" charset="0"/>
              </a:rPr>
              <a:t>; $</a:t>
            </a:r>
            <a:r>
              <a:rPr lang="en-IN" dirty="0" err="1" smtClean="0">
                <a:latin typeface="Bamini" pitchFamily="34" charset="0"/>
              </a:rPr>
              <a:t>j;jdhH</a:t>
            </a:r>
            <a:r>
              <a:rPr lang="en-IN" dirty="0" smtClean="0">
                <a:latin typeface="Bamini" pitchFamily="34" charset="0"/>
              </a:rPr>
              <a:t>.</a:t>
            </a:r>
          </a:p>
          <a:p>
            <a:r>
              <a:rPr lang="en-IN" dirty="0">
                <a:latin typeface="Bamini" pitchFamily="34" charset="0"/>
              </a:rPr>
              <a:t> </a:t>
            </a:r>
            <a:r>
              <a:rPr lang="en-IN" dirty="0" smtClean="0">
                <a:latin typeface="Bamini" pitchFamily="34" charset="0"/>
              </a:rPr>
              <a:t>fp.gp.5Mk;E}</a:t>
            </a:r>
            <a:r>
              <a:rPr lang="en-IN" dirty="0" err="1" smtClean="0">
                <a:latin typeface="Bamini" pitchFamily="34" charset="0"/>
              </a:rPr>
              <a:t>w;whz;L</a:t>
            </a:r>
            <a:r>
              <a:rPr lang="en-IN" dirty="0" smtClean="0">
                <a:latin typeface="Bamini" pitchFamily="34" charset="0"/>
              </a:rPr>
              <a:t>.</a:t>
            </a:r>
          </a:p>
          <a:p>
            <a:r>
              <a:rPr lang="en-IN" dirty="0">
                <a:latin typeface="Bamini" pitchFamily="34" charset="0"/>
              </a:rPr>
              <a:t> </a:t>
            </a:r>
            <a:r>
              <a:rPr lang="en-IN" dirty="0" err="1" smtClean="0">
                <a:latin typeface="Bamini" pitchFamily="34" charset="0"/>
              </a:rPr>
              <a:t>nkhj;jk</a:t>
            </a:r>
            <a:r>
              <a:rPr lang="en-IN" dirty="0" smtClean="0">
                <a:latin typeface="Bamini" pitchFamily="34" charset="0"/>
              </a:rPr>
              <a:t>; 40 </a:t>
            </a:r>
            <a:r>
              <a:rPr lang="en-IN" dirty="0" err="1" smtClean="0">
                <a:latin typeface="Bamini" pitchFamily="34" charset="0"/>
              </a:rPr>
              <a:t>ntz;ghf;fs</a:t>
            </a:r>
            <a:r>
              <a:rPr lang="en-IN" dirty="0" smtClean="0">
                <a:latin typeface="Bamini" pitchFamily="34" charset="0"/>
              </a:rPr>
              <a:t>;</a:t>
            </a:r>
          </a:p>
          <a:p>
            <a:r>
              <a:rPr lang="en-IN" dirty="0" err="1" smtClean="0">
                <a:latin typeface="Bamini" pitchFamily="34" charset="0"/>
              </a:rPr>
              <a:t>mfE</a:t>
            </a:r>
            <a:r>
              <a:rPr lang="en-IN" dirty="0" smtClean="0">
                <a:latin typeface="Bamini" pitchFamily="34" charset="0"/>
              </a:rPr>
              <a:t>}y;.</a:t>
            </a:r>
            <a:r>
              <a:rPr lang="en-IN" dirty="0" err="1" smtClean="0">
                <a:latin typeface="Bamini" pitchFamily="34" charset="0"/>
              </a:rPr>
              <a:t>Ky;iyj;jpizia</a:t>
            </a:r>
            <a:r>
              <a:rPr lang="en-IN" dirty="0" smtClean="0">
                <a:latin typeface="Bamini" pitchFamily="34" charset="0"/>
              </a:rPr>
              <a:t> </a:t>
            </a:r>
            <a:r>
              <a:rPr lang="en-IN" dirty="0" err="1" smtClean="0">
                <a:latin typeface="Bamini" pitchFamily="34" charset="0"/>
              </a:rPr>
              <a:t>kl;Lk</a:t>
            </a:r>
            <a:r>
              <a:rPr lang="en-IN" dirty="0" smtClean="0">
                <a:latin typeface="Bamini" pitchFamily="34" charset="0"/>
              </a:rPr>
              <a:t>; </a:t>
            </a:r>
            <a:r>
              <a:rPr lang="en-IN" dirty="0" err="1" smtClean="0">
                <a:latin typeface="Bamini" pitchFamily="34" charset="0"/>
              </a:rPr>
              <a:t>ghLk</a:t>
            </a:r>
            <a:r>
              <a:rPr lang="en-IN" dirty="0" smtClean="0">
                <a:latin typeface="Bamini" pitchFamily="34" charset="0"/>
              </a:rPr>
              <a:t>; E}y;.</a:t>
            </a:r>
          </a:p>
          <a:p>
            <a:r>
              <a:rPr lang="en-IN" dirty="0" err="1" smtClean="0">
                <a:latin typeface="Bamini" pitchFamily="34" charset="0"/>
              </a:rPr>
              <a:t>Xt;nthU</a:t>
            </a:r>
            <a:r>
              <a:rPr lang="en-IN" dirty="0" smtClean="0">
                <a:latin typeface="Bamini" pitchFamily="34" charset="0"/>
              </a:rPr>
              <a:t> </a:t>
            </a:r>
            <a:r>
              <a:rPr lang="en-IN" dirty="0" err="1" smtClean="0">
                <a:latin typeface="Bamini" pitchFamily="34" charset="0"/>
              </a:rPr>
              <a:t>ghlypYk</a:t>
            </a:r>
            <a:r>
              <a:rPr lang="en-IN" dirty="0" smtClean="0">
                <a:latin typeface="Bamini" pitchFamily="34" charset="0"/>
              </a:rPr>
              <a:t>; </a:t>
            </a:r>
            <a:r>
              <a:rPr lang="en-IN" dirty="0" err="1" smtClean="0">
                <a:latin typeface="Bamini" pitchFamily="34" charset="0"/>
              </a:rPr>
              <a:t>fhHf;fhy</a:t>
            </a:r>
            <a:r>
              <a:rPr lang="en-IN" dirty="0" smtClean="0">
                <a:latin typeface="Bamini" pitchFamily="34" charset="0"/>
              </a:rPr>
              <a:t> </a:t>
            </a:r>
            <a:r>
              <a:rPr lang="en-IN" dirty="0" err="1" smtClean="0">
                <a:latin typeface="Bamini" pitchFamily="34" charset="0"/>
              </a:rPr>
              <a:t>tUzid</a:t>
            </a:r>
            <a:r>
              <a:rPr lang="en-IN" dirty="0" smtClean="0">
                <a:latin typeface="Bamini" pitchFamily="34" charset="0"/>
              </a:rPr>
              <a:t> </a:t>
            </a:r>
            <a:r>
              <a:rPr lang="en-IN" dirty="0" err="1" smtClean="0">
                <a:latin typeface="Bamini" pitchFamily="34" charset="0"/>
              </a:rPr>
              <a:t>tUfpwJ</a:t>
            </a:r>
            <a:r>
              <a:rPr lang="en-IN" dirty="0" smtClean="0">
                <a:latin typeface="Bamini" pitchFamily="34" charset="0"/>
              </a:rPr>
              <a:t>.</a:t>
            </a:r>
          </a:p>
          <a:p>
            <a:pPr marL="0" indent="0">
              <a:buNone/>
            </a:pPr>
            <a:r>
              <a:rPr lang="en-IN" dirty="0" smtClean="0">
                <a:latin typeface="Bamini" pitchFamily="34" charset="0"/>
              </a:rPr>
              <a:t>;</a:t>
            </a:r>
            <a:endParaRPr lang="en-IN" dirty="0">
              <a:latin typeface="Bamin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8302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latin typeface="Bamini" pitchFamily="34" charset="0"/>
              </a:rPr>
              <a:t>14.Ie;jpiz </a:t>
            </a:r>
            <a:r>
              <a:rPr lang="en-IN" dirty="0" err="1" smtClean="0">
                <a:latin typeface="Bamini" pitchFamily="34" charset="0"/>
              </a:rPr>
              <a:t>Ik;gJ</a:t>
            </a:r>
            <a:endParaRPr lang="en-IN" dirty="0">
              <a:latin typeface="Bamin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err="1" smtClean="0">
                <a:latin typeface="Bamini" pitchFamily="34" charset="0"/>
              </a:rPr>
              <a:t>MrphpaH:khwd</a:t>
            </a:r>
            <a:r>
              <a:rPr lang="en-IN" dirty="0" smtClean="0">
                <a:latin typeface="Bamini" pitchFamily="34" charset="0"/>
              </a:rPr>
              <a:t>; </a:t>
            </a:r>
            <a:r>
              <a:rPr lang="en-IN" dirty="0" err="1" smtClean="0">
                <a:latin typeface="Bamini" pitchFamily="34" charset="0"/>
              </a:rPr>
              <a:t>nghiwadhH</a:t>
            </a:r>
            <a:r>
              <a:rPr lang="en-IN" dirty="0" smtClean="0">
                <a:latin typeface="Bamini" pitchFamily="34" charset="0"/>
              </a:rPr>
              <a:t>.</a:t>
            </a:r>
          </a:p>
          <a:p>
            <a:r>
              <a:rPr lang="en-IN" dirty="0" err="1">
                <a:latin typeface="Bamini" pitchFamily="34" charset="0"/>
              </a:rPr>
              <a:t>g</a:t>
            </a:r>
            <a:r>
              <a:rPr lang="en-IN" dirty="0" err="1" smtClean="0">
                <a:latin typeface="Bamini" pitchFamily="34" charset="0"/>
              </a:rPr>
              <a:t>hly;fs</a:t>
            </a:r>
            <a:r>
              <a:rPr lang="en-IN" dirty="0" smtClean="0">
                <a:latin typeface="Bamini" pitchFamily="34" charset="0"/>
              </a:rPr>
              <a:t>;;:50 </a:t>
            </a:r>
            <a:r>
              <a:rPr lang="en-IN" dirty="0" err="1" smtClean="0">
                <a:latin typeface="Bamini" pitchFamily="34" charset="0"/>
              </a:rPr>
              <a:t>mfE</a:t>
            </a:r>
            <a:r>
              <a:rPr lang="en-IN" dirty="0" smtClean="0">
                <a:latin typeface="Bamini" pitchFamily="34" charset="0"/>
              </a:rPr>
              <a:t>}y;.</a:t>
            </a:r>
          </a:p>
          <a:p>
            <a:r>
              <a:rPr lang="en-IN" dirty="0" smtClean="0">
                <a:latin typeface="Bamini" pitchFamily="34" charset="0"/>
              </a:rPr>
              <a:t>fp.gp.4Mk; E}</a:t>
            </a:r>
            <a:r>
              <a:rPr lang="en-IN" dirty="0" err="1" smtClean="0">
                <a:latin typeface="Bamini" pitchFamily="34" charset="0"/>
              </a:rPr>
              <a:t>w;whz;L</a:t>
            </a:r>
            <a:r>
              <a:rPr lang="en-IN" dirty="0" smtClean="0">
                <a:latin typeface="Bamini" pitchFamily="34" charset="0"/>
              </a:rPr>
              <a:t>.</a:t>
            </a:r>
          </a:p>
          <a:p>
            <a:r>
              <a:rPr lang="en-IN" dirty="0" smtClean="0">
                <a:latin typeface="Bamini" pitchFamily="34" charset="0"/>
              </a:rPr>
              <a:t>1.Ky;iy2.FwpQ;rp3.kUjk;4.ghiy5.nea;jy;</a:t>
            </a:r>
          </a:p>
          <a:p>
            <a:r>
              <a:rPr lang="en-IN" dirty="0" err="1" smtClean="0">
                <a:latin typeface="Bamini" pitchFamily="34" charset="0"/>
              </a:rPr>
              <a:t>jpizf;Fg</a:t>
            </a:r>
            <a:r>
              <a:rPr lang="en-IN" dirty="0" smtClean="0">
                <a:latin typeface="Bamini" pitchFamily="34" charset="0"/>
              </a:rPr>
              <a:t>; </a:t>
            </a:r>
            <a:r>
              <a:rPr lang="en-IN" dirty="0" err="1" smtClean="0">
                <a:latin typeface="Bamini" pitchFamily="34" charset="0"/>
              </a:rPr>
              <a:t>gj;Jg;ghly;fs</a:t>
            </a:r>
            <a:r>
              <a:rPr lang="en-IN" dirty="0" smtClean="0">
                <a:latin typeface="Bamini" pitchFamily="34" charset="0"/>
              </a:rPr>
              <a:t>;.</a:t>
            </a:r>
          </a:p>
          <a:p>
            <a:r>
              <a:rPr lang="en-IN" dirty="0">
                <a:latin typeface="Bamini" pitchFamily="34" charset="0"/>
              </a:rPr>
              <a:t> </a:t>
            </a:r>
            <a:r>
              <a:rPr lang="en-IN" dirty="0" err="1" smtClean="0">
                <a:latin typeface="Bamini" pitchFamily="34" charset="0"/>
              </a:rPr>
              <a:t>Ky;iyj;jpizia</a:t>
            </a:r>
            <a:r>
              <a:rPr lang="en-IN" dirty="0" smtClean="0">
                <a:latin typeface="Bamini" pitchFamily="34" charset="0"/>
              </a:rPr>
              <a:t> </a:t>
            </a:r>
            <a:r>
              <a:rPr lang="en-IN" dirty="0" err="1" smtClean="0">
                <a:latin typeface="Bamini" pitchFamily="34" charset="0"/>
              </a:rPr>
              <a:t>Kjyhtjhfg</a:t>
            </a:r>
            <a:r>
              <a:rPr lang="en-IN" dirty="0" smtClean="0">
                <a:latin typeface="Bamini" pitchFamily="34" charset="0"/>
              </a:rPr>
              <a:t>; </a:t>
            </a:r>
            <a:r>
              <a:rPr lang="en-IN" dirty="0" err="1" smtClean="0">
                <a:latin typeface="Bamini" pitchFamily="34" charset="0"/>
              </a:rPr>
              <a:t>ghLk</a:t>
            </a:r>
            <a:r>
              <a:rPr lang="en-IN" dirty="0" smtClean="0">
                <a:latin typeface="Bamini" pitchFamily="34" charset="0"/>
              </a:rPr>
              <a:t>; E}y;. </a:t>
            </a:r>
            <a:endParaRPr lang="en-IN" dirty="0">
              <a:latin typeface="Bamin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8359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latin typeface="Bamini" pitchFamily="34" charset="0"/>
              </a:rPr>
              <a:t>15.Ie;jpiz </a:t>
            </a:r>
            <a:r>
              <a:rPr lang="en-IN" dirty="0" err="1" smtClean="0">
                <a:latin typeface="Bamini" pitchFamily="34" charset="0"/>
              </a:rPr>
              <a:t>vOgJ</a:t>
            </a:r>
            <a:endParaRPr lang="en-IN" dirty="0">
              <a:latin typeface="Bamin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err="1" smtClean="0">
                <a:latin typeface="Bamini" pitchFamily="34" charset="0"/>
              </a:rPr>
              <a:t>Mrphpah</a:t>
            </a:r>
            <a:r>
              <a:rPr lang="en-IN" dirty="0" smtClean="0">
                <a:latin typeface="Bamini" pitchFamily="34" charset="0"/>
              </a:rPr>
              <a:t>;:%</a:t>
            </a:r>
            <a:r>
              <a:rPr lang="en-IN" dirty="0" err="1" smtClean="0">
                <a:latin typeface="Bamini" pitchFamily="34" charset="0"/>
              </a:rPr>
              <a:t>thjpahh</a:t>
            </a:r>
            <a:r>
              <a:rPr lang="en-IN" dirty="0" smtClean="0">
                <a:latin typeface="Bamini" pitchFamily="34" charset="0"/>
              </a:rPr>
              <a:t>;.</a:t>
            </a:r>
          </a:p>
          <a:p>
            <a:pPr marL="0" indent="0">
              <a:buNone/>
            </a:pPr>
            <a:r>
              <a:rPr lang="en-IN" dirty="0" smtClean="0">
                <a:latin typeface="Bamini" pitchFamily="34" charset="0"/>
              </a:rPr>
              <a:t> </a:t>
            </a:r>
            <a:r>
              <a:rPr lang="en-IN" dirty="0" err="1" smtClean="0">
                <a:latin typeface="Bamini" pitchFamily="34" charset="0"/>
              </a:rPr>
              <a:t>ghly;fs</a:t>
            </a:r>
            <a:r>
              <a:rPr lang="en-IN" dirty="0" smtClean="0">
                <a:latin typeface="Bamini" pitchFamily="34" charset="0"/>
              </a:rPr>
              <a:t>;:70</a:t>
            </a:r>
          </a:p>
          <a:p>
            <a:r>
              <a:rPr lang="en-IN" dirty="0" err="1" smtClean="0">
                <a:latin typeface="Bamini" pitchFamily="34" charset="0"/>
              </a:rPr>
              <a:t>jpizf;Fg</a:t>
            </a:r>
            <a:r>
              <a:rPr lang="en-IN" dirty="0" smtClean="0">
                <a:latin typeface="Bamini" pitchFamily="34" charset="0"/>
              </a:rPr>
              <a:t>; 14ghlyhf </a:t>
            </a:r>
            <a:r>
              <a:rPr lang="en-IN" dirty="0" err="1" smtClean="0">
                <a:latin typeface="Bamini" pitchFamily="34" charset="0"/>
              </a:rPr>
              <a:t>nkhj;jk</a:t>
            </a:r>
            <a:r>
              <a:rPr lang="en-IN" dirty="0" smtClean="0">
                <a:latin typeface="Bamini" pitchFamily="34" charset="0"/>
              </a:rPr>
              <a:t>; </a:t>
            </a:r>
            <a:r>
              <a:rPr lang="en-IN" dirty="0" err="1" smtClean="0">
                <a:latin typeface="Bamini" pitchFamily="34" charset="0"/>
              </a:rPr>
              <a:t>vOgJ</a:t>
            </a:r>
            <a:r>
              <a:rPr lang="en-IN" dirty="0" smtClean="0">
                <a:latin typeface="Bamini" pitchFamily="34" charset="0"/>
              </a:rPr>
              <a:t> </a:t>
            </a:r>
            <a:r>
              <a:rPr lang="en-IN" dirty="0" err="1" smtClean="0">
                <a:latin typeface="Bamini" pitchFamily="34" charset="0"/>
              </a:rPr>
              <a:t>ghly;fs</a:t>
            </a:r>
            <a:r>
              <a:rPr lang="en-IN" dirty="0" smtClean="0">
                <a:latin typeface="Bamini" pitchFamily="34" charset="0"/>
              </a:rPr>
              <a:t>; </a:t>
            </a:r>
            <a:r>
              <a:rPr lang="en-IN" dirty="0" err="1" smtClean="0">
                <a:latin typeface="Bamini" pitchFamily="34" charset="0"/>
              </a:rPr>
              <a:t>cs;sd</a:t>
            </a:r>
            <a:r>
              <a:rPr lang="en-IN" dirty="0" smtClean="0">
                <a:latin typeface="Bamini" pitchFamily="34" charset="0"/>
              </a:rPr>
              <a:t>.</a:t>
            </a:r>
          </a:p>
          <a:p>
            <a:r>
              <a:rPr lang="en-IN" dirty="0" smtClean="0">
                <a:latin typeface="Bamini" pitchFamily="34" charset="0"/>
              </a:rPr>
              <a:t>1. FwpQ;rp2.Ky;iy3.ghiy4.kUjk;5.nea;jy;</a:t>
            </a:r>
          </a:p>
          <a:p>
            <a:pPr marL="0" indent="0">
              <a:buNone/>
            </a:pPr>
            <a:r>
              <a:rPr lang="en-IN" dirty="0" smtClean="0">
                <a:latin typeface="Bamini" pitchFamily="34" charset="0"/>
              </a:rPr>
              <a:t>  </a:t>
            </a:r>
            <a:r>
              <a:rPr lang="en-IN" dirty="0" err="1" smtClean="0">
                <a:latin typeface="Bamini" pitchFamily="34" charset="0"/>
              </a:rPr>
              <a:t>vd;w</a:t>
            </a:r>
            <a:r>
              <a:rPr lang="en-IN" dirty="0" smtClean="0">
                <a:latin typeface="Bamini" pitchFamily="34" charset="0"/>
              </a:rPr>
              <a:t> </a:t>
            </a:r>
            <a:r>
              <a:rPr lang="en-IN" dirty="0" err="1" smtClean="0">
                <a:latin typeface="Bamini" pitchFamily="34" charset="0"/>
              </a:rPr>
              <a:t>thpirapy</a:t>
            </a:r>
            <a:r>
              <a:rPr lang="en-IN" dirty="0" smtClean="0">
                <a:latin typeface="Bamini" pitchFamily="34" charset="0"/>
              </a:rPr>
              <a:t>; </a:t>
            </a:r>
            <a:r>
              <a:rPr lang="en-IN" dirty="0" err="1" smtClean="0">
                <a:latin typeface="Bamini" pitchFamily="34" charset="0"/>
              </a:rPr>
              <a:t>mike;Js;sJ</a:t>
            </a:r>
            <a:r>
              <a:rPr lang="en-IN" dirty="0" smtClean="0">
                <a:latin typeface="Bamini" pitchFamily="34" charset="0"/>
              </a:rPr>
              <a:t>.</a:t>
            </a:r>
            <a:endParaRPr lang="en-IN" dirty="0">
              <a:latin typeface="Bamin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7732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latin typeface="Bamini" pitchFamily="34" charset="0"/>
              </a:rPr>
              <a:t>16jpiznkhop </a:t>
            </a:r>
            <a:r>
              <a:rPr lang="en-IN" dirty="0" err="1" smtClean="0">
                <a:latin typeface="Bamini" pitchFamily="34" charset="0"/>
              </a:rPr>
              <a:t>Ik;gJ</a:t>
            </a:r>
            <a:r>
              <a:rPr lang="en-IN" dirty="0" smtClean="0">
                <a:latin typeface="Bamini" pitchFamily="34" charset="0"/>
              </a:rPr>
              <a:t> </a:t>
            </a:r>
            <a:endParaRPr lang="en-IN" dirty="0">
              <a:latin typeface="Bamin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err="1" smtClean="0">
                <a:latin typeface="Bamini" pitchFamily="34" charset="0"/>
              </a:rPr>
              <a:t>MrphpaH</a:t>
            </a:r>
            <a:r>
              <a:rPr lang="en-IN" dirty="0" smtClean="0">
                <a:latin typeface="Bamini" pitchFamily="34" charset="0"/>
              </a:rPr>
              <a:t>: </a:t>
            </a:r>
            <a:r>
              <a:rPr lang="en-IN" dirty="0" err="1" smtClean="0">
                <a:latin typeface="Bamini" pitchFamily="34" charset="0"/>
              </a:rPr>
              <a:t>fz;zd</a:t>
            </a:r>
            <a:r>
              <a:rPr lang="en-IN" dirty="0" smtClean="0">
                <a:latin typeface="Bamini" pitchFamily="34" charset="0"/>
              </a:rPr>
              <a:t>; </a:t>
            </a:r>
            <a:r>
              <a:rPr lang="en-IN" dirty="0" err="1" smtClean="0">
                <a:latin typeface="Bamini" pitchFamily="34" charset="0"/>
              </a:rPr>
              <a:t>Nre;jdhH</a:t>
            </a:r>
            <a:r>
              <a:rPr lang="en-IN" dirty="0" smtClean="0">
                <a:latin typeface="Bamini" pitchFamily="34" charset="0"/>
              </a:rPr>
              <a:t>.</a:t>
            </a:r>
          </a:p>
          <a:p>
            <a:r>
              <a:rPr lang="en-IN" dirty="0" smtClean="0">
                <a:latin typeface="Bamini" pitchFamily="34" charset="0"/>
              </a:rPr>
              <a:t> </a:t>
            </a:r>
            <a:r>
              <a:rPr lang="en-IN" dirty="0" err="1" smtClean="0">
                <a:latin typeface="Bamini" pitchFamily="34" charset="0"/>
              </a:rPr>
              <a:t>ghly;fs</a:t>
            </a:r>
            <a:r>
              <a:rPr lang="en-IN" dirty="0" smtClean="0">
                <a:latin typeface="Bamini" pitchFamily="34" charset="0"/>
              </a:rPr>
              <a:t>;:50 .mf E}y;.</a:t>
            </a:r>
          </a:p>
          <a:p>
            <a:r>
              <a:rPr lang="en-IN" dirty="0">
                <a:latin typeface="Bamini" pitchFamily="34" charset="0"/>
              </a:rPr>
              <a:t> </a:t>
            </a:r>
            <a:r>
              <a:rPr lang="en-IN" dirty="0" smtClean="0">
                <a:latin typeface="Bamini" pitchFamily="34" charset="0"/>
              </a:rPr>
              <a:t>fp.gp.5 Mk; E}</a:t>
            </a:r>
            <a:r>
              <a:rPr lang="en-IN" dirty="0" err="1" smtClean="0">
                <a:latin typeface="Bamini" pitchFamily="34" charset="0"/>
              </a:rPr>
              <a:t>w;whz;L</a:t>
            </a:r>
            <a:endParaRPr lang="en-IN" dirty="0" smtClean="0">
              <a:latin typeface="Bamini" pitchFamily="34" charset="0"/>
            </a:endParaRPr>
          </a:p>
          <a:p>
            <a:r>
              <a:rPr lang="en-IN" dirty="0">
                <a:latin typeface="Bamini" pitchFamily="34" charset="0"/>
              </a:rPr>
              <a:t> </a:t>
            </a:r>
            <a:r>
              <a:rPr lang="en-IN" dirty="0" err="1" smtClean="0">
                <a:latin typeface="Bamini" pitchFamily="34" charset="0"/>
              </a:rPr>
              <a:t>jpizf;Fg</a:t>
            </a:r>
            <a:r>
              <a:rPr lang="en-IN" dirty="0" smtClean="0">
                <a:latin typeface="Bamini" pitchFamily="34" charset="0"/>
              </a:rPr>
              <a:t>; </a:t>
            </a:r>
            <a:r>
              <a:rPr lang="en-IN" dirty="0" err="1" smtClean="0">
                <a:latin typeface="Bamini" pitchFamily="34" charset="0"/>
              </a:rPr>
              <a:t>gj;Jg;ghly;fs</a:t>
            </a:r>
            <a:r>
              <a:rPr lang="en-IN" dirty="0" smtClean="0">
                <a:latin typeface="Bamini" pitchFamily="34" charset="0"/>
              </a:rPr>
              <a:t>; </a:t>
            </a:r>
          </a:p>
          <a:p>
            <a:pPr marL="0" indent="0">
              <a:buNone/>
            </a:pPr>
            <a:r>
              <a:rPr lang="en-IN" dirty="0" smtClean="0">
                <a:latin typeface="Bamini" pitchFamily="34" charset="0"/>
              </a:rPr>
              <a:t>   </a:t>
            </a:r>
            <a:r>
              <a:rPr lang="en-IN" dirty="0" err="1" smtClean="0">
                <a:latin typeface="Bamini" pitchFamily="34" charset="0"/>
              </a:rPr>
              <a:t>tPjk</a:t>
            </a:r>
            <a:r>
              <a:rPr lang="en-IN" dirty="0" smtClean="0">
                <a:latin typeface="Bamini" pitchFamily="34" charset="0"/>
              </a:rPr>
              <a:t>; 50 </a:t>
            </a:r>
            <a:r>
              <a:rPr lang="en-IN" dirty="0" err="1" smtClean="0">
                <a:latin typeface="Bamini" pitchFamily="34" charset="0"/>
              </a:rPr>
              <a:t>ghly;fs</a:t>
            </a:r>
            <a:r>
              <a:rPr lang="en-IN" dirty="0" smtClean="0">
                <a:latin typeface="Bamini" pitchFamily="34" charset="0"/>
              </a:rPr>
              <a:t>; </a:t>
            </a:r>
            <a:r>
              <a:rPr lang="en-IN" dirty="0" err="1" smtClean="0">
                <a:latin typeface="Bamini" pitchFamily="34" charset="0"/>
              </a:rPr>
              <a:t>cs;sd</a:t>
            </a:r>
            <a:r>
              <a:rPr lang="en-IN" dirty="0" smtClean="0">
                <a:latin typeface="Bamini" pitchFamily="34" charset="0"/>
              </a:rPr>
              <a:t>.</a:t>
            </a:r>
          </a:p>
          <a:p>
            <a:r>
              <a:rPr lang="en-IN" dirty="0">
                <a:latin typeface="Bamini" pitchFamily="34" charset="0"/>
              </a:rPr>
              <a:t> </a:t>
            </a:r>
            <a:r>
              <a:rPr lang="en-IN" dirty="0" smtClean="0">
                <a:latin typeface="Bamini" pitchFamily="34" charset="0"/>
              </a:rPr>
              <a:t>1.FwpQ;rp2.ghiy3.Ky;iy4.kUjk;5.nea;jy;</a:t>
            </a:r>
          </a:p>
          <a:p>
            <a:pPr marL="0" indent="0">
              <a:buNone/>
            </a:pPr>
            <a:r>
              <a:rPr lang="en-IN" dirty="0" smtClean="0">
                <a:latin typeface="Bamini" pitchFamily="34" charset="0"/>
              </a:rPr>
              <a:t>  </a:t>
            </a:r>
            <a:r>
              <a:rPr lang="en-IN" dirty="0" err="1" smtClean="0">
                <a:latin typeface="Bamini" pitchFamily="34" charset="0"/>
              </a:rPr>
              <a:t>vd;w</a:t>
            </a:r>
            <a:r>
              <a:rPr lang="en-IN" dirty="0" smtClean="0">
                <a:latin typeface="Bamini" pitchFamily="34" charset="0"/>
              </a:rPr>
              <a:t> </a:t>
            </a:r>
            <a:r>
              <a:rPr lang="en-IN" dirty="0" err="1" smtClean="0">
                <a:latin typeface="Bamini" pitchFamily="34" charset="0"/>
              </a:rPr>
              <a:t>thpirapy</a:t>
            </a:r>
            <a:r>
              <a:rPr lang="en-IN" dirty="0" smtClean="0">
                <a:latin typeface="Bamini" pitchFamily="34" charset="0"/>
              </a:rPr>
              <a:t>; </a:t>
            </a:r>
            <a:r>
              <a:rPr lang="en-IN" dirty="0" err="1" smtClean="0">
                <a:latin typeface="Bamini" pitchFamily="34" charset="0"/>
              </a:rPr>
              <a:t>mike;Js;sd</a:t>
            </a:r>
            <a:r>
              <a:rPr lang="en-IN" dirty="0" smtClean="0">
                <a:latin typeface="Bamini" pitchFamily="34" charset="0"/>
              </a:rPr>
              <a:t>.</a:t>
            </a:r>
          </a:p>
          <a:p>
            <a:endParaRPr lang="en-IN" dirty="0">
              <a:latin typeface="Bamin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340601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latin typeface="Bamini" pitchFamily="34" charset="0"/>
              </a:rPr>
              <a:t>17jpizkhiy E}</a:t>
            </a:r>
            <a:r>
              <a:rPr lang="en-IN" dirty="0" err="1" smtClean="0">
                <a:latin typeface="Bamini" pitchFamily="34" charset="0"/>
              </a:rPr>
              <a:t>w;iwg;gJ</a:t>
            </a:r>
            <a:endParaRPr lang="en-IN" dirty="0">
              <a:latin typeface="Bamin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 smtClean="0">
                <a:latin typeface="Bamini" pitchFamily="34" charset="0"/>
              </a:rPr>
              <a:t>  </a:t>
            </a:r>
            <a:r>
              <a:rPr lang="en-IN" dirty="0" err="1" smtClean="0">
                <a:latin typeface="Bamini" pitchFamily="34" charset="0"/>
              </a:rPr>
              <a:t>MrphpaH:fzpNkjhtpahH</a:t>
            </a:r>
            <a:r>
              <a:rPr lang="en-IN" dirty="0" smtClean="0">
                <a:latin typeface="Bamini" pitchFamily="34" charset="0"/>
              </a:rPr>
              <a:t>.</a:t>
            </a:r>
          </a:p>
          <a:p>
            <a:pPr marL="0" indent="0">
              <a:buNone/>
            </a:pPr>
            <a:endParaRPr lang="en-IN" dirty="0" smtClean="0">
              <a:latin typeface="Bamini" pitchFamily="34" charset="0"/>
            </a:endParaRPr>
          </a:p>
          <a:p>
            <a:r>
              <a:rPr lang="en-IN" dirty="0">
                <a:latin typeface="Bamini" pitchFamily="34" charset="0"/>
              </a:rPr>
              <a:t> </a:t>
            </a:r>
            <a:r>
              <a:rPr lang="en-IN" dirty="0" err="1" smtClean="0">
                <a:latin typeface="Bamini" pitchFamily="34" charset="0"/>
              </a:rPr>
              <a:t>ghly;fs</a:t>
            </a:r>
            <a:r>
              <a:rPr lang="en-IN" dirty="0" smtClean="0">
                <a:latin typeface="Bamini" pitchFamily="34" charset="0"/>
              </a:rPr>
              <a:t>;:  150.</a:t>
            </a:r>
          </a:p>
          <a:p>
            <a:r>
              <a:rPr lang="en-IN" dirty="0" err="1" smtClean="0">
                <a:latin typeface="Bamini" pitchFamily="34" charset="0"/>
              </a:rPr>
              <a:t>jpizf;F</a:t>
            </a:r>
            <a:r>
              <a:rPr lang="en-IN" dirty="0" smtClean="0">
                <a:latin typeface="Bamini" pitchFamily="34" charset="0"/>
              </a:rPr>
              <a:t> 30 </a:t>
            </a:r>
            <a:r>
              <a:rPr lang="en-IN" dirty="0" err="1" smtClean="0">
                <a:latin typeface="Bamini" pitchFamily="34" charset="0"/>
              </a:rPr>
              <a:t>ghly;fs</a:t>
            </a:r>
            <a:r>
              <a:rPr lang="en-IN" dirty="0" smtClean="0">
                <a:latin typeface="Bamini" pitchFamily="34" charset="0"/>
              </a:rPr>
              <a:t>; </a:t>
            </a:r>
            <a:r>
              <a:rPr lang="en-IN" dirty="0" err="1" smtClean="0">
                <a:latin typeface="Bamini" pitchFamily="34" charset="0"/>
              </a:rPr>
              <a:t>cs;sd</a:t>
            </a:r>
            <a:r>
              <a:rPr lang="en-IN" dirty="0" smtClean="0">
                <a:latin typeface="Bamini" pitchFamily="34" charset="0"/>
              </a:rPr>
              <a:t>.</a:t>
            </a:r>
          </a:p>
          <a:p>
            <a:endParaRPr lang="en-IN" dirty="0" smtClean="0">
              <a:latin typeface="Bamini" pitchFamily="34" charset="0"/>
            </a:endParaRPr>
          </a:p>
          <a:p>
            <a:r>
              <a:rPr lang="en-IN" dirty="0">
                <a:latin typeface="Bamini" pitchFamily="34" charset="0"/>
              </a:rPr>
              <a:t> </a:t>
            </a:r>
            <a:r>
              <a:rPr lang="en-IN" dirty="0" err="1" smtClean="0">
                <a:latin typeface="Bamini" pitchFamily="34" charset="0"/>
              </a:rPr>
              <a:t>mfE</a:t>
            </a:r>
            <a:r>
              <a:rPr lang="en-IN" dirty="0" smtClean="0">
                <a:latin typeface="Bamini" pitchFamily="34" charset="0"/>
              </a:rPr>
              <a:t>}y;. </a:t>
            </a:r>
            <a:r>
              <a:rPr lang="en-IN" dirty="0" err="1" smtClean="0">
                <a:latin typeface="Bamini" pitchFamily="34" charset="0"/>
              </a:rPr>
              <a:t>Vyhjpapd</a:t>
            </a:r>
            <a:r>
              <a:rPr lang="en-IN" dirty="0" smtClean="0">
                <a:latin typeface="Bamini" pitchFamily="34" charset="0"/>
              </a:rPr>
              <a:t>; </a:t>
            </a:r>
            <a:r>
              <a:rPr lang="en-IN" dirty="0" err="1" smtClean="0">
                <a:latin typeface="Bamini" pitchFamily="34" charset="0"/>
              </a:rPr>
              <a:t>MrphpaUk</a:t>
            </a:r>
            <a:r>
              <a:rPr lang="en-IN" dirty="0" smtClean="0">
                <a:latin typeface="Bamini" pitchFamily="34" charset="0"/>
              </a:rPr>
              <a:t>; ,</a:t>
            </a:r>
            <a:r>
              <a:rPr lang="en-IN" dirty="0" err="1" smtClean="0">
                <a:latin typeface="Bamini" pitchFamily="34" charset="0"/>
              </a:rPr>
              <a:t>tNu</a:t>
            </a:r>
            <a:r>
              <a:rPr lang="en-IN" dirty="0" smtClean="0">
                <a:latin typeface="Bamini" pitchFamily="34" charset="0"/>
              </a:rPr>
              <a:t>.</a:t>
            </a:r>
          </a:p>
          <a:p>
            <a:pPr marL="0" indent="0">
              <a:buNone/>
            </a:pPr>
            <a:r>
              <a:rPr lang="en-IN" dirty="0">
                <a:latin typeface="Bamini" pitchFamily="34" charset="0"/>
              </a:rPr>
              <a:t> </a:t>
            </a:r>
            <a:r>
              <a:rPr lang="en-IN" dirty="0" smtClean="0">
                <a:latin typeface="Bamini" pitchFamily="34" charset="0"/>
              </a:rPr>
              <a:t>1.FwpQ;rp2. nea;jy;3.ghiy4.Ky;iy5.kUjk;</a:t>
            </a:r>
          </a:p>
          <a:p>
            <a:pPr marL="0" indent="0">
              <a:buNone/>
            </a:pPr>
            <a:r>
              <a:rPr lang="en-IN" dirty="0" err="1" smtClean="0">
                <a:latin typeface="Bamini" pitchFamily="34" charset="0"/>
              </a:rPr>
              <a:t>vd;w</a:t>
            </a:r>
            <a:r>
              <a:rPr lang="en-IN" dirty="0" smtClean="0">
                <a:latin typeface="Bamini" pitchFamily="34" charset="0"/>
              </a:rPr>
              <a:t> </a:t>
            </a:r>
            <a:r>
              <a:rPr lang="en-IN" dirty="0" err="1" smtClean="0">
                <a:latin typeface="Bamini" pitchFamily="34" charset="0"/>
              </a:rPr>
              <a:t>thpirapy</a:t>
            </a:r>
            <a:r>
              <a:rPr lang="en-IN" dirty="0" smtClean="0">
                <a:latin typeface="Bamini" pitchFamily="34" charset="0"/>
              </a:rPr>
              <a:t>; </a:t>
            </a:r>
            <a:r>
              <a:rPr lang="en-IN" dirty="0" err="1" smtClean="0">
                <a:latin typeface="Bamini" pitchFamily="34" charset="0"/>
              </a:rPr>
              <a:t>mike;Js;sd</a:t>
            </a:r>
            <a:r>
              <a:rPr lang="en-IN" dirty="0" smtClean="0">
                <a:latin typeface="Bamini" pitchFamily="34" charset="0"/>
              </a:rPr>
              <a:t>.</a:t>
            </a:r>
          </a:p>
          <a:p>
            <a:endParaRPr lang="en-IN" dirty="0">
              <a:latin typeface="Bamin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71594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latin typeface="Bamini" pitchFamily="34" charset="0"/>
              </a:rPr>
              <a:t>18fstop </a:t>
            </a:r>
            <a:r>
              <a:rPr lang="en-IN" dirty="0" err="1" smtClean="0">
                <a:latin typeface="Bamini" pitchFamily="34" charset="0"/>
              </a:rPr>
              <a:t>ehw;gJ</a:t>
            </a:r>
            <a:endParaRPr lang="en-IN" dirty="0">
              <a:latin typeface="Bamin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err="1" smtClean="0">
                <a:latin typeface="Bamini" pitchFamily="34" charset="0"/>
              </a:rPr>
              <a:t>MrphpaH:ngha;ifahh</a:t>
            </a:r>
            <a:r>
              <a:rPr lang="en-IN" dirty="0" smtClean="0">
                <a:latin typeface="Bamini" pitchFamily="34" charset="0"/>
              </a:rPr>
              <a:t>;.</a:t>
            </a:r>
          </a:p>
          <a:p>
            <a:r>
              <a:rPr lang="en-IN" dirty="0" err="1">
                <a:latin typeface="Bamini" pitchFamily="34" charset="0"/>
              </a:rPr>
              <a:t>g</a:t>
            </a:r>
            <a:r>
              <a:rPr lang="en-IN" dirty="0" err="1" smtClean="0">
                <a:latin typeface="Bamini" pitchFamily="34" charset="0"/>
              </a:rPr>
              <a:t>hly;fs</a:t>
            </a:r>
            <a:r>
              <a:rPr lang="en-IN" dirty="0" smtClean="0">
                <a:latin typeface="Bamini" pitchFamily="34" charset="0"/>
              </a:rPr>
              <a:t>;:40 .</a:t>
            </a:r>
            <a:r>
              <a:rPr lang="en-IN" dirty="0" err="1" smtClean="0">
                <a:latin typeface="Bamini" pitchFamily="34" charset="0"/>
              </a:rPr>
              <a:t>Gw</a:t>
            </a:r>
            <a:r>
              <a:rPr lang="en-IN" dirty="0" smtClean="0">
                <a:latin typeface="Bamini" pitchFamily="34" charset="0"/>
              </a:rPr>
              <a:t> E}y;.</a:t>
            </a:r>
          </a:p>
          <a:p>
            <a:r>
              <a:rPr lang="en-IN" dirty="0">
                <a:latin typeface="Bamini" pitchFamily="34" charset="0"/>
              </a:rPr>
              <a:t> </a:t>
            </a:r>
            <a:r>
              <a:rPr lang="en-IN" dirty="0" smtClean="0">
                <a:latin typeface="Bamini" pitchFamily="34" charset="0"/>
              </a:rPr>
              <a:t>40 </a:t>
            </a:r>
            <a:r>
              <a:rPr lang="en-IN" dirty="0" err="1" smtClean="0">
                <a:latin typeface="Bamini" pitchFamily="34" charset="0"/>
              </a:rPr>
              <a:t>ghly;fspYk</a:t>
            </a:r>
            <a:r>
              <a:rPr lang="en-IN" dirty="0" smtClean="0">
                <a:latin typeface="Bamini" pitchFamily="34" charset="0"/>
              </a:rPr>
              <a:t>; </a:t>
            </a:r>
            <a:r>
              <a:rPr lang="en-IN" dirty="0" err="1" smtClean="0">
                <a:latin typeface="Bamini" pitchFamily="34" charset="0"/>
              </a:rPr>
              <a:t>fsk;vd;w</a:t>
            </a:r>
            <a:r>
              <a:rPr lang="en-IN" dirty="0" smtClean="0">
                <a:latin typeface="Bamini" pitchFamily="34" charset="0"/>
              </a:rPr>
              <a:t> </a:t>
            </a:r>
            <a:r>
              <a:rPr lang="en-IN" dirty="0" err="1" smtClean="0">
                <a:latin typeface="Bamini" pitchFamily="34" charset="0"/>
              </a:rPr>
              <a:t>nrhy</a:t>
            </a:r>
            <a:r>
              <a:rPr lang="en-IN" dirty="0" smtClean="0">
                <a:latin typeface="Bamini" pitchFamily="34" charset="0"/>
              </a:rPr>
              <a:t>; </a:t>
            </a:r>
            <a:r>
              <a:rPr lang="en-IN" dirty="0" err="1" smtClean="0">
                <a:latin typeface="Bamini" pitchFamily="34" charset="0"/>
              </a:rPr>
              <a:t>tUtjhy</a:t>
            </a:r>
            <a:r>
              <a:rPr lang="en-IN" dirty="0" smtClean="0">
                <a:latin typeface="Bamini" pitchFamily="34" charset="0"/>
              </a:rPr>
              <a:t>; ,</a:t>
            </a:r>
            <a:r>
              <a:rPr lang="en-IN" dirty="0" err="1" smtClean="0">
                <a:latin typeface="Bamini" pitchFamily="34" charset="0"/>
              </a:rPr>
              <a:t>e;E</a:t>
            </a:r>
            <a:r>
              <a:rPr lang="en-IN" dirty="0" smtClean="0">
                <a:latin typeface="Bamini" pitchFamily="34" charset="0"/>
              </a:rPr>
              <a:t>}y; </a:t>
            </a:r>
            <a:r>
              <a:rPr lang="en-IN" dirty="0" err="1" smtClean="0">
                <a:latin typeface="Bamini" pitchFamily="34" charset="0"/>
              </a:rPr>
              <a:t>fstopehw;gJ</a:t>
            </a:r>
            <a:r>
              <a:rPr lang="en-IN" dirty="0" smtClean="0">
                <a:latin typeface="Bamini" pitchFamily="34" charset="0"/>
              </a:rPr>
              <a:t> </a:t>
            </a:r>
            <a:r>
              <a:rPr lang="en-IN" dirty="0" err="1" smtClean="0">
                <a:latin typeface="Bamini" pitchFamily="34" charset="0"/>
              </a:rPr>
              <a:t>vd;W</a:t>
            </a:r>
            <a:r>
              <a:rPr lang="en-IN" dirty="0" smtClean="0">
                <a:latin typeface="Bamini" pitchFamily="34" charset="0"/>
              </a:rPr>
              <a:t> </a:t>
            </a:r>
            <a:r>
              <a:rPr lang="en-IN" dirty="0" err="1" smtClean="0">
                <a:latin typeface="Bamini" pitchFamily="34" charset="0"/>
              </a:rPr>
              <a:t>ngaHg</a:t>
            </a:r>
            <a:r>
              <a:rPr lang="en-IN" dirty="0" smtClean="0">
                <a:latin typeface="Bamini" pitchFamily="34" charset="0"/>
              </a:rPr>
              <a:t>; </a:t>
            </a:r>
            <a:r>
              <a:rPr lang="en-IN" dirty="0" err="1" smtClean="0">
                <a:latin typeface="Bamini" pitchFamily="34" charset="0"/>
              </a:rPr>
              <a:t>ngw;wJ</a:t>
            </a:r>
            <a:r>
              <a:rPr lang="en-IN" dirty="0" smtClean="0">
                <a:latin typeface="Bamini" pitchFamily="34" charset="0"/>
              </a:rPr>
              <a:t>.</a:t>
            </a:r>
          </a:p>
          <a:p>
            <a:r>
              <a:rPr lang="en-IN" dirty="0">
                <a:latin typeface="Bamini" pitchFamily="34" charset="0"/>
              </a:rPr>
              <a:t> </a:t>
            </a:r>
            <a:r>
              <a:rPr lang="en-IN" dirty="0" err="1" smtClean="0">
                <a:latin typeface="Bamini" pitchFamily="34" charset="0"/>
              </a:rPr>
              <a:t>Nrhodhy</a:t>
            </a:r>
            <a:r>
              <a:rPr lang="en-IN" dirty="0" smtClean="0">
                <a:latin typeface="Bamini" pitchFamily="34" charset="0"/>
              </a:rPr>
              <a:t>; </a:t>
            </a:r>
            <a:r>
              <a:rPr lang="en-IN" dirty="0" err="1" smtClean="0">
                <a:latin typeface="Bamini" pitchFamily="34" charset="0"/>
              </a:rPr>
              <a:t>rpiwg;gpbf;fg;gl;l</a:t>
            </a:r>
            <a:r>
              <a:rPr lang="en-IN" dirty="0" smtClean="0">
                <a:latin typeface="Bamini" pitchFamily="34" charset="0"/>
              </a:rPr>
              <a:t>  </a:t>
            </a:r>
            <a:r>
              <a:rPr lang="en-IN" dirty="0" err="1" smtClean="0">
                <a:latin typeface="Bamini" pitchFamily="34" charset="0"/>
              </a:rPr>
              <a:t>Nruid</a:t>
            </a:r>
            <a:r>
              <a:rPr lang="en-IN" dirty="0" smtClean="0">
                <a:latin typeface="Bamini" pitchFamily="34" charset="0"/>
              </a:rPr>
              <a:t> </a:t>
            </a:r>
            <a:r>
              <a:rPr lang="en-IN" dirty="0" err="1" smtClean="0">
                <a:latin typeface="Bamini" pitchFamily="34" charset="0"/>
              </a:rPr>
              <a:t>tpLtpf;fg</a:t>
            </a:r>
            <a:r>
              <a:rPr lang="en-IN" dirty="0" smtClean="0">
                <a:latin typeface="Bamini" pitchFamily="34" charset="0"/>
              </a:rPr>
              <a:t>; </a:t>
            </a:r>
            <a:r>
              <a:rPr lang="en-IN" dirty="0" err="1" smtClean="0">
                <a:latin typeface="Bamini" pitchFamily="34" charset="0"/>
              </a:rPr>
              <a:t>ghlg;ngw;wJ</a:t>
            </a:r>
            <a:r>
              <a:rPr lang="en-IN" dirty="0" smtClean="0">
                <a:latin typeface="Bamini" pitchFamily="34" charset="0"/>
              </a:rPr>
              <a:t> </a:t>
            </a:r>
            <a:r>
              <a:rPr lang="en-IN" dirty="0" err="1" smtClean="0">
                <a:latin typeface="Bamini" pitchFamily="34" charset="0"/>
              </a:rPr>
              <a:t>vd;gH</a:t>
            </a:r>
            <a:r>
              <a:rPr lang="en-IN" dirty="0" smtClean="0">
                <a:latin typeface="Bamini" pitchFamily="34" charset="0"/>
              </a:rPr>
              <a:t>.</a:t>
            </a:r>
            <a:endParaRPr lang="en-IN" dirty="0">
              <a:latin typeface="Bamin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95018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>
                <a:latin typeface="Bamini" pitchFamily="34" charset="0"/>
              </a:rPr>
              <a:t/>
            </a:r>
            <a:br>
              <a:rPr lang="en-IN" dirty="0" smtClean="0">
                <a:latin typeface="Bamini" pitchFamily="34" charset="0"/>
              </a:rPr>
            </a:br>
            <a:r>
              <a:rPr lang="en-IN" dirty="0">
                <a:latin typeface="Bamini" pitchFamily="34" charset="0"/>
              </a:rPr>
              <a:t/>
            </a:r>
            <a:br>
              <a:rPr lang="en-IN" dirty="0">
                <a:latin typeface="Bamini" pitchFamily="34" charset="0"/>
              </a:rPr>
            </a:br>
            <a:r>
              <a:rPr lang="en-IN" dirty="0" smtClean="0">
                <a:latin typeface="Bamini" pitchFamily="34" charset="0"/>
              </a:rPr>
              <a:t/>
            </a:r>
            <a:br>
              <a:rPr lang="en-IN" dirty="0" smtClean="0">
                <a:latin typeface="Bamini" pitchFamily="34" charset="0"/>
              </a:rPr>
            </a:br>
            <a:r>
              <a:rPr lang="en-IN" dirty="0">
                <a:latin typeface="Bamini" pitchFamily="34" charset="0"/>
              </a:rPr>
              <a:t/>
            </a:r>
            <a:br>
              <a:rPr lang="en-IN" dirty="0">
                <a:latin typeface="Bamini" pitchFamily="34" charset="0"/>
              </a:rPr>
            </a:br>
            <a:r>
              <a:rPr lang="en-IN" dirty="0" err="1" smtClean="0">
                <a:latin typeface="Bamini" pitchFamily="34" charset="0"/>
              </a:rPr>
              <a:t>jkpo</a:t>
            </a:r>
            <a:r>
              <a:rPr lang="en-IN" dirty="0" smtClean="0">
                <a:latin typeface="Bamini" pitchFamily="34" charset="0"/>
              </a:rPr>
              <a:t>; ,</a:t>
            </a:r>
            <a:r>
              <a:rPr lang="en-IN" dirty="0" err="1" smtClean="0">
                <a:latin typeface="Bamini" pitchFamily="34" charset="0"/>
              </a:rPr>
              <a:t>yf;fpa</a:t>
            </a:r>
            <a:r>
              <a:rPr lang="en-IN" dirty="0" smtClean="0">
                <a:latin typeface="Bamini" pitchFamily="34" charset="0"/>
              </a:rPr>
              <a:t> </a:t>
            </a:r>
            <a:r>
              <a:rPr lang="en-IN" dirty="0" err="1" smtClean="0">
                <a:latin typeface="Bamini" pitchFamily="34" charset="0"/>
              </a:rPr>
              <a:t>tuyhW</a:t>
            </a:r>
            <a:endParaRPr lang="en-IN" dirty="0">
              <a:latin typeface="Bamin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en-IN" dirty="0" smtClean="0"/>
          </a:p>
          <a:p>
            <a:pPr algn="ctr"/>
            <a:endParaRPr lang="en-IN" sz="4000" dirty="0" smtClean="0"/>
          </a:p>
          <a:p>
            <a:pPr marL="0" indent="0" algn="ctr">
              <a:buNone/>
            </a:pPr>
            <a:r>
              <a:rPr lang="en-IN" sz="4000" dirty="0" err="1">
                <a:latin typeface="Bamini" pitchFamily="34" charset="0"/>
              </a:rPr>
              <a:t>g</a:t>
            </a:r>
            <a:r>
              <a:rPr lang="en-IN" sz="4000" dirty="0" err="1" smtClean="0">
                <a:latin typeface="Bamini" pitchFamily="34" charset="0"/>
              </a:rPr>
              <a:t>jpndz</a:t>
            </a:r>
            <a:r>
              <a:rPr lang="en-IN" sz="4000" dirty="0" smtClean="0">
                <a:latin typeface="Bamini" pitchFamily="34" charset="0"/>
              </a:rPr>
              <a:t>; </a:t>
            </a:r>
            <a:r>
              <a:rPr lang="en-IN" sz="4000" dirty="0" err="1" smtClean="0">
                <a:latin typeface="Bamini" pitchFamily="34" charset="0"/>
              </a:rPr>
              <a:t>fPo;f;fzf;F</a:t>
            </a:r>
            <a:r>
              <a:rPr lang="en-IN" sz="4000" dirty="0" smtClean="0">
                <a:latin typeface="Bamini" pitchFamily="34" charset="0"/>
              </a:rPr>
              <a:t> E}</a:t>
            </a:r>
            <a:r>
              <a:rPr lang="en-IN" sz="4000" dirty="0" err="1" smtClean="0">
                <a:latin typeface="Bamini" pitchFamily="34" charset="0"/>
              </a:rPr>
              <a:t>y;fs</a:t>
            </a:r>
            <a:r>
              <a:rPr lang="en-IN" sz="4000" dirty="0" smtClean="0">
                <a:latin typeface="Bamini" pitchFamily="34" charset="0"/>
              </a:rPr>
              <a:t>;</a:t>
            </a:r>
            <a:r>
              <a:rPr lang="en-IN" dirty="0" smtClean="0">
                <a:latin typeface="Bamini" pitchFamily="34" charset="0"/>
              </a:rPr>
              <a:t>;;;</a:t>
            </a:r>
          </a:p>
          <a:p>
            <a:pPr algn="ctr"/>
            <a:endParaRPr lang="en-IN" dirty="0" smtClean="0">
              <a:latin typeface="Bamini" pitchFamily="34" charset="0"/>
            </a:endParaRPr>
          </a:p>
          <a:p>
            <a:pPr algn="ctr"/>
            <a:endParaRPr lang="en-IN" dirty="0" smtClean="0">
              <a:latin typeface="Bamini" pitchFamily="34" charset="0"/>
            </a:endParaRPr>
          </a:p>
          <a:p>
            <a:pPr algn="ctr"/>
            <a:endParaRPr lang="en-IN" dirty="0" smtClean="0">
              <a:latin typeface="Bamin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4280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err="1" smtClean="0">
                <a:latin typeface="Bamini" pitchFamily="34" charset="0"/>
              </a:rPr>
              <a:t>gjpndz</a:t>
            </a:r>
            <a:r>
              <a:rPr lang="en-IN" dirty="0" smtClean="0">
                <a:latin typeface="Bamini" pitchFamily="34" charset="0"/>
              </a:rPr>
              <a:t>; </a:t>
            </a:r>
            <a:r>
              <a:rPr lang="en-IN" dirty="0" err="1" smtClean="0">
                <a:latin typeface="Bamini" pitchFamily="34" charset="0"/>
              </a:rPr>
              <a:t>fPo;f;fzf;F</a:t>
            </a:r>
            <a:r>
              <a:rPr lang="en-IN" dirty="0" smtClean="0">
                <a:latin typeface="Bamini" pitchFamily="34" charset="0"/>
              </a:rPr>
              <a:t> E}</a:t>
            </a:r>
            <a:r>
              <a:rPr lang="en-IN" dirty="0" err="1" smtClean="0">
                <a:latin typeface="Bamini" pitchFamily="34" charset="0"/>
              </a:rPr>
              <a:t>y;fs</a:t>
            </a:r>
            <a:r>
              <a:rPr lang="en-IN" dirty="0" smtClean="0">
                <a:latin typeface="Bamini" pitchFamily="34" charset="0"/>
              </a:rPr>
              <a:t>;-18</a:t>
            </a:r>
            <a:br>
              <a:rPr lang="en-IN" dirty="0" smtClean="0">
                <a:latin typeface="Bamini" pitchFamily="34" charset="0"/>
              </a:rPr>
            </a:br>
            <a:r>
              <a:rPr lang="en-IN" dirty="0" err="1" smtClean="0">
                <a:latin typeface="Bamini" pitchFamily="34" charset="0"/>
              </a:rPr>
              <a:t>gw;wpa</a:t>
            </a:r>
            <a:r>
              <a:rPr lang="en-IN" dirty="0" smtClean="0">
                <a:latin typeface="Bamini" pitchFamily="34" charset="0"/>
              </a:rPr>
              <a:t> </a:t>
            </a:r>
            <a:r>
              <a:rPr lang="en-IN" dirty="0" err="1" smtClean="0">
                <a:latin typeface="Bamini" pitchFamily="34" charset="0"/>
              </a:rPr>
              <a:t>jdpg;ghly</a:t>
            </a:r>
            <a:r>
              <a:rPr lang="en-IN" dirty="0" smtClean="0">
                <a:latin typeface="Bamini" pitchFamily="34" charset="0"/>
              </a:rPr>
              <a:t>;</a:t>
            </a:r>
            <a:endParaRPr lang="en-IN" dirty="0">
              <a:latin typeface="Bamin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dirty="0" smtClean="0">
                <a:latin typeface="Bamini" pitchFamily="34" charset="0"/>
              </a:rPr>
              <a:t> </a:t>
            </a:r>
          </a:p>
          <a:p>
            <a:pPr marL="0" indent="0">
              <a:buNone/>
            </a:pPr>
            <a:endParaRPr lang="en-IN" dirty="0" smtClean="0">
              <a:latin typeface="Bamini" pitchFamily="34" charset="0"/>
            </a:endParaRPr>
          </a:p>
          <a:p>
            <a:pPr marL="0" indent="0">
              <a:buNone/>
            </a:pPr>
            <a:r>
              <a:rPr lang="en-IN" dirty="0" smtClean="0">
                <a:latin typeface="Bamini" pitchFamily="34" charset="0"/>
              </a:rPr>
              <a:t>“</a:t>
            </a:r>
            <a:r>
              <a:rPr lang="en-IN" dirty="0" err="1" smtClean="0">
                <a:latin typeface="Bamini" pitchFamily="34" charset="0"/>
              </a:rPr>
              <a:t>ehyb</a:t>
            </a:r>
            <a:r>
              <a:rPr lang="en-IN" dirty="0" smtClean="0">
                <a:latin typeface="Bamini" pitchFamily="34" charset="0"/>
              </a:rPr>
              <a:t> </a:t>
            </a:r>
            <a:r>
              <a:rPr lang="en-IN" dirty="0" err="1" smtClean="0">
                <a:latin typeface="Bamini" pitchFamily="34" charset="0"/>
              </a:rPr>
              <a:t>ehd;kzp</a:t>
            </a:r>
            <a:r>
              <a:rPr lang="en-IN" dirty="0" smtClean="0">
                <a:latin typeface="Bamini" pitchFamily="34" charset="0"/>
              </a:rPr>
              <a:t> </a:t>
            </a:r>
            <a:r>
              <a:rPr lang="en-IN" dirty="0" err="1" smtClean="0">
                <a:latin typeface="Bamini" pitchFamily="34" charset="0"/>
              </a:rPr>
              <a:t>ehehw;gJ</a:t>
            </a:r>
            <a:r>
              <a:rPr lang="en-IN" dirty="0" smtClean="0">
                <a:latin typeface="Bamini" pitchFamily="34" charset="0"/>
              </a:rPr>
              <a:t> </a:t>
            </a:r>
            <a:r>
              <a:rPr lang="en-IN" dirty="0" err="1" smtClean="0">
                <a:latin typeface="Bamini" pitchFamily="34" charset="0"/>
              </a:rPr>
              <a:t>Ie;jpizKg</a:t>
            </a:r>
            <a:r>
              <a:rPr lang="en-IN" dirty="0" smtClean="0">
                <a:latin typeface="Bamini" pitchFamily="34" charset="0"/>
              </a:rPr>
              <a:t>;</a:t>
            </a:r>
          </a:p>
          <a:p>
            <a:pPr marL="0" indent="0">
              <a:buNone/>
            </a:pPr>
            <a:r>
              <a:rPr lang="en-IN" dirty="0" err="1" smtClean="0">
                <a:latin typeface="Bamini" pitchFamily="34" charset="0"/>
              </a:rPr>
              <a:t>ghy;fLfk</a:t>
            </a:r>
            <a:r>
              <a:rPr lang="en-IN" dirty="0" smtClean="0">
                <a:latin typeface="Bamini" pitchFamily="34" charset="0"/>
              </a:rPr>
              <a:t>; </a:t>
            </a:r>
            <a:r>
              <a:rPr lang="en-IN" dirty="0" err="1" smtClean="0">
                <a:latin typeface="Bamini" pitchFamily="34" charset="0"/>
              </a:rPr>
              <a:t>Nfhit</a:t>
            </a:r>
            <a:r>
              <a:rPr lang="en-IN" dirty="0" smtClean="0">
                <a:latin typeface="Bamini" pitchFamily="34" charset="0"/>
              </a:rPr>
              <a:t> </a:t>
            </a:r>
            <a:r>
              <a:rPr lang="en-IN" dirty="0" err="1" smtClean="0">
                <a:latin typeface="Bamini" pitchFamily="34" charset="0"/>
              </a:rPr>
              <a:t>gonkhop-kh%yk</a:t>
            </a:r>
            <a:r>
              <a:rPr lang="en-IN" dirty="0" smtClean="0">
                <a:latin typeface="Bamini" pitchFamily="34" charset="0"/>
              </a:rPr>
              <a:t>;</a:t>
            </a:r>
          </a:p>
          <a:p>
            <a:pPr marL="0" indent="0">
              <a:buNone/>
            </a:pPr>
            <a:r>
              <a:rPr lang="en-IN" dirty="0" smtClean="0">
                <a:latin typeface="Bamini" pitchFamily="34" charset="0"/>
              </a:rPr>
              <a:t>,</a:t>
            </a:r>
            <a:r>
              <a:rPr lang="en-IN" dirty="0" err="1" smtClean="0">
                <a:latin typeface="Bamini" pitchFamily="34" charset="0"/>
              </a:rPr>
              <a:t>d;dpiya</a:t>
            </a:r>
            <a:r>
              <a:rPr lang="en-IN" dirty="0" smtClean="0">
                <a:latin typeface="Bamini" pitchFamily="34" charset="0"/>
              </a:rPr>
              <a:t> </a:t>
            </a:r>
            <a:r>
              <a:rPr lang="en-IN" dirty="0" err="1" smtClean="0">
                <a:latin typeface="Bamini" pitchFamily="34" charset="0"/>
              </a:rPr>
              <a:t>fhQ;rpNahL</a:t>
            </a:r>
            <a:r>
              <a:rPr lang="en-IN" dirty="0" smtClean="0">
                <a:latin typeface="Bamini" pitchFamily="34" charset="0"/>
              </a:rPr>
              <a:t> </a:t>
            </a:r>
            <a:r>
              <a:rPr lang="en-IN" dirty="0" err="1" smtClean="0">
                <a:latin typeface="Bamini" pitchFamily="34" charset="0"/>
              </a:rPr>
              <a:t>Vyhjp</a:t>
            </a:r>
            <a:r>
              <a:rPr lang="en-IN" dirty="0" smtClean="0">
                <a:latin typeface="Bamini" pitchFamily="34" charset="0"/>
              </a:rPr>
              <a:t> </a:t>
            </a:r>
            <a:r>
              <a:rPr lang="en-IN" dirty="0" err="1" smtClean="0">
                <a:latin typeface="Bamini" pitchFamily="34" charset="0"/>
              </a:rPr>
              <a:t>vd;gNt</a:t>
            </a:r>
            <a:endParaRPr lang="en-IN" dirty="0" smtClean="0">
              <a:latin typeface="Bamini" pitchFamily="34" charset="0"/>
            </a:endParaRPr>
          </a:p>
          <a:p>
            <a:pPr marL="0" indent="0">
              <a:buNone/>
            </a:pPr>
            <a:r>
              <a:rPr lang="en-IN" dirty="0" err="1">
                <a:latin typeface="Bamini" pitchFamily="34" charset="0"/>
              </a:rPr>
              <a:t>i</a:t>
            </a:r>
            <a:r>
              <a:rPr lang="en-IN" dirty="0" err="1" smtClean="0">
                <a:latin typeface="Bamini" pitchFamily="34" charset="0"/>
              </a:rPr>
              <a:t>fe;epiya</a:t>
            </a:r>
            <a:r>
              <a:rPr lang="en-IN" dirty="0" smtClean="0">
                <a:latin typeface="Bamini" pitchFamily="34" charset="0"/>
              </a:rPr>
              <a:t> </a:t>
            </a:r>
            <a:r>
              <a:rPr lang="en-IN" dirty="0" err="1" smtClean="0">
                <a:latin typeface="Bamini" pitchFamily="34" charset="0"/>
              </a:rPr>
              <a:t>thq;fPo;f</a:t>
            </a:r>
            <a:r>
              <a:rPr lang="en-IN" dirty="0" smtClean="0">
                <a:latin typeface="Bamini" pitchFamily="34" charset="0"/>
              </a:rPr>
              <a:t>;  </a:t>
            </a:r>
            <a:r>
              <a:rPr lang="en-IN" dirty="0" err="1" smtClean="0">
                <a:latin typeface="Bamini" pitchFamily="34" charset="0"/>
              </a:rPr>
              <a:t>fzf;F</a:t>
            </a:r>
            <a:r>
              <a:rPr lang="en-IN" dirty="0" smtClean="0">
                <a:latin typeface="Bamini" pitchFamily="34" charset="0"/>
              </a:rPr>
              <a:t>”</a:t>
            </a:r>
          </a:p>
          <a:p>
            <a:pPr marL="0" indent="0">
              <a:buNone/>
            </a:pPr>
            <a:endParaRPr lang="en-IN" dirty="0" smtClean="0">
              <a:latin typeface="Bamini" pitchFamily="34" charset="0"/>
            </a:endParaRPr>
          </a:p>
          <a:p>
            <a:endParaRPr lang="en-IN" u="sng" dirty="0" smtClean="0">
              <a:latin typeface="Bamini" pitchFamily="34" charset="0"/>
            </a:endParaRPr>
          </a:p>
          <a:p>
            <a:endParaRPr lang="en-IN" u="sng" dirty="0" smtClean="0">
              <a:latin typeface="Bamini" pitchFamily="34" charset="0"/>
            </a:endParaRPr>
          </a:p>
          <a:p>
            <a:pPr algn="ctr"/>
            <a:endParaRPr lang="en-IN" dirty="0">
              <a:latin typeface="Bamin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8830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err="1" smtClean="0">
                <a:latin typeface="Bamini" pitchFamily="34" charset="0"/>
              </a:rPr>
              <a:t>mwE</a:t>
            </a:r>
            <a:r>
              <a:rPr lang="en-IN" dirty="0" smtClean="0">
                <a:latin typeface="Bamini" pitchFamily="34" charset="0"/>
              </a:rPr>
              <a:t>}</a:t>
            </a:r>
            <a:r>
              <a:rPr lang="en-IN" dirty="0" err="1" smtClean="0">
                <a:latin typeface="Bamini" pitchFamily="34" charset="0"/>
              </a:rPr>
              <a:t>y;fs</a:t>
            </a:r>
            <a:r>
              <a:rPr lang="en-IN" dirty="0" smtClean="0">
                <a:latin typeface="Bamini" pitchFamily="34" charset="0"/>
              </a:rPr>
              <a:t>;-11</a:t>
            </a:r>
            <a:endParaRPr lang="en-IN" dirty="0">
              <a:latin typeface="Bamin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>
                <a:latin typeface="Bamini" pitchFamily="34" charset="0"/>
              </a:rPr>
              <a:t>1.jpUf;Fws;       7.Mrhuf;Nfhit</a:t>
            </a:r>
          </a:p>
          <a:p>
            <a:r>
              <a:rPr lang="en-IN" dirty="0" smtClean="0">
                <a:latin typeface="Bamini" pitchFamily="34" charset="0"/>
              </a:rPr>
              <a:t>2.ehybahH        8.gonkhopehD}W</a:t>
            </a:r>
          </a:p>
          <a:p>
            <a:r>
              <a:rPr lang="en-IN" dirty="0" smtClean="0">
                <a:latin typeface="Bamini" pitchFamily="34" charset="0"/>
              </a:rPr>
              <a:t>3.ehd;kzpf;fbif   9rpWgQ;r%yk;</a:t>
            </a:r>
          </a:p>
          <a:p>
            <a:r>
              <a:rPr lang="en-IN" dirty="0" smtClean="0">
                <a:latin typeface="Bamini" pitchFamily="34" charset="0"/>
              </a:rPr>
              <a:t>4,d;dhehw;gJ      10.Vyhjp</a:t>
            </a:r>
          </a:p>
          <a:p>
            <a:r>
              <a:rPr lang="en-IN" dirty="0" smtClean="0">
                <a:latin typeface="Bamini" pitchFamily="34" charset="0"/>
              </a:rPr>
              <a:t>5.,dpait </a:t>
            </a:r>
            <a:r>
              <a:rPr lang="en-IN" dirty="0" err="1" smtClean="0">
                <a:latin typeface="Bamini" pitchFamily="34" charset="0"/>
              </a:rPr>
              <a:t>ehw;gJ</a:t>
            </a:r>
            <a:r>
              <a:rPr lang="en-IN" dirty="0" smtClean="0">
                <a:latin typeface="Bamini" pitchFamily="34" charset="0"/>
              </a:rPr>
              <a:t>   11.KJnkhopfhQ;rp</a:t>
            </a:r>
          </a:p>
          <a:p>
            <a:r>
              <a:rPr lang="en-IN" dirty="0" smtClean="0">
                <a:latin typeface="Bamini" pitchFamily="34" charset="0"/>
              </a:rPr>
              <a:t>6jphpfLfk;</a:t>
            </a:r>
          </a:p>
          <a:p>
            <a:endParaRPr lang="en-IN" dirty="0">
              <a:latin typeface="Bamin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119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dirty="0" err="1" smtClean="0">
                <a:latin typeface="Bamini" pitchFamily="34" charset="0"/>
              </a:rPr>
              <a:t>mfE</a:t>
            </a:r>
            <a:r>
              <a:rPr lang="en-IN" sz="4000" dirty="0" smtClean="0">
                <a:latin typeface="Bamini" pitchFamily="34" charset="0"/>
              </a:rPr>
              <a:t>}</a:t>
            </a:r>
            <a:r>
              <a:rPr lang="en-IN" sz="4000" dirty="0" err="1" smtClean="0">
                <a:latin typeface="Bamini" pitchFamily="34" charset="0"/>
              </a:rPr>
              <a:t>y;fs</a:t>
            </a:r>
            <a:r>
              <a:rPr lang="en-IN" sz="4000" dirty="0" smtClean="0">
                <a:latin typeface="Bamini" pitchFamily="34" charset="0"/>
              </a:rPr>
              <a:t>;-6</a:t>
            </a:r>
            <a:endParaRPr lang="en-IN" sz="4000" dirty="0">
              <a:latin typeface="Bamin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N" dirty="0" smtClean="0"/>
              <a:t>1.</a:t>
            </a:r>
            <a:r>
              <a:rPr lang="en-IN" dirty="0" smtClean="0">
                <a:latin typeface="Bamini" pitchFamily="34" charset="0"/>
              </a:rPr>
              <a:t>Ie;jpiz </a:t>
            </a:r>
            <a:r>
              <a:rPr lang="en-IN" dirty="0" err="1" smtClean="0">
                <a:latin typeface="Bamini" pitchFamily="34" charset="0"/>
              </a:rPr>
              <a:t>Ik;gJ</a:t>
            </a:r>
            <a:endParaRPr lang="en-IN" dirty="0" smtClean="0">
              <a:latin typeface="Bamini" pitchFamily="34" charset="0"/>
            </a:endParaRPr>
          </a:p>
          <a:p>
            <a:pPr marL="0" indent="0">
              <a:buNone/>
            </a:pPr>
            <a:r>
              <a:rPr lang="en-IN" dirty="0" smtClean="0">
                <a:latin typeface="Bamini" pitchFamily="34" charset="0"/>
              </a:rPr>
              <a:t>2.jpiznkhop </a:t>
            </a:r>
            <a:r>
              <a:rPr lang="en-IN" dirty="0" err="1" smtClean="0">
                <a:latin typeface="Bamini" pitchFamily="34" charset="0"/>
              </a:rPr>
              <a:t>Ik;gJ</a:t>
            </a:r>
            <a:endParaRPr lang="en-IN" dirty="0" smtClean="0">
              <a:latin typeface="Bamini" pitchFamily="34" charset="0"/>
            </a:endParaRPr>
          </a:p>
          <a:p>
            <a:pPr marL="0" indent="0">
              <a:buNone/>
            </a:pPr>
            <a:r>
              <a:rPr lang="en-IN" dirty="0" smtClean="0">
                <a:latin typeface="Bamini" pitchFamily="34" charset="0"/>
              </a:rPr>
              <a:t>3.Ie;jpiz </a:t>
            </a:r>
            <a:r>
              <a:rPr lang="en-IN" dirty="0" err="1" smtClean="0">
                <a:latin typeface="Bamini" pitchFamily="34" charset="0"/>
              </a:rPr>
              <a:t>vOgJ</a:t>
            </a:r>
            <a:endParaRPr lang="en-IN" dirty="0" smtClean="0">
              <a:latin typeface="Bamini" pitchFamily="34" charset="0"/>
            </a:endParaRPr>
          </a:p>
          <a:p>
            <a:pPr marL="0" indent="0">
              <a:buNone/>
            </a:pPr>
            <a:r>
              <a:rPr lang="en-IN" dirty="0" smtClean="0">
                <a:latin typeface="Bamini" pitchFamily="34" charset="0"/>
              </a:rPr>
              <a:t>4.jpizkhiy E}</a:t>
            </a:r>
            <a:r>
              <a:rPr lang="en-IN" dirty="0" err="1" smtClean="0">
                <a:latin typeface="Bamini" pitchFamily="34" charset="0"/>
              </a:rPr>
              <a:t>w;iwk;gJ</a:t>
            </a:r>
            <a:endParaRPr lang="en-IN" dirty="0" smtClean="0">
              <a:latin typeface="Bamini" pitchFamily="34" charset="0"/>
            </a:endParaRPr>
          </a:p>
          <a:p>
            <a:pPr marL="0" indent="0">
              <a:buNone/>
            </a:pPr>
            <a:r>
              <a:rPr lang="en-IN" dirty="0" smtClean="0">
                <a:latin typeface="Bamini" pitchFamily="34" charset="0"/>
              </a:rPr>
              <a:t>5.ife;epiy</a:t>
            </a:r>
          </a:p>
          <a:p>
            <a:pPr marL="0" indent="0">
              <a:buNone/>
            </a:pPr>
            <a:r>
              <a:rPr lang="en-IN" dirty="0" smtClean="0">
                <a:latin typeface="Bamini" pitchFamily="34" charset="0"/>
              </a:rPr>
              <a:t>6.fhHehw;gJ</a:t>
            </a:r>
          </a:p>
          <a:p>
            <a:pPr marL="0" indent="0" algn="ctr">
              <a:buNone/>
            </a:pPr>
            <a:r>
              <a:rPr lang="en-IN" sz="4000" dirty="0" err="1" smtClean="0">
                <a:latin typeface="Bamini" pitchFamily="34" charset="0"/>
              </a:rPr>
              <a:t>GwE</a:t>
            </a:r>
            <a:r>
              <a:rPr lang="en-IN" sz="4000" dirty="0" smtClean="0">
                <a:latin typeface="Bamini" pitchFamily="34" charset="0"/>
              </a:rPr>
              <a:t>}y;-1</a:t>
            </a:r>
          </a:p>
          <a:p>
            <a:pPr marL="0" indent="0">
              <a:buNone/>
            </a:pPr>
            <a:r>
              <a:rPr lang="en-IN" dirty="0" smtClean="0">
                <a:latin typeface="Bamini" pitchFamily="34" charset="0"/>
              </a:rPr>
              <a:t>1.fhH </a:t>
            </a:r>
            <a:r>
              <a:rPr lang="en-IN" dirty="0" err="1" smtClean="0">
                <a:latin typeface="Bamini" pitchFamily="34" charset="0"/>
              </a:rPr>
              <a:t>ehw;gJ</a:t>
            </a:r>
            <a:endParaRPr lang="en-IN" dirty="0" smtClean="0">
              <a:latin typeface="Bamini" pitchFamily="34" charset="0"/>
            </a:endParaRPr>
          </a:p>
          <a:p>
            <a:pPr marL="0" indent="0">
              <a:buNone/>
            </a:pPr>
            <a:endParaRPr lang="en-IN" dirty="0">
              <a:latin typeface="Bamini" pitchFamily="34" charset="0"/>
            </a:endParaRPr>
          </a:p>
          <a:p>
            <a:pPr marL="0" indent="0">
              <a:buNone/>
            </a:pPr>
            <a:endParaRPr lang="en-IN" dirty="0" smtClean="0">
              <a:latin typeface="Bamini" pitchFamily="34" charset="0"/>
            </a:endParaRPr>
          </a:p>
          <a:p>
            <a:pPr marL="0" indent="0">
              <a:buNone/>
            </a:pPr>
            <a:endParaRPr lang="en-IN" dirty="0" smtClean="0">
              <a:latin typeface="Bamini" pitchFamily="34" charset="0"/>
            </a:endParaRP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52335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dirty="0" smtClean="0">
                <a:latin typeface="Bamini" pitchFamily="34" charset="0"/>
              </a:rPr>
              <a:t>1.jpUf;Fws;</a:t>
            </a:r>
            <a:endParaRPr lang="en-IN" sz="3200" dirty="0">
              <a:latin typeface="Bamin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err="1" smtClean="0">
                <a:latin typeface="Bamini" pitchFamily="34" charset="0"/>
              </a:rPr>
              <a:t>MrphpaH</a:t>
            </a:r>
            <a:r>
              <a:rPr lang="en-IN" dirty="0" smtClean="0">
                <a:latin typeface="Bamini" pitchFamily="34" charset="0"/>
              </a:rPr>
              <a:t>: </a:t>
            </a:r>
            <a:r>
              <a:rPr lang="en-IN" dirty="0" err="1" smtClean="0">
                <a:latin typeface="Bamini" pitchFamily="34" charset="0"/>
              </a:rPr>
              <a:t>jpUts;StH</a:t>
            </a:r>
            <a:endParaRPr lang="en-IN" dirty="0" smtClean="0">
              <a:latin typeface="Bamini" pitchFamily="34" charset="0"/>
            </a:endParaRPr>
          </a:p>
          <a:p>
            <a:r>
              <a:rPr lang="en-IN" dirty="0" err="1" smtClean="0">
                <a:latin typeface="Bamini" pitchFamily="34" charset="0"/>
              </a:rPr>
              <a:t>jpUts;Sthpd</a:t>
            </a:r>
            <a:r>
              <a:rPr lang="en-IN" dirty="0" smtClean="0">
                <a:latin typeface="Bamini" pitchFamily="34" charset="0"/>
              </a:rPr>
              <a:t>; </a:t>
            </a:r>
            <a:r>
              <a:rPr lang="en-IN" dirty="0" err="1" smtClean="0">
                <a:latin typeface="Bamini" pitchFamily="34" charset="0"/>
              </a:rPr>
              <a:t>NtW</a:t>
            </a:r>
            <a:r>
              <a:rPr lang="en-IN" dirty="0" smtClean="0">
                <a:latin typeface="Bamini" pitchFamily="34" charset="0"/>
              </a:rPr>
              <a:t> </a:t>
            </a:r>
            <a:r>
              <a:rPr lang="en-IN" dirty="0" err="1" smtClean="0">
                <a:latin typeface="Bamini" pitchFamily="34" charset="0"/>
              </a:rPr>
              <a:t>ngaHfs</a:t>
            </a:r>
            <a:r>
              <a:rPr lang="en-IN" dirty="0" smtClean="0">
                <a:latin typeface="Bamini" pitchFamily="34" charset="0"/>
              </a:rPr>
              <a:t>;:</a:t>
            </a:r>
          </a:p>
          <a:p>
            <a:r>
              <a:rPr lang="en-IN" dirty="0" smtClean="0">
                <a:latin typeface="Bamini" pitchFamily="34" charset="0"/>
              </a:rPr>
              <a:t>1.ts;St </a:t>
            </a:r>
            <a:r>
              <a:rPr lang="en-IN" dirty="0" err="1" smtClean="0">
                <a:latin typeface="Bamini" pitchFamily="34" charset="0"/>
              </a:rPr>
              <a:t>ehadhH</a:t>
            </a:r>
            <a:r>
              <a:rPr lang="en-IN" dirty="0" smtClean="0">
                <a:latin typeface="Bamini" pitchFamily="34" charset="0"/>
              </a:rPr>
              <a:t> 6.khjhEgq;fp</a:t>
            </a:r>
          </a:p>
          <a:p>
            <a:r>
              <a:rPr lang="en-IN" dirty="0" smtClean="0">
                <a:latin typeface="Bamini" pitchFamily="34" charset="0"/>
              </a:rPr>
              <a:t>2.NjtH         7.nre;ehNghjhH</a:t>
            </a:r>
          </a:p>
          <a:p>
            <a:r>
              <a:rPr lang="en-IN" dirty="0" smtClean="0">
                <a:latin typeface="Bamini" pitchFamily="34" charset="0"/>
              </a:rPr>
              <a:t>3.Kjw;ghtyH    8.ngUehtyH </a:t>
            </a:r>
          </a:p>
          <a:p>
            <a:r>
              <a:rPr lang="en-IN" dirty="0" smtClean="0">
                <a:latin typeface="Bamini" pitchFamily="34" charset="0"/>
              </a:rPr>
              <a:t>4.nja;tg;GytH   9.ngha;apy; </a:t>
            </a:r>
            <a:r>
              <a:rPr lang="en-IN" dirty="0" err="1" smtClean="0">
                <a:latin typeface="Bamini" pitchFamily="34" charset="0"/>
              </a:rPr>
              <a:t>GytH</a:t>
            </a:r>
            <a:endParaRPr lang="en-IN" dirty="0" smtClean="0">
              <a:latin typeface="Bamini" pitchFamily="34" charset="0"/>
            </a:endParaRPr>
          </a:p>
          <a:p>
            <a:r>
              <a:rPr lang="en-IN" dirty="0" smtClean="0">
                <a:latin typeface="Bamini" pitchFamily="34" charset="0"/>
              </a:rPr>
              <a:t>5.ehd;Kfd;</a:t>
            </a:r>
          </a:p>
          <a:p>
            <a:endParaRPr lang="en-IN" dirty="0">
              <a:latin typeface="Bamin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8919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err="1" smtClean="0">
                <a:latin typeface="Bamini" pitchFamily="34" charset="0"/>
              </a:rPr>
              <a:t>jpUf;Fwspd</a:t>
            </a:r>
            <a:r>
              <a:rPr lang="en-IN" dirty="0" smtClean="0">
                <a:latin typeface="Bamini" pitchFamily="34" charset="0"/>
              </a:rPr>
              <a:t>; </a:t>
            </a:r>
            <a:r>
              <a:rPr lang="en-IN" dirty="0" err="1" smtClean="0">
                <a:latin typeface="Bamini" pitchFamily="34" charset="0"/>
              </a:rPr>
              <a:t>NtWngaH</a:t>
            </a:r>
            <a:endParaRPr lang="en-IN" dirty="0">
              <a:latin typeface="Bamin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800" dirty="0" smtClean="0"/>
              <a:t>1.</a:t>
            </a:r>
            <a:r>
              <a:rPr lang="en-IN" sz="2800" dirty="0" smtClean="0">
                <a:latin typeface="Bamini" pitchFamily="34" charset="0"/>
              </a:rPr>
              <a:t>cj;jpuNtjk; 5.jkpo;kiw</a:t>
            </a:r>
          </a:p>
          <a:p>
            <a:r>
              <a:rPr lang="en-IN" sz="2800" dirty="0" smtClean="0">
                <a:latin typeface="Bamini" pitchFamily="34" charset="0"/>
              </a:rPr>
              <a:t>2.nja;tE}y;   6.nghJkiw</a:t>
            </a:r>
          </a:p>
          <a:p>
            <a:r>
              <a:rPr lang="en-IN" sz="2800" dirty="0" smtClean="0">
                <a:latin typeface="Bamini" pitchFamily="34" charset="0"/>
              </a:rPr>
              <a:t>3.ngha;ahnkhop 7.jpUts;Stg; gad;</a:t>
            </a:r>
          </a:p>
          <a:p>
            <a:r>
              <a:rPr lang="en-IN" sz="2800" dirty="0" smtClean="0"/>
              <a:t>4.</a:t>
            </a:r>
            <a:r>
              <a:rPr lang="en-IN" sz="2800" dirty="0" smtClean="0">
                <a:latin typeface="Bamini" pitchFamily="34" charset="0"/>
              </a:rPr>
              <a:t>thAiw </a:t>
            </a:r>
            <a:r>
              <a:rPr lang="en-IN" sz="2800" dirty="0" err="1" smtClean="0">
                <a:latin typeface="Bamini" pitchFamily="34" charset="0"/>
              </a:rPr>
              <a:t>tho;j;J</a:t>
            </a:r>
            <a:r>
              <a:rPr lang="en-IN" sz="2800" dirty="0" smtClean="0">
                <a:latin typeface="Bamini" pitchFamily="34" charset="0"/>
              </a:rPr>
              <a:t> 8.jpUts;Stk;</a:t>
            </a:r>
          </a:p>
          <a:p>
            <a:r>
              <a:rPr lang="en-IN" sz="2800" b="1" dirty="0" err="1" smtClean="0">
                <a:latin typeface="Bamini" pitchFamily="34" charset="0"/>
              </a:rPr>
              <a:t>jpUf;Fwspd</a:t>
            </a:r>
            <a:r>
              <a:rPr lang="en-IN" sz="2800" b="1" dirty="0" smtClean="0">
                <a:latin typeface="Bamini" pitchFamily="34" charset="0"/>
              </a:rPr>
              <a:t>; </a:t>
            </a:r>
            <a:r>
              <a:rPr lang="en-IN" sz="2800" b="1" dirty="0" err="1" smtClean="0">
                <a:latin typeface="Bamini" pitchFamily="34" charset="0"/>
              </a:rPr>
              <a:t>rpwg;G</a:t>
            </a:r>
            <a:r>
              <a:rPr lang="en-IN" sz="2800" b="1" dirty="0" smtClean="0">
                <a:latin typeface="Bamini" pitchFamily="34" charset="0"/>
              </a:rPr>
              <a:t> $</a:t>
            </a:r>
            <a:r>
              <a:rPr lang="en-IN" sz="2800" b="1" dirty="0" err="1" smtClean="0">
                <a:latin typeface="Bamini" pitchFamily="34" charset="0"/>
              </a:rPr>
              <a:t>Wk</a:t>
            </a:r>
            <a:r>
              <a:rPr lang="en-IN" sz="2800" b="1" dirty="0" smtClean="0">
                <a:latin typeface="Bamini" pitchFamily="34" charset="0"/>
              </a:rPr>
              <a:t>; E}</a:t>
            </a:r>
            <a:r>
              <a:rPr lang="en-IN" sz="2800" b="1" dirty="0" err="1" smtClean="0">
                <a:latin typeface="Bamini" pitchFamily="34" charset="0"/>
              </a:rPr>
              <a:t>y;fs</a:t>
            </a:r>
            <a:r>
              <a:rPr lang="en-IN" sz="2800" b="1" dirty="0" smtClean="0">
                <a:latin typeface="Bamini" pitchFamily="34" charset="0"/>
              </a:rPr>
              <a:t>;:</a:t>
            </a:r>
          </a:p>
          <a:p>
            <a:r>
              <a:rPr lang="en-IN" sz="2800" dirty="0" smtClean="0">
                <a:latin typeface="Bamini" pitchFamily="34" charset="0"/>
              </a:rPr>
              <a:t>1.rptrpt </a:t>
            </a:r>
            <a:r>
              <a:rPr lang="en-IN" sz="2800" dirty="0" err="1" smtClean="0">
                <a:latin typeface="Bamini" pitchFamily="34" charset="0"/>
              </a:rPr>
              <a:t>ntz;gh</a:t>
            </a:r>
            <a:r>
              <a:rPr lang="en-IN" sz="2800" dirty="0" smtClean="0">
                <a:latin typeface="Bamini" pitchFamily="34" charset="0"/>
              </a:rPr>
              <a:t> 2.jpdfu </a:t>
            </a:r>
            <a:r>
              <a:rPr lang="en-IN" sz="2800" dirty="0" err="1" smtClean="0">
                <a:latin typeface="Bamini" pitchFamily="34" charset="0"/>
              </a:rPr>
              <a:t>ntz;gh</a:t>
            </a:r>
            <a:endParaRPr lang="en-IN" sz="2800" dirty="0" smtClean="0">
              <a:latin typeface="Bamini" pitchFamily="34" charset="0"/>
            </a:endParaRPr>
          </a:p>
          <a:p>
            <a:r>
              <a:rPr lang="en-IN" sz="2800" dirty="0" smtClean="0">
                <a:latin typeface="Bamini" pitchFamily="34" charset="0"/>
              </a:rPr>
              <a:t>3.tlkiyntz;gh4.NrhNkrHKJnkhopntz;gh</a:t>
            </a:r>
          </a:p>
          <a:p>
            <a:r>
              <a:rPr lang="en-IN" sz="2800" dirty="0" smtClean="0">
                <a:latin typeface="Bamini" pitchFamily="34" charset="0"/>
              </a:rPr>
              <a:t>5.FkNur </a:t>
            </a:r>
            <a:r>
              <a:rPr lang="en-IN" sz="2800" dirty="0" err="1" smtClean="0">
                <a:latin typeface="Bamini" pitchFamily="34" charset="0"/>
              </a:rPr>
              <a:t>ntz;gh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2539886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dirty="0" smtClean="0">
                <a:latin typeface="Bamini" pitchFamily="34" charset="0"/>
              </a:rPr>
              <a:t>E}y; </a:t>
            </a:r>
            <a:r>
              <a:rPr lang="en-IN" dirty="0" err="1" smtClean="0">
                <a:latin typeface="Bamini" pitchFamily="34" charset="0"/>
              </a:rPr>
              <a:t>mikg;G</a:t>
            </a:r>
            <a:r>
              <a:rPr lang="en-IN" dirty="0" smtClean="0">
                <a:latin typeface="Bamini" pitchFamily="34" charset="0"/>
              </a:rPr>
              <a:t/>
            </a:r>
            <a:br>
              <a:rPr lang="en-IN" dirty="0" smtClean="0">
                <a:latin typeface="Bamini" pitchFamily="34" charset="0"/>
              </a:rPr>
            </a:br>
            <a:endParaRPr lang="en-IN" dirty="0">
              <a:latin typeface="Bamin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err="1" smtClean="0">
                <a:latin typeface="Bamini" pitchFamily="34" charset="0"/>
              </a:rPr>
              <a:t>jpUf;Fws</a:t>
            </a:r>
            <a:r>
              <a:rPr lang="en-IN" dirty="0" smtClean="0">
                <a:latin typeface="Bamini" pitchFamily="34" charset="0"/>
              </a:rPr>
              <a:t>;-1330 </a:t>
            </a:r>
            <a:r>
              <a:rPr lang="en-IN" dirty="0" err="1" smtClean="0">
                <a:latin typeface="Bamini" pitchFamily="34" charset="0"/>
              </a:rPr>
              <a:t>mjpfhuk</a:t>
            </a:r>
            <a:r>
              <a:rPr lang="en-IN" dirty="0" smtClean="0">
                <a:latin typeface="Bamini" pitchFamily="34" charset="0"/>
              </a:rPr>
              <a:t>; -133</a:t>
            </a:r>
          </a:p>
          <a:p>
            <a:r>
              <a:rPr lang="en-IN" dirty="0" err="1" smtClean="0">
                <a:latin typeface="Bamini" pitchFamily="34" charset="0"/>
              </a:rPr>
              <a:t>ghy</a:t>
            </a:r>
            <a:r>
              <a:rPr lang="en-IN" dirty="0" smtClean="0">
                <a:latin typeface="Bamini" pitchFamily="34" charset="0"/>
              </a:rPr>
              <a:t>;    -3</a:t>
            </a:r>
          </a:p>
          <a:p>
            <a:r>
              <a:rPr lang="en-IN" dirty="0" smtClean="0">
                <a:latin typeface="Bamini" pitchFamily="34" charset="0"/>
              </a:rPr>
              <a:t>1.mwj;Jg;ghy;-38mjpfhuk;</a:t>
            </a:r>
          </a:p>
          <a:p>
            <a:r>
              <a:rPr lang="en-IN" sz="2000" dirty="0" smtClean="0">
                <a:latin typeface="Bamini" pitchFamily="34" charset="0"/>
              </a:rPr>
              <a:t>(</a:t>
            </a:r>
            <a:r>
              <a:rPr lang="en-IN" sz="2000" dirty="0" err="1" smtClean="0">
                <a:latin typeface="Bamini" pitchFamily="34" charset="0"/>
              </a:rPr>
              <a:t>ghaputpay</a:t>
            </a:r>
            <a:r>
              <a:rPr lang="en-IN" sz="2000" dirty="0" smtClean="0">
                <a:latin typeface="Bamini" pitchFamily="34" charset="0"/>
              </a:rPr>
              <a:t>;-4 ,</a:t>
            </a:r>
            <a:r>
              <a:rPr lang="en-IN" sz="2000" dirty="0" err="1" smtClean="0">
                <a:latin typeface="Bamini" pitchFamily="34" charset="0"/>
              </a:rPr>
              <a:t>y;ywtpay</a:t>
            </a:r>
            <a:r>
              <a:rPr lang="en-IN" sz="2000" dirty="0" smtClean="0">
                <a:latin typeface="Bamini" pitchFamily="34" charset="0"/>
              </a:rPr>
              <a:t>;-20 </a:t>
            </a:r>
            <a:r>
              <a:rPr lang="en-IN" sz="2000" dirty="0" err="1" smtClean="0">
                <a:latin typeface="Bamini" pitchFamily="34" charset="0"/>
              </a:rPr>
              <a:t>Jwtpay</a:t>
            </a:r>
            <a:r>
              <a:rPr lang="en-IN" sz="2000" dirty="0" smtClean="0">
                <a:latin typeface="Bamini" pitchFamily="34" charset="0"/>
              </a:rPr>
              <a:t>;-13 Copay;1)</a:t>
            </a:r>
          </a:p>
          <a:p>
            <a:r>
              <a:rPr lang="en-IN" dirty="0" smtClean="0">
                <a:latin typeface="Bamini" pitchFamily="34" charset="0"/>
              </a:rPr>
              <a:t>2.nghUs;ghy;-70mjpfhuk;</a:t>
            </a:r>
          </a:p>
          <a:p>
            <a:r>
              <a:rPr lang="en-IN" sz="2400" dirty="0" err="1">
                <a:latin typeface="Bamini" pitchFamily="34" charset="0"/>
              </a:rPr>
              <a:t>m</a:t>
            </a:r>
            <a:r>
              <a:rPr lang="en-IN" sz="2400" dirty="0" err="1" smtClean="0">
                <a:latin typeface="Bamini" pitchFamily="34" charset="0"/>
              </a:rPr>
              <a:t>urpay</a:t>
            </a:r>
            <a:r>
              <a:rPr lang="en-IN" sz="2400" dirty="0" smtClean="0">
                <a:latin typeface="Bamini" pitchFamily="34" charset="0"/>
              </a:rPr>
              <a:t>;-25 </a:t>
            </a:r>
            <a:r>
              <a:rPr lang="en-IN" sz="2400" dirty="0" err="1" smtClean="0">
                <a:latin typeface="Bamini" pitchFamily="34" charset="0"/>
              </a:rPr>
              <a:t>mq;ftpay</a:t>
            </a:r>
            <a:r>
              <a:rPr lang="en-IN" sz="2400" dirty="0" smtClean="0">
                <a:latin typeface="Bamini" pitchFamily="34" charset="0"/>
              </a:rPr>
              <a:t>;-32Fbapay;-13)</a:t>
            </a:r>
          </a:p>
          <a:p>
            <a:r>
              <a:rPr lang="en-IN" dirty="0" smtClean="0">
                <a:latin typeface="Bamini" pitchFamily="34" charset="0"/>
              </a:rPr>
              <a:t>3.fhkj;Jg;ghy;-25mjpfhuk;</a:t>
            </a:r>
          </a:p>
          <a:p>
            <a:r>
              <a:rPr lang="en-IN" sz="2400" dirty="0">
                <a:latin typeface="Bamini" pitchFamily="34" charset="0"/>
              </a:rPr>
              <a:t>(</a:t>
            </a:r>
            <a:r>
              <a:rPr lang="en-IN" sz="2400" dirty="0" err="1" smtClean="0">
                <a:latin typeface="Bamini" pitchFamily="34" charset="0"/>
              </a:rPr>
              <a:t>fstpay</a:t>
            </a:r>
            <a:r>
              <a:rPr lang="en-IN" sz="2400" dirty="0" smtClean="0">
                <a:latin typeface="Bamini" pitchFamily="34" charset="0"/>
              </a:rPr>
              <a:t>; 7fw;gpay;-18)</a:t>
            </a:r>
          </a:p>
          <a:p>
            <a:endParaRPr lang="en-IN" dirty="0" smtClean="0">
              <a:latin typeface="Bamini" pitchFamily="34" charset="0"/>
            </a:endParaRPr>
          </a:p>
          <a:p>
            <a:endParaRPr lang="en-IN" dirty="0" smtClean="0">
              <a:latin typeface="Bamini" pitchFamily="34" charset="0"/>
            </a:endParaRPr>
          </a:p>
          <a:p>
            <a:endParaRPr lang="en-IN" dirty="0">
              <a:latin typeface="Bamin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1618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536</TotalTime>
  <Words>902</Words>
  <Application>Microsoft Office PowerPoint</Application>
  <PresentationFormat>On-screen Show (4:3)</PresentationFormat>
  <Paragraphs>207</Paragraphs>
  <Slides>27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       KidtH.,uh.n[ae;jpfpU\;zh jkpo;j;Jiwj;jiytH tpNtfhde;jh kfspH fiy kw;Wk; mwptpay; fy;Y}hp-rPHfhop</vt:lpstr>
      <vt:lpstr>           PART-1 TAMIL  ehd;fhk; gUtk; jhs; 4  gz;ila ,yf;fpak; -16LCT4 </vt:lpstr>
      <vt:lpstr>    jkpo; ,yf;fpa tuyhW</vt:lpstr>
      <vt:lpstr>gjpndz; fPo;f;fzf;F E}y;fs;-18 gw;wpa jdpg;ghly;</vt:lpstr>
      <vt:lpstr>mwE}y;fs;-11</vt:lpstr>
      <vt:lpstr>mfE}y;fs;-6</vt:lpstr>
      <vt:lpstr>1.jpUf;Fws;</vt:lpstr>
      <vt:lpstr>jpUf;Fwspd; NtWngaH</vt:lpstr>
      <vt:lpstr>E}y; mikg;G </vt:lpstr>
      <vt:lpstr>   jpUf;Fws;nkhopg;ngaHg;G</vt:lpstr>
      <vt:lpstr>2.ehybahH</vt:lpstr>
      <vt:lpstr>ehybahpd; rpwg;G</vt:lpstr>
      <vt:lpstr>3.ehd;kzpf;fbif</vt:lpstr>
      <vt:lpstr>4.,d;dh ehw;gJ</vt:lpstr>
      <vt:lpstr>5.,dpait ehw;gJ</vt:lpstr>
      <vt:lpstr>6.jphpfLfk;</vt:lpstr>
      <vt:lpstr>7.Mrhuf;Nfhit</vt:lpstr>
      <vt:lpstr>8.gonkhop ehD}W</vt:lpstr>
      <vt:lpstr>9.rpWgQ;r %yk; </vt:lpstr>
      <vt:lpstr>10.KJnkhopf;fhQ;rp</vt:lpstr>
      <vt:lpstr>11.Vyhjp</vt:lpstr>
      <vt:lpstr>13.fhH ehw;gJ</vt:lpstr>
      <vt:lpstr>14.Ie;jpiz Ik;gJ</vt:lpstr>
      <vt:lpstr>15.Ie;jpiz vOgJ</vt:lpstr>
      <vt:lpstr>16jpiznkhop Ik;gJ </vt:lpstr>
      <vt:lpstr>17jpizkhiy E}w;iwg;gJ</vt:lpstr>
      <vt:lpstr>18fstop ehw;gJ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tpNtfhde;jh kfspH fiy kw;Wk; nwptpay</dc:title>
  <dc:creator>ELCOT</dc:creator>
  <cp:lastModifiedBy>ELCOT</cp:lastModifiedBy>
  <cp:revision>58</cp:revision>
  <dcterms:created xsi:type="dcterms:W3CDTF">2020-05-19T09:15:01Z</dcterms:created>
  <dcterms:modified xsi:type="dcterms:W3CDTF">2020-05-20T11:00:03Z</dcterms:modified>
</cp:coreProperties>
</file>