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23A4D-6728-47CB-BD02-B8A7051C344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BACC7-9C4F-4EDA-BCD2-84749E8859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357298"/>
            <a:ext cx="7643866" cy="4929222"/>
          </a:xfrm>
        </p:spPr>
        <p:txBody>
          <a:bodyPr/>
          <a:lstStyle/>
          <a:p>
            <a:pPr algn="l"/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en-IN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 NAME: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DATABASE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SYSEMS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 CODE: 16SCCCA4</a:t>
            </a:r>
          </a:p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UNIT-IV:CONSTRAINS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SUPER KEY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super key is any combination of fields within a table that uniquely identifies each record within that table.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Superset of candidate key.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CANDIDATE KEY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subset of a super key.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 candidate key is a single field or the last combination of fields that uniquely identifies each record in the table.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FOREIGN KEY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Foreign key is a column that creates a relationship between two tables.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purpose of foreign keys is to maintain data integrity.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acts as a reference between two tables as it references the primary key of another table</a:t>
            </a:r>
            <a:r>
              <a:rPr lang="en-IN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PARTICIPATION CONSTRAINTS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Participation constraints define the least number of relationship instances in which an entity must compulsorily participate.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Types of participation constraints:</a:t>
            </a:r>
          </a:p>
          <a:p>
            <a:pPr>
              <a:buNone/>
            </a:pPr>
            <a:r>
              <a:rPr lang="en-IN" dirty="0" smtClean="0"/>
              <a:t> 			Participation constraints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178959" y="5036355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57620" y="4643446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29058" y="5643578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14876" y="4429132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Total participation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86314" y="5429264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mtClean="0"/>
              <a:t>Partial participation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An E-R enterprise schema define certain constraints.</a:t>
            </a:r>
          </a:p>
          <a:p>
            <a:pPr marL="514350" indent="-514350"/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    Mapping cardinalities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     Keys participation</a:t>
            </a: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     Participation constraints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36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MAPPING CARDINALITIES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Mapping cardinalities express the number of entities to which another entity can be associated via a relationship set.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A relationship set R between entity sets A and B, the mapping cardinalities are following.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One-to-one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       An entity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associated with at most one entity in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.and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associated with at most one entity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                    </a:t>
            </a:r>
            <a:r>
              <a:rPr lang="en-IN" dirty="0" smtClean="0">
                <a:solidFill>
                  <a:srgbClr val="FF0000"/>
                </a:solidFill>
              </a:rPr>
              <a:t>A                                      B</a:t>
            </a:r>
          </a:p>
        </p:txBody>
      </p:sp>
      <p:sp>
        <p:nvSpPr>
          <p:cNvPr id="4" name="Oval 3"/>
          <p:cNvSpPr/>
          <p:nvPr/>
        </p:nvSpPr>
        <p:spPr>
          <a:xfrm>
            <a:off x="2071670" y="3000372"/>
            <a:ext cx="857256" cy="24288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3000373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a2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414338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a3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464344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a4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715008" y="2928934"/>
            <a:ext cx="928694" cy="25003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9322" y="314324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  <a:r>
              <a:rPr lang="en-IN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b2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57884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b3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47863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b4</a:t>
            </a:r>
            <a:endParaRPr lang="en-US" dirty="0"/>
          </a:p>
        </p:txBody>
      </p:sp>
      <p:cxnSp>
        <p:nvCxnSpPr>
          <p:cNvPr id="15" name="Straight Connector 14"/>
          <p:cNvCxnSpPr>
            <a:endCxn id="10" idx="1"/>
          </p:cNvCxnSpPr>
          <p:nvPr/>
        </p:nvCxnSpPr>
        <p:spPr>
          <a:xfrm>
            <a:off x="2643174" y="3214686"/>
            <a:ext cx="3286148" cy="113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3"/>
            <a:endCxn id="11" idx="1"/>
          </p:cNvCxnSpPr>
          <p:nvPr/>
        </p:nvCxnSpPr>
        <p:spPr>
          <a:xfrm>
            <a:off x="2786050" y="3827980"/>
            <a:ext cx="3071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86050" y="4286256"/>
            <a:ext cx="321471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86050" y="4857760"/>
            <a:ext cx="321471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One-to-many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 lnSpcReduction="10000"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entity in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associated with any number(zero or more)of entity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entity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can be associated with at most one entity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/>
              <a:t> </a:t>
            </a:r>
            <a:r>
              <a:rPr lang="en-IN" dirty="0" smtClean="0"/>
              <a:t>                   </a:t>
            </a:r>
            <a:r>
              <a:rPr lang="en-IN" dirty="0" smtClean="0">
                <a:solidFill>
                  <a:srgbClr val="FF0000"/>
                </a:solidFill>
              </a:rPr>
              <a:t>A                                     B 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071670" y="3500438"/>
            <a:ext cx="857256" cy="25003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57422" y="3000373"/>
            <a:ext cx="428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a1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3643314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a2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4143380"/>
            <a:ext cx="64294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</a:t>
            </a:r>
          </a:p>
          <a:p>
            <a:endParaRPr lang="en-IN" dirty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464344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715008" y="3429000"/>
            <a:ext cx="928694" cy="257176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929322" y="3143248"/>
            <a:ext cx="428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b1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57884" y="3643314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 b2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4214818"/>
            <a:ext cx="500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/>
          </a:p>
          <a:p>
            <a:r>
              <a:rPr lang="en-IN" dirty="0" smtClean="0"/>
              <a:t> b3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57884" y="4786322"/>
            <a:ext cx="500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b4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857488" y="4857760"/>
            <a:ext cx="3071834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14612" y="4000504"/>
            <a:ext cx="321471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714612" y="4071942"/>
            <a:ext cx="3286148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14612" y="4857760"/>
            <a:ext cx="321471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14612" y="5572140"/>
            <a:ext cx="314327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Many-to-one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rm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entity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associated with at most one entity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entity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can be associated with any number(zero or more)of entities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      </a:t>
            </a:r>
            <a:r>
              <a:rPr lang="en-GB" dirty="0" smtClean="0">
                <a:solidFill>
                  <a:srgbClr val="FF0000"/>
                </a:solidFill>
              </a:rPr>
              <a:t>       A                                        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428728" y="3643314"/>
            <a:ext cx="928694" cy="24288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86380" y="3786190"/>
            <a:ext cx="928694" cy="221457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39290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a2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43042" y="500063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a3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550070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  a4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72132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72132" y="471488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00694" y="5286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b3</a:t>
            </a:r>
            <a:endParaRPr lang="en-US" dirty="0"/>
          </a:p>
        </p:txBody>
      </p:sp>
      <p:cxnSp>
        <p:nvCxnSpPr>
          <p:cNvPr id="14" name="Straight Connector 13"/>
          <p:cNvCxnSpPr>
            <a:endCxn id="10" idx="1"/>
          </p:cNvCxnSpPr>
          <p:nvPr/>
        </p:nvCxnSpPr>
        <p:spPr>
          <a:xfrm>
            <a:off x="2000232" y="4143380"/>
            <a:ext cx="3571900" cy="113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3"/>
            <a:endCxn id="10" idx="1"/>
          </p:cNvCxnSpPr>
          <p:nvPr/>
        </p:nvCxnSpPr>
        <p:spPr>
          <a:xfrm flipV="1">
            <a:off x="2214546" y="4256608"/>
            <a:ext cx="335758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14546" y="4857760"/>
            <a:ext cx="364333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2" idx="1"/>
          </p:cNvCxnSpPr>
          <p:nvPr/>
        </p:nvCxnSpPr>
        <p:spPr>
          <a:xfrm>
            <a:off x="2214546" y="5214950"/>
            <a:ext cx="3286148" cy="25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9" idx="3"/>
          </p:cNvCxnSpPr>
          <p:nvPr/>
        </p:nvCxnSpPr>
        <p:spPr>
          <a:xfrm flipV="1">
            <a:off x="2214546" y="5500702"/>
            <a:ext cx="3214710" cy="184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many-to-many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An entity in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associated with any number(zero or more)of entity in </a:t>
            </a:r>
            <a:r>
              <a:rPr lang="en-I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.as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well as B is associated with any number(zero or more)of entities in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endParaRPr lang="en-IN" dirty="0">
              <a:solidFill>
                <a:srgbClr val="FF0000"/>
              </a:solidFill>
            </a:endParaRPr>
          </a:p>
          <a:p>
            <a:endParaRPr lang="en-IN" dirty="0" smtClean="0">
              <a:solidFill>
                <a:srgbClr val="FF0000"/>
              </a:solidFill>
            </a:endParaRPr>
          </a:p>
          <a:p>
            <a:endParaRPr lang="en-IN" dirty="0">
              <a:solidFill>
                <a:srgbClr val="FF0000"/>
              </a:solidFill>
            </a:endParaRPr>
          </a:p>
          <a:p>
            <a:endParaRPr lang="en-I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dirty="0" smtClean="0">
                <a:solidFill>
                  <a:srgbClr val="FF0000"/>
                </a:solidFill>
              </a:rPr>
              <a:t>                   A                                         B</a:t>
            </a:r>
            <a:endParaRPr lang="en-IN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000232" y="3000372"/>
            <a:ext cx="857256" cy="24288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43108" y="30003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a1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14546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a2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414338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a3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464344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a4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715008" y="2928934"/>
            <a:ext cx="928694" cy="25003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29322" y="314324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b</a:t>
            </a:r>
            <a:r>
              <a:rPr lang="en-IN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57884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b2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57884" y="421481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b3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57884" y="478632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b4</a:t>
            </a:r>
            <a:endParaRPr lang="en-US" dirty="0"/>
          </a:p>
        </p:txBody>
      </p:sp>
      <p:cxnSp>
        <p:nvCxnSpPr>
          <p:cNvPr id="17" name="Straight Connector 16"/>
          <p:cNvCxnSpPr>
            <a:endCxn id="10" idx="1"/>
          </p:cNvCxnSpPr>
          <p:nvPr/>
        </p:nvCxnSpPr>
        <p:spPr>
          <a:xfrm>
            <a:off x="2643174" y="3214686"/>
            <a:ext cx="3286148" cy="113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1" idx="1"/>
          </p:cNvCxnSpPr>
          <p:nvPr/>
        </p:nvCxnSpPr>
        <p:spPr>
          <a:xfrm>
            <a:off x="2571738" y="3286124"/>
            <a:ext cx="3286146" cy="5418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6" idx="3"/>
          </p:cNvCxnSpPr>
          <p:nvPr/>
        </p:nvCxnSpPr>
        <p:spPr>
          <a:xfrm flipV="1">
            <a:off x="2786050" y="3357562"/>
            <a:ext cx="3286148" cy="470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12" idx="1"/>
          </p:cNvCxnSpPr>
          <p:nvPr/>
        </p:nvCxnSpPr>
        <p:spPr>
          <a:xfrm>
            <a:off x="2786050" y="4286256"/>
            <a:ext cx="3071834" cy="113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3"/>
            <a:endCxn id="13" idx="1"/>
          </p:cNvCxnSpPr>
          <p:nvPr/>
        </p:nvCxnSpPr>
        <p:spPr>
          <a:xfrm>
            <a:off x="2928926" y="4328046"/>
            <a:ext cx="2928958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857488" y="4429132"/>
            <a:ext cx="285752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KEYS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Primary key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Super key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Candidate key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Foreign key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>
                <a:latin typeface="Times New Roman" pitchFamily="18" charset="0"/>
                <a:cs typeface="Times New Roman" pitchFamily="18" charset="0"/>
              </a:rPr>
              <a:t>Primary key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Primary key should avoid duplicate data.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Primary key must contains</a:t>
            </a:r>
          </a:p>
          <a:p>
            <a:pPr lvl="2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Unique values</a:t>
            </a:r>
          </a:p>
          <a:p>
            <a:pPr lvl="2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Must never be null</a:t>
            </a:r>
          </a:p>
          <a:p>
            <a:pPr lvl="2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Uniquely identify each record in the table.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373</Words>
  <Application>Microsoft Office PowerPoint</Application>
  <PresentationFormat>On-screen Show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CONSTRAINTS</vt:lpstr>
      <vt:lpstr> MAPPING CARDINALITIES </vt:lpstr>
      <vt:lpstr>One-to-one</vt:lpstr>
      <vt:lpstr>One-to-many</vt:lpstr>
      <vt:lpstr>Many-to-one</vt:lpstr>
      <vt:lpstr>many-to-many</vt:lpstr>
      <vt:lpstr>KEYS</vt:lpstr>
      <vt:lpstr>Primary key</vt:lpstr>
      <vt:lpstr>SUPER KEY</vt:lpstr>
      <vt:lpstr>CANDIDATE KEY</vt:lpstr>
      <vt:lpstr>FOREIGN KEY</vt:lpstr>
      <vt:lpstr>PARTICIPATION CONSTRAINTS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CONSTRAINTS</dc:title>
  <dc:creator>Ramachandran</dc:creator>
  <cp:lastModifiedBy>suganya</cp:lastModifiedBy>
  <cp:revision>11</cp:revision>
  <dcterms:created xsi:type="dcterms:W3CDTF">2020-05-18T03:12:33Z</dcterms:created>
  <dcterms:modified xsi:type="dcterms:W3CDTF">2020-05-19T13:32:24Z</dcterms:modified>
</cp:coreProperties>
</file>