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8AA-6DB1-4EBA-9272-C7FD5374E2E2}" type="datetimeFigureOut">
              <a:rPr lang="en-SG" smtClean="0"/>
              <a:pPr/>
              <a:t>19/5/2020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91B8-3A89-4684-86DA-A39F1A1DE86D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SG" b="1" dirty="0" smtClean="0"/>
              <a:t>VIVEKANANDHA COLLEGE OF ARTS AND SCIENCE (W)</a:t>
            </a:r>
            <a:br>
              <a:rPr lang="en-SG" b="1" dirty="0" smtClean="0"/>
            </a:br>
            <a:r>
              <a:rPr lang="en-SG" b="1" dirty="0" smtClean="0"/>
              <a:t>SIRKALI</a:t>
            </a:r>
            <a:endParaRPr lang="en-S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24936" cy="3240360"/>
          </a:xfrm>
        </p:spPr>
        <p:txBody>
          <a:bodyPr>
            <a:normAutofit fontScale="85000" lnSpcReduction="20000"/>
          </a:bodyPr>
          <a:lstStyle/>
          <a:p>
            <a:endParaRPr lang="en-SG" b="1" dirty="0" smtClean="0">
              <a:solidFill>
                <a:schemeClr val="tx1"/>
              </a:solidFill>
            </a:endParaRPr>
          </a:p>
          <a:p>
            <a:r>
              <a:rPr lang="en-SG" b="1" dirty="0" smtClean="0">
                <a:solidFill>
                  <a:schemeClr val="tx1"/>
                </a:solidFill>
              </a:rPr>
              <a:t>D.VASUMATHI</a:t>
            </a:r>
          </a:p>
          <a:p>
            <a:r>
              <a:rPr lang="en-SG" b="1" dirty="0" smtClean="0">
                <a:solidFill>
                  <a:schemeClr val="tx1"/>
                </a:solidFill>
              </a:rPr>
              <a:t>ASSISTANT PROFESSOR OF CHEMISTRY</a:t>
            </a:r>
          </a:p>
          <a:p>
            <a:endParaRPr lang="en-SG" b="1" dirty="0" smtClean="0">
              <a:solidFill>
                <a:schemeClr val="tx1"/>
              </a:solidFill>
            </a:endParaRPr>
          </a:p>
          <a:p>
            <a:pPr algn="l"/>
            <a:r>
              <a:rPr lang="en-SG" b="1" dirty="0" smtClean="0">
                <a:solidFill>
                  <a:schemeClr val="tx1"/>
                </a:solidFill>
              </a:rPr>
              <a:t>SUBJECT CODE: 16SCCCH2</a:t>
            </a:r>
          </a:p>
          <a:p>
            <a:pPr algn="l"/>
            <a:r>
              <a:rPr lang="en-SG" b="1" dirty="0" smtClean="0">
                <a:solidFill>
                  <a:schemeClr val="tx1"/>
                </a:solidFill>
              </a:rPr>
              <a:t>UNIT-III: Chemistry of Benzene and </a:t>
            </a:r>
            <a:r>
              <a:rPr lang="en-SG" b="1" dirty="0" err="1" smtClean="0">
                <a:solidFill>
                  <a:schemeClr val="tx1"/>
                </a:solidFill>
              </a:rPr>
              <a:t>Benzenoid</a:t>
            </a:r>
            <a:r>
              <a:rPr lang="en-SG" b="1" dirty="0" smtClean="0">
                <a:solidFill>
                  <a:schemeClr val="tx1"/>
                </a:solidFill>
              </a:rPr>
              <a:t>                                                            compounds</a:t>
            </a:r>
          </a:p>
          <a:p>
            <a:pPr algn="l"/>
            <a:r>
              <a:rPr lang="en-SG" b="1" dirty="0" smtClean="0">
                <a:solidFill>
                  <a:schemeClr val="tx1"/>
                </a:solidFill>
              </a:rPr>
              <a:t>TOPIC: </a:t>
            </a:r>
            <a:r>
              <a:rPr lang="en-SG" b="1" dirty="0" err="1" smtClean="0">
                <a:solidFill>
                  <a:schemeClr val="tx1"/>
                </a:solidFill>
              </a:rPr>
              <a:t>Polynuclear</a:t>
            </a:r>
            <a:r>
              <a:rPr lang="en-SG" b="1" dirty="0" smtClean="0">
                <a:solidFill>
                  <a:schemeClr val="tx1"/>
                </a:solidFill>
              </a:rPr>
              <a:t> Aromatic </a:t>
            </a:r>
            <a:r>
              <a:rPr lang="en-SG" b="1" dirty="0" smtClean="0">
                <a:solidFill>
                  <a:schemeClr val="tx1"/>
                </a:solidFill>
              </a:rPr>
              <a:t>hydrocarbons-Naphthalene</a:t>
            </a:r>
            <a:r>
              <a:rPr lang="en-SG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ppt\10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55576" y="188640"/>
            <a:ext cx="8125525" cy="6508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ppt\11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539552" y="188640"/>
            <a:ext cx="8352927" cy="652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ppt\12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31621" y="260648"/>
            <a:ext cx="782881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ppt\13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ppt\14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ppt\15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67545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ppt\16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11560" y="291596"/>
            <a:ext cx="7704857" cy="633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ppt\17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67545" y="260647"/>
            <a:ext cx="8064896" cy="6366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SG" sz="6000" b="1" i="1" dirty="0" smtClean="0"/>
              <a:t> </a:t>
            </a:r>
          </a:p>
          <a:p>
            <a:pPr>
              <a:buNone/>
            </a:pPr>
            <a:r>
              <a:rPr lang="en-SG" sz="6000" b="1" i="1" dirty="0"/>
              <a:t> </a:t>
            </a:r>
            <a:r>
              <a:rPr lang="en-SG" sz="6000" b="1" i="1" dirty="0" smtClean="0"/>
              <a:t>         </a:t>
            </a:r>
            <a:r>
              <a:rPr lang="en-SG" sz="7200" b="1" i="1" dirty="0" smtClean="0"/>
              <a:t>THANK YOU</a:t>
            </a:r>
            <a:endParaRPr lang="en-SG" sz="7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pt\2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67544" y="188640"/>
            <a:ext cx="7992888" cy="6433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ppt\3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539552" y="377530"/>
            <a:ext cx="8280920" cy="6147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C:\Users\Dell\Desktop\ppt\4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95536" y="332656"/>
            <a:ext cx="8585969" cy="626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122" name="Picture 2" descr="C:\Users\Dell\Desktop\ppt\5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67544" y="260648"/>
            <a:ext cx="8510910" cy="6372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ppt\6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539552" y="476672"/>
            <a:ext cx="81823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ppt\7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83568" y="188640"/>
            <a:ext cx="7920880" cy="6385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ppt\8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11560" y="260648"/>
            <a:ext cx="8208912" cy="628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ppt\9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</Words>
  <Application>Microsoft Office PowerPoint</Application>
  <PresentationFormat>On-screen Show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VIVEKANANDHA COLLEGE OF ARTS AND SCIENCE (W) SIRKALI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8</cp:revision>
  <dcterms:created xsi:type="dcterms:W3CDTF">2020-05-16T16:46:35Z</dcterms:created>
  <dcterms:modified xsi:type="dcterms:W3CDTF">2020-05-19T05:46:57Z</dcterms:modified>
</cp:coreProperties>
</file>