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188"/>
            <a:ext cx="9144000" cy="6843623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19095"/>
            <a:ext cx="9144000" cy="661980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2781" y="0"/>
            <a:ext cx="8698437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83580"/>
            <a:ext cx="9144000" cy="629084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81546" y="0"/>
            <a:ext cx="7780908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72925" y="0"/>
            <a:ext cx="3198151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71014" y="0"/>
            <a:ext cx="3201972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5260" y="0"/>
            <a:ext cx="5153479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31409" y="0"/>
            <a:ext cx="4790385" cy="735018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4A</dc:creator>
  <dcterms:created xsi:type="dcterms:W3CDTF">2015-05-11T22:30:45Z</dcterms:created>
  <dcterms:modified xsi:type="dcterms:W3CDTF">2020-05-22T15:36:30Z</dcterms:modified>
</cp:coreProperties>
</file>