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audi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8" r:id="rId3"/>
    <p:sldId id="269" r:id="rId4"/>
    <p:sldId id="270" r:id="rId5"/>
    <p:sldId id="264" r:id="rId6"/>
    <p:sldId id="271" r:id="rId7"/>
    <p:sldId id="265" r:id="rId8"/>
    <p:sldId id="266" r:id="rId9"/>
    <p:sldId id="272" r:id="rId10"/>
    <p:sldId id="267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5" r:id="rId23"/>
    <p:sldId id="287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9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6F629-96FE-4515-BB24-CACC4FD3D4E3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ECFAB-E6AB-4693-872D-4B246E5DD576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46937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2BD17-821A-4A37-9790-9057368FB3C3}" type="slidenum">
              <a:rPr lang="en-GB" smtClean="0"/>
              <a:pPr/>
              <a:t>23</a:t>
            </a:fld>
            <a:endParaRPr lang="en-GB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01C1A22-CCFA-48B7-94FC-2DE05641F127}" type="datetimeFigureOut">
              <a:rPr lang="it-IT" smtClean="0"/>
              <a:pPr/>
              <a:t>19/04/2020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42A19E4-C041-4076-9FF4-836C0D49C45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amond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Program%20Files\Microsoft%20Office\Clipart\Pub60Cor\urban_01.mid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8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05838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84784"/>
            <a:ext cx="4536504" cy="47670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dirty="0" smtClean="0"/>
              <a:t>Macbeth  </a:t>
            </a:r>
            <a:r>
              <a:rPr lang="it-IT" dirty="0" err="1" smtClean="0"/>
              <a:t>sends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wife</a:t>
            </a:r>
            <a:r>
              <a:rPr lang="it-IT" dirty="0" smtClean="0"/>
              <a:t> a </a:t>
            </a:r>
            <a:r>
              <a:rPr lang="it-IT" dirty="0" err="1" smtClean="0"/>
              <a:t>letter</a:t>
            </a:r>
            <a:r>
              <a:rPr lang="it-IT" dirty="0" smtClean="0"/>
              <a:t>  </a:t>
            </a:r>
            <a:r>
              <a:rPr lang="it-IT" dirty="0" err="1" smtClean="0"/>
              <a:t>telling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 the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witches</a:t>
            </a:r>
            <a:r>
              <a:rPr lang="it-IT" dirty="0" smtClean="0"/>
              <a:t> and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prophecy</a:t>
            </a:r>
            <a:r>
              <a:rPr lang="it-IT" dirty="0" smtClean="0"/>
              <a:t> . He </a:t>
            </a:r>
            <a:r>
              <a:rPr lang="it-IT" dirty="0" err="1" smtClean="0"/>
              <a:t>plans</a:t>
            </a:r>
            <a:r>
              <a:rPr lang="it-IT" dirty="0" smtClean="0"/>
              <a:t> with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wife</a:t>
            </a:r>
            <a:r>
              <a:rPr lang="it-IT" dirty="0" smtClean="0"/>
              <a:t> the murder of </a:t>
            </a:r>
            <a:r>
              <a:rPr lang="it-IT" dirty="0" err="1" smtClean="0"/>
              <a:t>king</a:t>
            </a:r>
            <a:r>
              <a:rPr lang="it-IT" dirty="0" smtClean="0"/>
              <a:t> Duncan.</a:t>
            </a: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In the first part of </a:t>
            </a:r>
            <a:r>
              <a:rPr lang="it-IT" dirty="0" err="1" smtClean="0"/>
              <a:t>tragedy</a:t>
            </a:r>
            <a:r>
              <a:rPr lang="it-IT" dirty="0" smtClean="0"/>
              <a:t>  Lady Macbeth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stronger</a:t>
            </a:r>
            <a:r>
              <a:rPr lang="it-IT" dirty="0" smtClean="0"/>
              <a:t> and more </a:t>
            </a:r>
            <a:r>
              <a:rPr lang="it-IT" dirty="0" err="1" smtClean="0"/>
              <a:t>ambitous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her</a:t>
            </a:r>
            <a:r>
              <a:rPr lang="it-IT" dirty="0" smtClean="0"/>
              <a:t> </a:t>
            </a:r>
            <a:r>
              <a:rPr lang="it-IT" dirty="0" err="1" smtClean="0"/>
              <a:t>husband</a:t>
            </a:r>
            <a:r>
              <a:rPr lang="it-IT" dirty="0" smtClean="0"/>
              <a:t>. She stirs up Macbeth to kill the </a:t>
            </a:r>
            <a:r>
              <a:rPr lang="it-IT" dirty="0" smtClean="0"/>
              <a:t>king, </a:t>
            </a:r>
            <a:r>
              <a:rPr lang="it-IT" dirty="0" smtClean="0"/>
              <a:t>like Eve</a:t>
            </a:r>
            <a:r>
              <a:rPr lang="it-IT" dirty="0"/>
              <a:t> </a:t>
            </a:r>
            <a:r>
              <a:rPr lang="it-IT" dirty="0" smtClean="0"/>
              <a:t>that led Adam to commit  the original  sin.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Lady Macbeth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600" y="1628800"/>
            <a:ext cx="40174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4933859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869" y="1628800"/>
            <a:ext cx="3944403" cy="3672408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1044352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Duncan’ s murder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14333" y="1268760"/>
            <a:ext cx="4824536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/>
              <a:t>Lady Macbeth </a:t>
            </a:r>
            <a:r>
              <a:rPr lang="it-IT" dirty="0" err="1" smtClean="0"/>
              <a:t>organises</a:t>
            </a:r>
            <a:r>
              <a:rPr lang="it-IT" dirty="0" smtClean="0"/>
              <a:t> </a:t>
            </a:r>
            <a:r>
              <a:rPr lang="it-IT" dirty="0" err="1" smtClean="0"/>
              <a:t>Duncan’s</a:t>
            </a:r>
            <a:r>
              <a:rPr lang="it-IT" dirty="0" smtClean="0"/>
              <a:t> murder . </a:t>
            </a:r>
            <a:r>
              <a:rPr lang="it-IT" dirty="0"/>
              <a:t>Macbeth </a:t>
            </a:r>
            <a:r>
              <a:rPr lang="it-IT" dirty="0" err="1" smtClean="0"/>
              <a:t>kills</a:t>
            </a:r>
            <a:r>
              <a:rPr lang="it-IT" dirty="0" smtClean="0"/>
              <a:t> Duncan </a:t>
            </a:r>
            <a:r>
              <a:rPr lang="it-IT" dirty="0" err="1" smtClean="0"/>
              <a:t>but</a:t>
            </a:r>
            <a:r>
              <a:rPr lang="it-IT" dirty="0" smtClean="0"/>
              <a:t>  he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worried</a:t>
            </a:r>
            <a:r>
              <a:rPr lang="it-IT" dirty="0" smtClean="0"/>
              <a:t>, he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frightened</a:t>
            </a:r>
            <a:r>
              <a:rPr lang="it-IT" dirty="0" smtClean="0"/>
              <a:t> by </a:t>
            </a:r>
            <a:r>
              <a:rPr lang="it-IT" dirty="0" err="1" smtClean="0"/>
              <a:t>his</a:t>
            </a:r>
            <a:r>
              <a:rPr lang="it-IT" dirty="0" smtClean="0"/>
              <a:t> crime and he </a:t>
            </a:r>
            <a:r>
              <a:rPr lang="it-IT" dirty="0" err="1" smtClean="0"/>
              <a:t>takes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daggers</a:t>
            </a:r>
            <a:r>
              <a:rPr lang="it-IT" dirty="0" smtClean="0"/>
              <a:t> with </a:t>
            </a:r>
            <a:r>
              <a:rPr lang="it-IT" dirty="0" err="1" smtClean="0"/>
              <a:t>him</a:t>
            </a:r>
            <a:r>
              <a:rPr lang="it-IT" dirty="0" smtClean="0"/>
              <a:t>. </a:t>
            </a:r>
          </a:p>
          <a:p>
            <a:pPr marL="0" indent="0" algn="just">
              <a:buNone/>
            </a:pPr>
            <a:r>
              <a:rPr lang="it-IT" dirty="0" smtClean="0"/>
              <a:t>He should go back to Ducan’s room and he should leave the bloody sword near Ducan’s </a:t>
            </a:r>
            <a:r>
              <a:rPr lang="it-IT" dirty="0" smtClean="0"/>
              <a:t>servant</a:t>
            </a:r>
            <a:r>
              <a:rPr lang="it-IT" dirty="0" smtClean="0"/>
              <a:t>s </a:t>
            </a:r>
            <a:r>
              <a:rPr lang="it-IT" dirty="0" smtClean="0"/>
              <a:t>but he refuses to do it His wife takes the bloody sword and puts it in the hands of the   </a:t>
            </a:r>
            <a:r>
              <a:rPr lang="it-IT" dirty="0" smtClean="0"/>
              <a:t>servants</a:t>
            </a:r>
            <a:r>
              <a:rPr lang="it-IT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0925" y="4498617"/>
            <a:ext cx="3702348" cy="37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014573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68760"/>
            <a:ext cx="4402832" cy="4827240"/>
          </a:xfrm>
        </p:spPr>
        <p:txBody>
          <a:bodyPr/>
          <a:lstStyle/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Duncan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sons</a:t>
            </a:r>
            <a:r>
              <a:rPr lang="it-IT" dirty="0" smtClean="0"/>
              <a:t>: Donalbain  and Malcom.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leave</a:t>
            </a:r>
            <a:r>
              <a:rPr lang="it-IT" dirty="0" smtClean="0"/>
              <a:t> Scotland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are  </a:t>
            </a:r>
            <a:r>
              <a:rPr lang="it-IT" dirty="0" err="1" smtClean="0"/>
              <a:t>considered</a:t>
            </a:r>
            <a:r>
              <a:rPr lang="it-IT" dirty="0" smtClean="0"/>
              <a:t> </a:t>
            </a:r>
            <a:r>
              <a:rPr lang="it-IT" dirty="0" err="1" smtClean="0"/>
              <a:t>guilty</a:t>
            </a:r>
            <a:r>
              <a:rPr lang="it-IT" dirty="0" smtClean="0"/>
              <a:t> of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father’s</a:t>
            </a:r>
            <a:r>
              <a:rPr lang="it-IT" dirty="0" smtClean="0"/>
              <a:t> murder.  </a:t>
            </a:r>
            <a:r>
              <a:rPr lang="it-IT" dirty="0" err="1" smtClean="0"/>
              <a:t>Thus</a:t>
            </a:r>
            <a:r>
              <a:rPr lang="it-IT" dirty="0" smtClean="0"/>
              <a:t> Macbeth </a:t>
            </a:r>
            <a:r>
              <a:rPr lang="it-IT" dirty="0" err="1" smtClean="0"/>
              <a:t>becomes</a:t>
            </a:r>
            <a:r>
              <a:rPr lang="it-IT" dirty="0" smtClean="0"/>
              <a:t>  </a:t>
            </a:r>
            <a:r>
              <a:rPr lang="it-IT" dirty="0" err="1" smtClean="0"/>
              <a:t>king</a:t>
            </a:r>
            <a:r>
              <a:rPr lang="it-IT" dirty="0" smtClean="0"/>
              <a:t> of Scotland  and the </a:t>
            </a:r>
            <a:r>
              <a:rPr lang="it-IT" dirty="0" err="1" smtClean="0"/>
              <a:t>prophecy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</a:t>
            </a:r>
            <a:r>
              <a:rPr lang="it-IT" dirty="0" err="1" smtClean="0"/>
              <a:t>true</a:t>
            </a:r>
            <a:r>
              <a:rPr lang="it-IT" dirty="0" smtClean="0"/>
              <a:t>. </a:t>
            </a:r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DUNCAN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27363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786849" cy="228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911215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51520" y="1340768"/>
            <a:ext cx="4824536" cy="52565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afraid</a:t>
            </a:r>
            <a:r>
              <a:rPr lang="it-IT" dirty="0" smtClean="0"/>
              <a:t>  of  Banquo  </a:t>
            </a:r>
            <a:r>
              <a:rPr lang="it-IT" dirty="0" err="1" smtClean="0"/>
              <a:t>as</a:t>
            </a:r>
            <a:r>
              <a:rPr lang="it-IT" dirty="0" smtClean="0"/>
              <a:t> he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witness</a:t>
            </a:r>
            <a:r>
              <a:rPr lang="it-IT" dirty="0" smtClean="0"/>
              <a:t> of  the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witches</a:t>
            </a:r>
            <a:r>
              <a:rPr lang="it-IT" dirty="0" smtClean="0"/>
              <a:t> ‘s </a:t>
            </a:r>
            <a:r>
              <a:rPr lang="it-IT" dirty="0" err="1" smtClean="0"/>
              <a:t>prophecy</a:t>
            </a:r>
            <a:r>
              <a:rPr lang="it-IT" dirty="0" smtClean="0"/>
              <a:t>. </a:t>
            </a:r>
          </a:p>
          <a:p>
            <a:pPr marL="0" indent="0" algn="just">
              <a:buNone/>
            </a:pPr>
            <a:r>
              <a:rPr lang="it-IT" dirty="0" smtClean="0"/>
              <a:t>He could </a:t>
            </a:r>
            <a:r>
              <a:rPr lang="it-IT" dirty="0" smtClean="0"/>
              <a:t>suspect  </a:t>
            </a:r>
            <a:r>
              <a:rPr lang="it-IT" dirty="0" smtClean="0"/>
              <a:t>he has murdered the king, so he hires  two killers  to murder </a:t>
            </a:r>
            <a:r>
              <a:rPr lang="it-IT" dirty="0" smtClean="0"/>
              <a:t>Banquo. They </a:t>
            </a:r>
            <a:r>
              <a:rPr lang="it-IT" dirty="0" smtClean="0"/>
              <a:t>killed </a:t>
            </a:r>
            <a:r>
              <a:rPr lang="it-IT" dirty="0" smtClean="0"/>
              <a:t>Banquo. </a:t>
            </a:r>
            <a:r>
              <a:rPr lang="it-IT" dirty="0"/>
              <a:t>B</a:t>
            </a:r>
            <a:r>
              <a:rPr lang="it-IT" dirty="0" smtClean="0"/>
              <a:t>ut they </a:t>
            </a:r>
            <a:r>
              <a:rPr lang="it-IT" dirty="0" smtClean="0"/>
              <a:t>didn’t </a:t>
            </a:r>
            <a:r>
              <a:rPr lang="it-IT" dirty="0" smtClean="0"/>
              <a:t>kill Banquo’s son.    </a:t>
            </a:r>
            <a:r>
              <a:rPr lang="it-IT" dirty="0" err="1" smtClean="0"/>
              <a:t>Meanwhile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so-</a:t>
            </a:r>
            <a:r>
              <a:rPr lang="it-IT" dirty="0" err="1" smtClean="0"/>
              <a:t>called</a:t>
            </a:r>
            <a:r>
              <a:rPr lang="it-IT" dirty="0" smtClean="0"/>
              <a:t> </a:t>
            </a:r>
            <a:r>
              <a:rPr lang="it-IT" dirty="0" err="1" smtClean="0"/>
              <a:t>coronation</a:t>
            </a:r>
            <a:r>
              <a:rPr lang="it-IT" dirty="0" smtClean="0"/>
              <a:t> party </a:t>
            </a:r>
            <a:r>
              <a:rPr lang="it-IT" dirty="0" err="1" smtClean="0"/>
              <a:t>during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 Macbeth </a:t>
            </a:r>
            <a:r>
              <a:rPr lang="it-IT" dirty="0" err="1" smtClean="0"/>
              <a:t>sees</a:t>
            </a:r>
            <a:r>
              <a:rPr lang="it-IT" dirty="0" smtClean="0"/>
              <a:t> </a:t>
            </a:r>
            <a:r>
              <a:rPr lang="it-IT" dirty="0" err="1" smtClean="0"/>
              <a:t>Banquo’s</a:t>
            </a:r>
            <a:r>
              <a:rPr lang="it-IT" dirty="0" smtClean="0"/>
              <a:t>  </a:t>
            </a:r>
            <a:r>
              <a:rPr lang="it-IT" dirty="0" err="1" smtClean="0"/>
              <a:t>ghost</a:t>
            </a:r>
            <a:r>
              <a:rPr lang="it-IT" dirty="0" smtClean="0"/>
              <a:t> and he </a:t>
            </a:r>
            <a:r>
              <a:rPr lang="it-IT" dirty="0" err="1" smtClean="0"/>
              <a:t>is</a:t>
            </a:r>
            <a:r>
              <a:rPr lang="it-IT" dirty="0" smtClean="0"/>
              <a:t>  </a:t>
            </a:r>
            <a:r>
              <a:rPr lang="it-IT" dirty="0" err="1" smtClean="0"/>
              <a:t>scared</a:t>
            </a:r>
            <a:r>
              <a:rPr lang="it-IT" dirty="0" smtClean="0"/>
              <a:t> by </a:t>
            </a:r>
            <a:r>
              <a:rPr lang="it-IT" dirty="0" err="1" smtClean="0"/>
              <a:t>it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BANQUO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7632" y="2348880"/>
            <a:ext cx="3714750" cy="262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039769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>In the </a:t>
            </a:r>
            <a:r>
              <a:rPr lang="it-IT" dirty="0" err="1" smtClean="0"/>
              <a:t>second</a:t>
            </a:r>
            <a:r>
              <a:rPr lang="it-IT" dirty="0" smtClean="0"/>
              <a:t> part of 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tragedy</a:t>
            </a:r>
            <a:r>
              <a:rPr lang="it-IT" dirty="0" smtClean="0"/>
              <a:t> Macbeth </a:t>
            </a:r>
            <a:r>
              <a:rPr lang="it-IT" dirty="0" err="1" smtClean="0"/>
              <a:t>becomes</a:t>
            </a:r>
            <a:r>
              <a:rPr lang="it-IT" dirty="0" smtClean="0"/>
              <a:t> </a:t>
            </a:r>
            <a:r>
              <a:rPr lang="it-IT" dirty="0" err="1" smtClean="0"/>
              <a:t>stronger</a:t>
            </a:r>
            <a:r>
              <a:rPr lang="it-IT" dirty="0" smtClean="0"/>
              <a:t> and </a:t>
            </a:r>
            <a:r>
              <a:rPr lang="it-IT" dirty="0" err="1" smtClean="0"/>
              <a:t>stronger</a:t>
            </a:r>
            <a:r>
              <a:rPr lang="it-IT" dirty="0" smtClean="0"/>
              <a:t> </a:t>
            </a:r>
            <a:r>
              <a:rPr lang="it-IT" dirty="0" err="1" smtClean="0"/>
              <a:t>while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wife</a:t>
            </a:r>
            <a:r>
              <a:rPr lang="it-IT" dirty="0" smtClean="0"/>
              <a:t> </a:t>
            </a:r>
            <a:r>
              <a:rPr lang="it-IT" dirty="0" err="1" smtClean="0"/>
              <a:t>becomes</a:t>
            </a:r>
            <a:r>
              <a:rPr lang="it-IT" dirty="0" smtClean="0"/>
              <a:t> </a:t>
            </a:r>
            <a:r>
              <a:rPr lang="it-IT" dirty="0" err="1" smtClean="0"/>
              <a:t>weaker</a:t>
            </a:r>
            <a:r>
              <a:rPr lang="it-IT" dirty="0" smtClean="0"/>
              <a:t> and </a:t>
            </a:r>
            <a:r>
              <a:rPr lang="it-IT" dirty="0" err="1" smtClean="0"/>
              <a:t>weaker</a:t>
            </a:r>
            <a:r>
              <a:rPr lang="it-IT" dirty="0" smtClean="0"/>
              <a:t>.  She feels remorse , she can’t sleep</a:t>
            </a:r>
            <a:r>
              <a:rPr lang="it-IT" dirty="0"/>
              <a:t> </a:t>
            </a:r>
            <a:r>
              <a:rPr lang="it-IT" dirty="0" smtClean="0"/>
              <a:t>any longer, she is a sleepwalker and she sees her hands stained with king Duncan’s </a:t>
            </a:r>
            <a:r>
              <a:rPr lang="it-IT" dirty="0" smtClean="0"/>
              <a:t>blood, </a:t>
            </a:r>
            <a:r>
              <a:rPr lang="it-IT" dirty="0" smtClean="0"/>
              <a:t>she becomes mad and she commits suicide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MACBETH: THE SECOND PART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378" y="4005064"/>
            <a:ext cx="3283590" cy="23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50526"/>
            <a:ext cx="2520280" cy="287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997605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724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is</a:t>
            </a:r>
            <a:r>
              <a:rPr lang="it-IT" dirty="0" smtClean="0"/>
              <a:t> more and  more </a:t>
            </a:r>
            <a:r>
              <a:rPr lang="it-IT" dirty="0" err="1" smtClean="0"/>
              <a:t>violent</a:t>
            </a:r>
            <a:r>
              <a:rPr lang="it-IT" dirty="0" smtClean="0"/>
              <a:t> and </a:t>
            </a:r>
            <a:r>
              <a:rPr lang="it-IT" dirty="0" err="1" smtClean="0"/>
              <a:t>ambitious</a:t>
            </a:r>
            <a:r>
              <a:rPr lang="it-IT" dirty="0" smtClean="0"/>
              <a:t>  . </a:t>
            </a:r>
            <a:r>
              <a:rPr lang="it-IT" dirty="0" err="1" smtClean="0"/>
              <a:t>Meanwhile</a:t>
            </a:r>
            <a:r>
              <a:rPr lang="it-IT" dirty="0" smtClean="0"/>
              <a:t>   the </a:t>
            </a:r>
            <a:r>
              <a:rPr lang="it-IT" dirty="0" err="1" smtClean="0"/>
              <a:t>thanes</a:t>
            </a:r>
            <a:r>
              <a:rPr lang="it-IT" dirty="0" smtClean="0"/>
              <a:t> of Scotland </a:t>
            </a:r>
            <a:r>
              <a:rPr lang="it-IT" dirty="0" err="1" smtClean="0"/>
              <a:t>doubt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succession</a:t>
            </a:r>
            <a:r>
              <a:rPr lang="it-IT" dirty="0" smtClean="0"/>
              <a:t> to the </a:t>
            </a:r>
            <a:r>
              <a:rPr lang="it-IT" dirty="0" err="1" smtClean="0"/>
              <a:t>throne</a:t>
            </a:r>
            <a:r>
              <a:rPr lang="it-IT" dirty="0"/>
              <a:t> </a:t>
            </a:r>
            <a:r>
              <a:rPr lang="it-IT" dirty="0" smtClean="0"/>
              <a:t>and join </a:t>
            </a:r>
            <a:r>
              <a:rPr lang="it-IT" dirty="0" err="1" smtClean="0"/>
              <a:t>Malcom’s</a:t>
            </a:r>
            <a:r>
              <a:rPr lang="it-IT" dirty="0" smtClean="0"/>
              <a:t> </a:t>
            </a:r>
            <a:r>
              <a:rPr lang="it-IT" dirty="0" err="1" smtClean="0"/>
              <a:t>army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</a:t>
            </a:r>
            <a:r>
              <a:rPr lang="it-IT" dirty="0" err="1" smtClean="0"/>
              <a:t>him</a:t>
            </a:r>
            <a:r>
              <a:rPr lang="it-IT" dirty="0" smtClean="0"/>
              <a:t>. </a:t>
            </a:r>
            <a:r>
              <a:rPr lang="it-IT" dirty="0"/>
              <a:t>Macbeth </a:t>
            </a:r>
            <a:r>
              <a:rPr lang="it-IT" dirty="0" err="1" smtClean="0"/>
              <a:t>goes</a:t>
            </a:r>
            <a:r>
              <a:rPr lang="it-IT" dirty="0" smtClean="0"/>
              <a:t> back to the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witches</a:t>
            </a:r>
            <a:r>
              <a:rPr lang="it-IT" dirty="0" smtClean="0"/>
              <a:t> and he </a:t>
            </a:r>
            <a:r>
              <a:rPr lang="it-IT" dirty="0" err="1" smtClean="0"/>
              <a:t>wants</a:t>
            </a:r>
            <a:r>
              <a:rPr lang="it-IT" dirty="0" smtClean="0"/>
              <a:t>  </a:t>
            </a:r>
            <a:r>
              <a:rPr lang="it-IT" dirty="0" err="1" smtClean="0"/>
              <a:t>them</a:t>
            </a:r>
            <a:r>
              <a:rPr lang="it-IT" dirty="0" smtClean="0"/>
              <a:t>  to </a:t>
            </a:r>
            <a:r>
              <a:rPr lang="it-IT" dirty="0" err="1" smtClean="0"/>
              <a:t>tell</a:t>
            </a:r>
            <a:r>
              <a:rPr lang="it-IT" dirty="0" smtClean="0"/>
              <a:t> </a:t>
            </a:r>
            <a:r>
              <a:rPr lang="it-IT" dirty="0" err="1" smtClean="0"/>
              <a:t>him</a:t>
            </a:r>
            <a:r>
              <a:rPr lang="it-IT" dirty="0" smtClean="0"/>
              <a:t> </a:t>
            </a:r>
            <a:r>
              <a:rPr lang="it-IT" dirty="0" err="1" smtClean="0"/>
              <a:t>another</a:t>
            </a:r>
            <a:r>
              <a:rPr lang="it-IT" dirty="0" smtClean="0"/>
              <a:t> </a:t>
            </a:r>
            <a:r>
              <a:rPr lang="it-IT" dirty="0" err="1" smtClean="0"/>
              <a:t>prophecy</a:t>
            </a:r>
            <a:r>
              <a:rPr lang="it-IT" dirty="0"/>
              <a:t>.</a:t>
            </a:r>
            <a:r>
              <a:rPr lang="it-IT" dirty="0" smtClean="0"/>
              <a:t>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720080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MACBETH: THE SECOND PART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441649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392717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cbeth Witches 201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24744"/>
            <a:ext cx="8128000" cy="4392488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The </a:t>
            </a:r>
            <a:r>
              <a:rPr lang="it-IT" sz="4800" b="1" dirty="0" err="1" smtClean="0">
                <a:solidFill>
                  <a:srgbClr val="FF0000"/>
                </a:solidFill>
              </a:rPr>
              <a:t>second</a:t>
            </a:r>
            <a:r>
              <a:rPr lang="it-IT" sz="4800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err="1" smtClean="0">
                <a:solidFill>
                  <a:srgbClr val="FF0000"/>
                </a:solidFill>
              </a:rPr>
              <a:t>prophecy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124303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12776"/>
            <a:ext cx="3106688" cy="4320480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 The witches tell him that no one will kim him </a:t>
            </a:r>
            <a:endParaRPr lang="it-IT" dirty="0" smtClean="0"/>
          </a:p>
          <a:p>
            <a:pPr marL="0" indent="0">
              <a:buNone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 from woman and he will never  be killed until the  Birnam wood will arrive at his castle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THE PROPHECY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00808"/>
            <a:ext cx="5158612" cy="347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590450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99791" y="1196752"/>
            <a:ext cx="5164297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sends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soldiers</a:t>
            </a:r>
            <a:r>
              <a:rPr lang="it-IT" dirty="0" smtClean="0"/>
              <a:t> to </a:t>
            </a:r>
            <a:r>
              <a:rPr lang="it-IT" dirty="0" err="1" smtClean="0"/>
              <a:t>kill</a:t>
            </a:r>
            <a:r>
              <a:rPr lang="it-IT" dirty="0" smtClean="0"/>
              <a:t> Macduff, </a:t>
            </a:r>
            <a:r>
              <a:rPr lang="it-IT" dirty="0" err="1" smtClean="0"/>
              <a:t>another</a:t>
            </a:r>
            <a:r>
              <a:rPr lang="it-IT" dirty="0" smtClean="0"/>
              <a:t> </a:t>
            </a:r>
            <a:r>
              <a:rPr lang="it-IT" dirty="0" err="1" smtClean="0"/>
              <a:t>thane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joining</a:t>
            </a:r>
            <a:r>
              <a:rPr lang="it-IT" dirty="0" smtClean="0"/>
              <a:t> </a:t>
            </a:r>
            <a:r>
              <a:rPr lang="it-IT" dirty="0" err="1" smtClean="0"/>
              <a:t>Malcom’s</a:t>
            </a:r>
            <a:r>
              <a:rPr lang="it-IT" dirty="0" smtClean="0"/>
              <a:t> </a:t>
            </a:r>
            <a:r>
              <a:rPr lang="it-IT" dirty="0" err="1" smtClean="0"/>
              <a:t>army</a:t>
            </a:r>
            <a:r>
              <a:rPr lang="it-IT" dirty="0" smtClean="0"/>
              <a:t> to </a:t>
            </a:r>
            <a:r>
              <a:rPr lang="it-IT" dirty="0" err="1" smtClean="0"/>
              <a:t>fight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</a:t>
            </a:r>
            <a:r>
              <a:rPr lang="it-IT" dirty="0" err="1" smtClean="0"/>
              <a:t>him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r>
              <a:rPr lang="it-IT" dirty="0" smtClean="0"/>
              <a:t>The </a:t>
            </a:r>
            <a:r>
              <a:rPr lang="it-IT" dirty="0" err="1" smtClean="0"/>
              <a:t>soldiers</a:t>
            </a:r>
            <a:r>
              <a:rPr lang="it-IT" dirty="0" smtClean="0"/>
              <a:t>  </a:t>
            </a:r>
            <a:r>
              <a:rPr lang="it-IT" dirty="0" err="1" smtClean="0"/>
              <a:t>don’t</a:t>
            </a:r>
            <a:r>
              <a:rPr lang="it-IT" dirty="0" smtClean="0"/>
              <a:t> </a:t>
            </a:r>
            <a:r>
              <a:rPr lang="it-IT" dirty="0" err="1" smtClean="0"/>
              <a:t>find</a:t>
            </a:r>
            <a:r>
              <a:rPr lang="it-IT" dirty="0" smtClean="0"/>
              <a:t> </a:t>
            </a:r>
            <a:r>
              <a:rPr lang="it-IT" dirty="0" err="1" smtClean="0"/>
              <a:t>him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kill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his</a:t>
            </a:r>
            <a:r>
              <a:rPr lang="it-IT" dirty="0" smtClean="0"/>
              <a:t> family, so Macduff must </a:t>
            </a:r>
            <a:r>
              <a:rPr lang="it-IT" dirty="0" err="1" smtClean="0"/>
              <a:t>revenge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. </a:t>
            </a:r>
            <a:r>
              <a:rPr lang="it-IT" dirty="0" err="1" smtClean="0"/>
              <a:t>Together</a:t>
            </a:r>
            <a:r>
              <a:rPr lang="it-IT" dirty="0" smtClean="0"/>
              <a:t> with Malcolm and Donalbain  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move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</a:t>
            </a:r>
            <a:r>
              <a:rPr lang="it-IT" dirty="0" err="1" smtClean="0"/>
              <a:t>Macbeth’s</a:t>
            </a:r>
            <a:r>
              <a:rPr lang="it-IT" dirty="0" smtClean="0"/>
              <a:t>  </a:t>
            </a:r>
            <a:r>
              <a:rPr lang="it-IT" dirty="0" err="1" smtClean="0"/>
              <a:t>castle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40441" y="-24340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MACDUFF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23184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559531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24744"/>
            <a:ext cx="4186808" cy="38164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sees</a:t>
            </a:r>
            <a:r>
              <a:rPr lang="it-IT" dirty="0" smtClean="0"/>
              <a:t>  from the top of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castle</a:t>
            </a:r>
            <a:r>
              <a:rPr lang="it-IT" dirty="0" smtClean="0"/>
              <a:t> </a:t>
            </a:r>
            <a:r>
              <a:rPr lang="it-IT" dirty="0" err="1" smtClean="0"/>
              <a:t>Macduff’s</a:t>
            </a:r>
            <a:r>
              <a:rPr lang="it-IT" dirty="0" smtClean="0"/>
              <a:t>  </a:t>
            </a:r>
            <a:r>
              <a:rPr lang="it-IT" dirty="0" err="1" smtClean="0"/>
              <a:t>army</a:t>
            </a:r>
            <a:r>
              <a:rPr lang="it-IT" dirty="0" smtClean="0"/>
              <a:t>  </a:t>
            </a:r>
            <a:r>
              <a:rPr lang="it-IT" dirty="0" err="1" smtClean="0"/>
              <a:t>arriving</a:t>
            </a:r>
            <a:r>
              <a:rPr lang="it-IT" dirty="0" smtClean="0"/>
              <a:t>.</a:t>
            </a:r>
          </a:p>
          <a:p>
            <a:pPr marL="0" indent="0" algn="just">
              <a:buNone/>
            </a:pPr>
            <a:r>
              <a:rPr lang="it-IT" dirty="0" smtClean="0"/>
              <a:t>The </a:t>
            </a:r>
            <a:r>
              <a:rPr lang="it-IT" dirty="0" err="1" smtClean="0"/>
              <a:t>soldiers</a:t>
            </a:r>
            <a:r>
              <a:rPr lang="it-IT" dirty="0" smtClean="0"/>
              <a:t> 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covered</a:t>
            </a:r>
            <a:r>
              <a:rPr lang="it-IT" dirty="0" smtClean="0"/>
              <a:t>  </a:t>
            </a:r>
            <a:r>
              <a:rPr lang="it-IT" dirty="0" err="1" smtClean="0"/>
              <a:t>themselves</a:t>
            </a:r>
            <a:r>
              <a:rPr lang="it-IT" dirty="0" smtClean="0"/>
              <a:t> with </a:t>
            </a:r>
            <a:r>
              <a:rPr lang="it-IT" dirty="0" err="1" smtClean="0"/>
              <a:t>branches</a:t>
            </a:r>
            <a:r>
              <a:rPr lang="it-IT" dirty="0" smtClean="0"/>
              <a:t> of the  </a:t>
            </a:r>
            <a:r>
              <a:rPr lang="it-IT" dirty="0" err="1" smtClean="0"/>
              <a:t>trees</a:t>
            </a:r>
            <a:r>
              <a:rPr lang="it-IT" dirty="0" smtClean="0"/>
              <a:t> of the </a:t>
            </a:r>
            <a:r>
              <a:rPr lang="it-IT" dirty="0" err="1" smtClean="0"/>
              <a:t>wood</a:t>
            </a:r>
            <a:r>
              <a:rPr lang="it-IT" dirty="0" smtClean="0"/>
              <a:t>  so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seems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wood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moving</a:t>
            </a:r>
            <a:r>
              <a:rPr lang="it-IT" dirty="0" smtClean="0"/>
              <a:t> </a:t>
            </a:r>
            <a:r>
              <a:rPr lang="it-IT" dirty="0" err="1" smtClean="0"/>
              <a:t>towards</a:t>
            </a:r>
            <a:r>
              <a:rPr lang="it-IT" dirty="0" smtClean="0"/>
              <a:t>  </a:t>
            </a:r>
            <a:r>
              <a:rPr lang="it-IT" dirty="0" err="1" smtClean="0"/>
              <a:t>his</a:t>
            </a:r>
            <a:r>
              <a:rPr lang="it-IT" dirty="0" smtClean="0"/>
              <a:t> </a:t>
            </a:r>
            <a:r>
              <a:rPr lang="it-IT" dirty="0" err="1" smtClean="0"/>
              <a:t>castle</a:t>
            </a:r>
            <a:r>
              <a:rPr lang="it-IT" dirty="0" smtClean="0"/>
              <a:t>.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2468247" y="5066247"/>
            <a:ext cx="0" cy="100811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8884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71044"/>
            <a:ext cx="3744416" cy="242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18037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12776"/>
            <a:ext cx="296267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500" dirty="0" smtClean="0"/>
              <a:t>Macbeth </a:t>
            </a:r>
            <a:r>
              <a:rPr lang="it-IT" sz="2500" dirty="0" err="1" smtClean="0"/>
              <a:t>is</a:t>
            </a:r>
            <a:r>
              <a:rPr lang="it-IT" sz="2500" dirty="0" smtClean="0"/>
              <a:t> </a:t>
            </a:r>
            <a:r>
              <a:rPr lang="it-IT" sz="2500" dirty="0" err="1" smtClean="0"/>
              <a:t>one</a:t>
            </a:r>
            <a:r>
              <a:rPr lang="it-IT" sz="2500" dirty="0" smtClean="0"/>
              <a:t> of the </a:t>
            </a:r>
            <a:r>
              <a:rPr lang="it-IT" sz="2500" dirty="0" err="1" smtClean="0"/>
              <a:t>four</a:t>
            </a:r>
            <a:r>
              <a:rPr lang="it-IT" sz="2500" dirty="0" smtClean="0"/>
              <a:t> best </a:t>
            </a:r>
            <a:r>
              <a:rPr lang="it-IT" sz="2500" dirty="0" err="1" smtClean="0"/>
              <a:t>tragedies</a:t>
            </a:r>
            <a:r>
              <a:rPr lang="it-IT" sz="2500" dirty="0" smtClean="0"/>
              <a:t> </a:t>
            </a:r>
            <a:r>
              <a:rPr lang="it-IT" sz="2500" dirty="0" err="1" smtClean="0"/>
              <a:t>including</a:t>
            </a:r>
            <a:r>
              <a:rPr lang="it-IT" sz="2500" dirty="0" smtClean="0"/>
              <a:t>  </a:t>
            </a:r>
            <a:r>
              <a:rPr lang="it-IT" sz="2500" dirty="0" err="1" smtClean="0"/>
              <a:t>Othello</a:t>
            </a:r>
            <a:r>
              <a:rPr lang="it-IT" sz="2500" dirty="0" smtClean="0"/>
              <a:t>, </a:t>
            </a:r>
            <a:r>
              <a:rPr lang="it-IT" sz="2500" dirty="0" err="1" smtClean="0"/>
              <a:t>Hamlet</a:t>
            </a:r>
            <a:r>
              <a:rPr lang="it-IT" sz="2500" dirty="0" smtClean="0"/>
              <a:t> and King Lear, </a:t>
            </a:r>
            <a:r>
              <a:rPr lang="it-IT" sz="2500" dirty="0" err="1" smtClean="0"/>
              <a:t>written</a:t>
            </a:r>
            <a:r>
              <a:rPr lang="it-IT" sz="2500" dirty="0" smtClean="0"/>
              <a:t> by William Shakespeare    </a:t>
            </a:r>
            <a:endParaRPr lang="it-IT" sz="2500" dirty="0"/>
          </a:p>
        </p:txBody>
      </p:sp>
      <p:sp>
        <p:nvSpPr>
          <p:cNvPr id="4" name="Rettangolo 3"/>
          <p:cNvSpPr/>
          <p:nvPr/>
        </p:nvSpPr>
        <p:spPr>
          <a:xfrm>
            <a:off x="2411760" y="188640"/>
            <a:ext cx="4032448" cy="830997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MACBETH</a:t>
            </a:r>
            <a:endParaRPr lang="it-IT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4305137"/>
            <a:ext cx="6624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It was written </a:t>
            </a:r>
            <a:r>
              <a:rPr lang="it-IT" sz="2800" dirty="0" smtClean="0"/>
              <a:t>when king </a:t>
            </a:r>
            <a:r>
              <a:rPr lang="it-IT" sz="2800" dirty="0"/>
              <a:t>of England was James I </a:t>
            </a:r>
            <a:r>
              <a:rPr lang="it-IT" sz="2800" dirty="0" smtClean="0"/>
              <a:t>(he was </a:t>
            </a:r>
            <a:r>
              <a:rPr lang="it-IT" sz="2800" dirty="0"/>
              <a:t>James VI of Scotland) </a:t>
            </a:r>
            <a:r>
              <a:rPr lang="it-IT" sz="2800" dirty="0" smtClean="0"/>
              <a:t> and Shakespeare </a:t>
            </a:r>
            <a:r>
              <a:rPr lang="it-IT" sz="2800" dirty="0" smtClean="0"/>
              <a:t>’s </a:t>
            </a:r>
            <a:r>
              <a:rPr lang="it-IT" sz="2800" dirty="0" smtClean="0"/>
              <a:t>aim was to flatter him</a:t>
            </a:r>
            <a:endParaRPr lang="it-IT" sz="2800" dirty="0"/>
          </a:p>
        </p:txBody>
      </p:sp>
      <p:pic>
        <p:nvPicPr>
          <p:cNvPr id="1026" name="Picture 2" descr="C:\Users\Pc\Desktop\Macbeth\f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810" y="1340768"/>
            <a:ext cx="494063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4357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68760"/>
            <a:ext cx="4330824" cy="4827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Macduff  </a:t>
            </a:r>
            <a:r>
              <a:rPr lang="it-IT" dirty="0" err="1" smtClean="0"/>
              <a:t>wasn’t</a:t>
            </a:r>
            <a:r>
              <a:rPr lang="it-IT" dirty="0" smtClean="0"/>
              <a:t> </a:t>
            </a:r>
            <a:r>
              <a:rPr lang="it-IT" dirty="0" err="1" smtClean="0"/>
              <a:t>born</a:t>
            </a:r>
            <a:r>
              <a:rPr lang="it-IT" dirty="0" smtClean="0"/>
              <a:t> from a woman in a </a:t>
            </a:r>
            <a:r>
              <a:rPr lang="it-IT" dirty="0" err="1" smtClean="0"/>
              <a:t>natural</a:t>
            </a:r>
            <a:r>
              <a:rPr lang="it-IT" dirty="0" smtClean="0"/>
              <a:t> way </a:t>
            </a:r>
            <a:r>
              <a:rPr lang="it-IT" dirty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with  </a:t>
            </a:r>
            <a:r>
              <a:rPr lang="it-IT" dirty="0" err="1" smtClean="0"/>
              <a:t>surgical</a:t>
            </a:r>
            <a:r>
              <a:rPr lang="it-IT" dirty="0" smtClean="0"/>
              <a:t> </a:t>
            </a:r>
            <a:r>
              <a:rPr lang="it-IT" dirty="0" err="1" smtClean="0"/>
              <a:t>instruments</a:t>
            </a:r>
            <a:r>
              <a:rPr lang="it-IT" dirty="0" smtClean="0"/>
              <a:t> so, Macbeth </a:t>
            </a:r>
            <a:r>
              <a:rPr lang="it-IT" dirty="0" err="1" smtClean="0"/>
              <a:t>is</a:t>
            </a:r>
            <a:r>
              <a:rPr lang="it-IT" dirty="0" smtClean="0"/>
              <a:t>  </a:t>
            </a:r>
            <a:r>
              <a:rPr lang="it-IT" dirty="0" err="1" smtClean="0"/>
              <a:t>killed</a:t>
            </a:r>
            <a:r>
              <a:rPr lang="it-IT" dirty="0" smtClean="0"/>
              <a:t> by Macduff.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Malcolm, </a:t>
            </a:r>
            <a:r>
              <a:rPr lang="it-IT" dirty="0" err="1" smtClean="0"/>
              <a:t>Ducan’s</a:t>
            </a:r>
            <a:r>
              <a:rPr lang="it-IT" dirty="0" smtClean="0"/>
              <a:t> </a:t>
            </a:r>
            <a:r>
              <a:rPr lang="it-IT" dirty="0"/>
              <a:t>son </a:t>
            </a:r>
            <a:r>
              <a:rPr lang="it-IT" dirty="0" smtClean="0"/>
              <a:t>, </a:t>
            </a:r>
            <a:r>
              <a:rPr lang="it-IT" dirty="0" err="1" smtClean="0"/>
              <a:t>becomes</a:t>
            </a:r>
            <a:r>
              <a:rPr lang="it-IT" dirty="0" smtClean="0"/>
              <a:t>  </a:t>
            </a:r>
            <a:r>
              <a:rPr lang="it-IT" dirty="0" err="1" smtClean="0"/>
              <a:t>king</a:t>
            </a:r>
            <a:r>
              <a:rPr lang="it-IT" dirty="0" smtClean="0"/>
              <a:t> of Scotland.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sz="4800" b="1" dirty="0" smtClean="0">
                <a:solidFill>
                  <a:srgbClr val="FF0000"/>
                </a:solidFill>
              </a:rPr>
              <a:t>THE FINAL SCENE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96044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765" y="3717032"/>
            <a:ext cx="3867707" cy="239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774496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cbeth speech Tomorrow by Jon Finch - Macbeth  1971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0562" y="1643050"/>
            <a:ext cx="4429156" cy="5000660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/>
            </a:r>
            <a:br>
              <a:rPr lang="it-IT" b="1" dirty="0" smtClean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sz="4400" b="1" dirty="0" smtClean="0">
                <a:solidFill>
                  <a:srgbClr val="FF0000"/>
                </a:solidFill>
              </a:rPr>
              <a:t>MACBETH : </a:t>
            </a:r>
            <a:r>
              <a:rPr lang="it-IT" sz="4400" b="1" dirty="0" smtClean="0">
                <a:solidFill>
                  <a:srgbClr val="FF0000"/>
                </a:solidFill>
              </a:rPr>
              <a:t>Tomorrow, and </a:t>
            </a:r>
            <a:r>
              <a:rPr lang="it-IT" sz="4400" b="1" dirty="0" smtClean="0">
                <a:solidFill>
                  <a:srgbClr val="FF0000"/>
                </a:solidFill>
              </a:rPr>
              <a:t>tomorrow, and tomorrow,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ih1.redbubble.net/image.917270564.7681/flat,550x550,075,f.u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43050"/>
            <a:ext cx="4433859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8528363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In this </a:t>
            </a:r>
            <a:r>
              <a:rPr lang="en-US" dirty="0" smtClean="0"/>
              <a:t>soliloquy Macbeth demonstrates </a:t>
            </a:r>
            <a:r>
              <a:rPr lang="en-US" dirty="0"/>
              <a:t>consistently the cold loneliness in his soul, a desolation and lack of hope in his </a:t>
            </a:r>
            <a:r>
              <a:rPr lang="en-US" dirty="0" smtClean="0"/>
              <a:t>being showing  </a:t>
            </a:r>
            <a:r>
              <a:rPr lang="en-US" dirty="0"/>
              <a:t>the entire trajectory of the character, who after committing the murder, </a:t>
            </a:r>
            <a:r>
              <a:rPr lang="en-US" dirty="0" smtClean="0"/>
              <a:t>goes from </a:t>
            </a:r>
            <a:r>
              <a:rPr lang="en-US" dirty="0"/>
              <a:t>outrage and remorse to </a:t>
            </a:r>
            <a:r>
              <a:rPr lang="en-US" dirty="0" smtClean="0"/>
              <a:t>bitterness</a:t>
            </a:r>
            <a:r>
              <a:rPr lang="en-US" dirty="0"/>
              <a:t> </a:t>
            </a:r>
            <a:r>
              <a:rPr lang="en-US" dirty="0" smtClean="0"/>
              <a:t>and  </a:t>
            </a:r>
            <a:r>
              <a:rPr lang="en-US" dirty="0"/>
              <a:t>gradually </a:t>
            </a:r>
            <a:r>
              <a:rPr lang="en-US" dirty="0" smtClean="0"/>
              <a:t>reaches a </a:t>
            </a:r>
            <a:r>
              <a:rPr lang="en-US" dirty="0"/>
              <a:t>pathological stage of </a:t>
            </a:r>
            <a:r>
              <a:rPr lang="en-US" dirty="0" smtClean="0"/>
              <a:t>apathy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sz="4400" b="1" dirty="0" smtClean="0">
                <a:solidFill>
                  <a:srgbClr val="FF0000"/>
                </a:solidFill>
              </a:rPr>
              <a:t>THE  MONOLOGUE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158" y="4000504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US" sz="3200" dirty="0" smtClean="0">
              <a:solidFill>
                <a:srgbClr val="FFFF00"/>
              </a:solidFill>
            </a:endParaRPr>
          </a:p>
          <a:p>
            <a:pPr fontAlgn="base"/>
            <a:r>
              <a:rPr lang="en-US" sz="3200" dirty="0" smtClean="0">
                <a:solidFill>
                  <a:srgbClr val="FFFF00"/>
                </a:solidFill>
              </a:rPr>
              <a:t>Tomorrow</a:t>
            </a:r>
            <a:r>
              <a:rPr lang="en-US" sz="3200" dirty="0" smtClean="0">
                <a:solidFill>
                  <a:srgbClr val="FFFF00"/>
                </a:solidFill>
              </a:rPr>
              <a:t>, and tomorrow, and tomorrow</a:t>
            </a:r>
            <a:r>
              <a:rPr lang="en-US" sz="3200" dirty="0" smtClean="0">
                <a:solidFill>
                  <a:srgbClr val="FFFF00"/>
                </a:solidFill>
              </a:rPr>
              <a:t>,… Life’s…It </a:t>
            </a:r>
            <a:r>
              <a:rPr lang="en-US" sz="3200" dirty="0" smtClean="0">
                <a:solidFill>
                  <a:srgbClr val="FFFF00"/>
                </a:solidFill>
              </a:rPr>
              <a:t>is a </a:t>
            </a:r>
            <a:r>
              <a:rPr lang="en-US" sz="3200" dirty="0" smtClean="0">
                <a:solidFill>
                  <a:srgbClr val="FFFF00"/>
                </a:solidFill>
              </a:rPr>
              <a:t>tale told </a:t>
            </a:r>
            <a:r>
              <a:rPr lang="en-US" sz="3200" dirty="0" smtClean="0">
                <a:solidFill>
                  <a:srgbClr val="FFFF00"/>
                </a:solidFill>
              </a:rPr>
              <a:t>by an idiot, full of sound and </a:t>
            </a:r>
            <a:r>
              <a:rPr lang="en-US" sz="3200" dirty="0" smtClean="0">
                <a:solidFill>
                  <a:srgbClr val="FFFF00"/>
                </a:solidFill>
              </a:rPr>
              <a:t>fury, </a:t>
            </a:r>
            <a:r>
              <a:rPr lang="en-US" sz="3200" b="1" dirty="0" smtClean="0">
                <a:solidFill>
                  <a:srgbClr val="FFFF00"/>
                </a:solidFill>
              </a:rPr>
              <a:t>Signifying nothing</a:t>
            </a:r>
            <a:r>
              <a:rPr lang="en-US" sz="3200" dirty="0" smtClean="0">
                <a:solidFill>
                  <a:srgbClr val="FFFF00"/>
                </a:solidFill>
              </a:rPr>
              <a:t>…</a:t>
            </a:r>
            <a:r>
              <a:rPr lang="en-US" sz="3200" b="1" dirty="0" smtClean="0">
                <a:solidFill>
                  <a:srgbClr val="FFFF00"/>
                </a:solidFill>
              </a:rPr>
              <a:t> Signifying </a:t>
            </a:r>
            <a:r>
              <a:rPr lang="en-US" sz="3200" b="1" dirty="0" smtClean="0">
                <a:solidFill>
                  <a:srgbClr val="FFFF00"/>
                </a:solidFill>
              </a:rPr>
              <a:t>nothing…</a:t>
            </a:r>
            <a:r>
              <a:rPr lang="en-US" sz="3200" b="1" dirty="0" smtClean="0">
                <a:solidFill>
                  <a:srgbClr val="FFFF00"/>
                </a:solidFill>
              </a:rPr>
              <a:t> Signifying </a:t>
            </a:r>
            <a:r>
              <a:rPr lang="en-US" sz="3200" b="1" dirty="0" smtClean="0">
                <a:solidFill>
                  <a:srgbClr val="FFFF00"/>
                </a:solidFill>
              </a:rPr>
              <a:t>nothing…</a:t>
            </a:r>
            <a:endParaRPr lang="en-US" sz="3200" dirty="0" smtClean="0">
              <a:solidFill>
                <a:srgbClr val="FFFF00"/>
              </a:solidFill>
            </a:endParaRPr>
          </a:p>
          <a:p>
            <a:pPr fontAlgn="base"/>
            <a:endParaRPr lang="en-IN" sz="3200" dirty="0" smtClean="0">
              <a:solidFill>
                <a:srgbClr val="FFFF00"/>
              </a:solidFill>
            </a:endParaRPr>
          </a:p>
          <a:p>
            <a:pPr fontAlgn="base"/>
            <a:endParaRPr lang="en-IN" dirty="0" smtClean="0"/>
          </a:p>
          <a:p>
            <a:pPr fontAlgn="base"/>
            <a:endParaRPr lang="en-IN" dirty="0" smtClean="0"/>
          </a:p>
          <a:p>
            <a:pPr fontAlgn="base"/>
            <a:endParaRPr lang="en-IN" dirty="0" smtClean="0"/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2753697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686800" cy="1295400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</a:rPr>
              <a:t>GOVT. ARTS COLLEGE, </a:t>
            </a:r>
            <a:r>
              <a:rPr lang="en-US" sz="2200" b="1" dirty="0" smtClean="0">
                <a:solidFill>
                  <a:srgbClr val="FFFF00"/>
                </a:solidFill>
                <a:latin typeface="Bodoni MT Black" pitchFamily="18" charset="0"/>
              </a:rPr>
              <a:t>(Grade-I) </a:t>
            </a:r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</a:rPr>
              <a:t>ARIYALUR</a:t>
            </a:r>
            <a:endParaRPr lang="en-US" sz="9600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1600200"/>
            <a:ext cx="6400800" cy="1752600"/>
          </a:xfrm>
          <a:solidFill>
            <a:srgbClr val="66FF33"/>
          </a:solidFill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DEPT. OF ENGLISH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5" name="urban_01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3810000"/>
            <a:ext cx="6781800" cy="22098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IN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Dr. </a:t>
            </a:r>
            <a:r>
              <a:rPr lang="en-IN" sz="60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VELUSAMY. A</a:t>
            </a:r>
            <a:endParaRPr lang="en-IN"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IN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Assistant Professor</a:t>
            </a:r>
            <a:endParaRPr lang="en-US"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Picture 7" descr="D:\clips\Flowers\F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750"/>
            <a:ext cx="2857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:\clips\Flowers\F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3500438"/>
            <a:ext cx="22145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0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" dur="1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" dur="1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23528" y="1268760"/>
            <a:ext cx="4752528" cy="223167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sz="2800" dirty="0"/>
              <a:t>The company of William Shakespeare changed its name from </a:t>
            </a:r>
            <a:r>
              <a:rPr lang="it-IT" sz="2800" i="1" u="sng" dirty="0" smtClean="0"/>
              <a:t>The </a:t>
            </a:r>
            <a:r>
              <a:rPr lang="it-IT" sz="2800" i="1" u="sng" dirty="0"/>
              <a:t>Lord </a:t>
            </a:r>
            <a:r>
              <a:rPr lang="it-IT" sz="2800" i="1" u="sng" dirty="0" smtClean="0"/>
              <a:t>Chamberlain’s </a:t>
            </a:r>
            <a:r>
              <a:rPr lang="it-IT" sz="2800" i="1" u="sng" dirty="0" smtClean="0"/>
              <a:t>men</a:t>
            </a:r>
            <a:r>
              <a:rPr lang="it-IT" sz="2800" dirty="0" smtClean="0"/>
              <a:t> </a:t>
            </a:r>
            <a:r>
              <a:rPr lang="it-IT" sz="2800" dirty="0" smtClean="0"/>
              <a:t>into  </a:t>
            </a:r>
            <a:r>
              <a:rPr lang="it-IT" sz="2800" b="1" i="1" u="sng" dirty="0" smtClean="0"/>
              <a:t>The </a:t>
            </a:r>
            <a:r>
              <a:rPr lang="it-IT" sz="2800" b="1" i="1" u="sng" dirty="0"/>
              <a:t>King’s </a:t>
            </a:r>
            <a:r>
              <a:rPr lang="it-IT" sz="2800" b="1" i="1" u="sng" dirty="0" smtClean="0"/>
              <a:t>men</a:t>
            </a:r>
            <a:r>
              <a:rPr lang="it-IT" sz="2800" dirty="0" smtClean="0"/>
              <a:t> </a:t>
            </a:r>
            <a:r>
              <a:rPr lang="it-IT" sz="2800" dirty="0" smtClean="0"/>
              <a:t>during James </a:t>
            </a:r>
            <a:r>
              <a:rPr lang="it-IT" sz="2800" dirty="0" smtClean="0"/>
              <a:t>I </a:t>
            </a:r>
            <a:r>
              <a:rPr lang="it-IT" sz="2800" dirty="0" smtClean="0"/>
              <a:t>’ s reign</a:t>
            </a:r>
            <a:endParaRPr lang="it-IT" sz="28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0946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KING  JAMES I </a:t>
            </a:r>
            <a:endParaRPr lang="it-IT" sz="4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3714752"/>
            <a:ext cx="47295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Macbeth 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set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Scotland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James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Scotland</a:t>
            </a:r>
          </a:p>
          <a:p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tragedy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ancestors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James I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 be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identified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Banquo’s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it-I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800" dirty="0"/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456384" cy="447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005490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23528" y="1268760"/>
            <a:ext cx="3816424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 err="1" smtClean="0"/>
              <a:t>Moreover</a:t>
            </a:r>
            <a:r>
              <a:rPr lang="it-IT" sz="2800" dirty="0" smtClean="0"/>
              <a:t>  Shakespeare </a:t>
            </a:r>
            <a:r>
              <a:rPr lang="it-IT" sz="2800" dirty="0" err="1" smtClean="0"/>
              <a:t>dealt</a:t>
            </a:r>
            <a:r>
              <a:rPr lang="it-IT" sz="2800" dirty="0" smtClean="0"/>
              <a:t> </a:t>
            </a:r>
            <a:r>
              <a:rPr lang="it-IT" sz="2800" dirty="0"/>
              <a:t>with the </a:t>
            </a:r>
            <a:r>
              <a:rPr lang="it-IT" sz="2800" dirty="0" err="1"/>
              <a:t>themes</a:t>
            </a:r>
            <a:r>
              <a:rPr lang="it-IT" sz="2800" dirty="0"/>
              <a:t> of </a:t>
            </a:r>
            <a:r>
              <a:rPr lang="it-IT" sz="2800" dirty="0" err="1"/>
              <a:t>witchcraft</a:t>
            </a:r>
            <a:r>
              <a:rPr lang="it-IT" sz="2800" dirty="0"/>
              <a:t> and </a:t>
            </a:r>
            <a:r>
              <a:rPr lang="it-IT" sz="2800" dirty="0" err="1"/>
              <a:t>supernatural</a:t>
            </a:r>
            <a:r>
              <a:rPr lang="it-IT" sz="2800" dirty="0"/>
              <a:t> </a:t>
            </a:r>
            <a:r>
              <a:rPr lang="it-IT" sz="2800" dirty="0" err="1"/>
              <a:t>events</a:t>
            </a:r>
            <a:r>
              <a:rPr lang="it-IT" sz="2800" dirty="0"/>
              <a:t>  </a:t>
            </a:r>
            <a:r>
              <a:rPr lang="it-IT" sz="2800" dirty="0" err="1"/>
              <a:t>because</a:t>
            </a:r>
            <a:r>
              <a:rPr lang="it-IT" sz="2800" dirty="0"/>
              <a:t> </a:t>
            </a:r>
            <a:r>
              <a:rPr lang="it-IT" sz="2800" dirty="0" smtClean="0"/>
              <a:t> </a:t>
            </a:r>
            <a:r>
              <a:rPr lang="it-IT" sz="2800" dirty="0" err="1"/>
              <a:t>king</a:t>
            </a:r>
            <a:r>
              <a:rPr lang="it-IT" sz="2800" dirty="0"/>
              <a:t> James </a:t>
            </a:r>
            <a:r>
              <a:rPr lang="it-IT" sz="2800" dirty="0" smtClean="0"/>
              <a:t>I </a:t>
            </a:r>
            <a:r>
              <a:rPr lang="it-IT" sz="2800" dirty="0" err="1" smtClean="0"/>
              <a:t>was</a:t>
            </a:r>
            <a:r>
              <a:rPr lang="it-IT" sz="2800" dirty="0" smtClean="0"/>
              <a:t> </a:t>
            </a:r>
            <a:r>
              <a:rPr lang="it-IT" sz="2800" dirty="0" err="1"/>
              <a:t>very</a:t>
            </a:r>
            <a:r>
              <a:rPr lang="it-IT" sz="2800" dirty="0"/>
              <a:t> </a:t>
            </a:r>
            <a:r>
              <a:rPr lang="it-IT" sz="2800" dirty="0" err="1"/>
              <a:t>interested</a:t>
            </a:r>
            <a:r>
              <a:rPr lang="it-IT" sz="2800" dirty="0"/>
              <a:t> in </a:t>
            </a:r>
            <a:r>
              <a:rPr lang="it-IT" sz="2800" dirty="0" err="1"/>
              <a:t>witchcraft</a:t>
            </a:r>
            <a:r>
              <a:rPr lang="it-IT" sz="2800" dirty="0"/>
              <a:t> and he </a:t>
            </a:r>
            <a:r>
              <a:rPr lang="it-IT" sz="2800" dirty="0" err="1"/>
              <a:t>practised</a:t>
            </a:r>
            <a:r>
              <a:rPr lang="it-IT" sz="2800" dirty="0"/>
              <a:t> </a:t>
            </a:r>
            <a:r>
              <a:rPr lang="it-IT" sz="2800" dirty="0" err="1"/>
              <a:t>it</a:t>
            </a:r>
            <a:r>
              <a:rPr lang="it-IT" sz="2800" dirty="0"/>
              <a:t>. </a:t>
            </a:r>
            <a:r>
              <a:rPr lang="it-IT" sz="2800" dirty="0" smtClean="0"/>
              <a:t>So </a:t>
            </a:r>
            <a:r>
              <a:rPr lang="it-IT" sz="2800" dirty="0"/>
              <a:t>the </a:t>
            </a:r>
            <a:r>
              <a:rPr lang="it-IT" sz="2800" dirty="0" err="1"/>
              <a:t>theme</a:t>
            </a:r>
            <a:r>
              <a:rPr lang="it-IT" sz="2800" dirty="0"/>
              <a:t> of </a:t>
            </a:r>
            <a:r>
              <a:rPr lang="it-IT" sz="2800" dirty="0" err="1"/>
              <a:t>witchcraft</a:t>
            </a:r>
            <a:r>
              <a:rPr lang="it-IT" sz="2800" dirty="0"/>
              <a:t> </a:t>
            </a:r>
            <a:r>
              <a:rPr lang="it-IT" sz="2800" dirty="0" smtClean="0"/>
              <a:t> </a:t>
            </a:r>
            <a:r>
              <a:rPr lang="it-IT" sz="2800" dirty="0" err="1" smtClean="0"/>
              <a:t>is</a:t>
            </a:r>
            <a:r>
              <a:rPr lang="it-IT" sz="2800" dirty="0" smtClean="0"/>
              <a:t>  </a:t>
            </a:r>
            <a:r>
              <a:rPr lang="it-IT" sz="2800" dirty="0" err="1"/>
              <a:t>another</a:t>
            </a:r>
            <a:r>
              <a:rPr lang="it-IT" sz="2800" dirty="0"/>
              <a:t>  </a:t>
            </a:r>
            <a:r>
              <a:rPr lang="it-IT" sz="2800" dirty="0" err="1"/>
              <a:t>example</a:t>
            </a:r>
            <a:r>
              <a:rPr lang="it-IT" sz="2800" dirty="0"/>
              <a:t>  of </a:t>
            </a:r>
            <a:r>
              <a:rPr lang="it-IT" sz="2800" dirty="0" err="1"/>
              <a:t>flattery</a:t>
            </a:r>
            <a:endParaRPr lang="it-IT" sz="2800" dirty="0"/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5796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</a:rPr>
              <a:t>KING JAMES I </a:t>
            </a:r>
            <a:endParaRPr lang="it-IT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3924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223032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556792"/>
            <a:ext cx="7704856" cy="237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very</a:t>
            </a:r>
            <a:r>
              <a:rPr lang="it-IT" dirty="0" smtClean="0"/>
              <a:t> short </a:t>
            </a:r>
            <a:r>
              <a:rPr lang="it-IT" dirty="0" err="1" smtClean="0"/>
              <a:t>tragedy</a:t>
            </a:r>
            <a:r>
              <a:rPr lang="it-IT" dirty="0" smtClean="0"/>
              <a:t> and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even</a:t>
            </a:r>
            <a:r>
              <a:rPr lang="it-IT" dirty="0" smtClean="0"/>
              <a:t> </a:t>
            </a:r>
            <a:r>
              <a:rPr lang="it-IT" dirty="0" err="1"/>
              <a:t>loved</a:t>
            </a:r>
            <a:r>
              <a:rPr lang="it-IT" dirty="0"/>
              <a:t> by companies </a:t>
            </a:r>
            <a:r>
              <a:rPr lang="it-IT" dirty="0" smtClean="0"/>
              <a:t>of act0rs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perfom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,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brings</a:t>
            </a:r>
            <a:r>
              <a:rPr lang="it-IT" dirty="0" smtClean="0"/>
              <a:t> </a:t>
            </a:r>
            <a:r>
              <a:rPr lang="it-IT" dirty="0" err="1" smtClean="0"/>
              <a:t>bad</a:t>
            </a:r>
            <a:r>
              <a:rPr lang="it-IT" dirty="0" smtClean="0"/>
              <a:t> </a:t>
            </a:r>
            <a:r>
              <a:rPr lang="it-IT" dirty="0" err="1" smtClean="0"/>
              <a:t>luck</a:t>
            </a:r>
            <a:r>
              <a:rPr lang="it-IT" dirty="0" smtClean="0"/>
              <a:t> and </a:t>
            </a:r>
            <a:r>
              <a:rPr lang="it-IT" dirty="0" err="1" smtClean="0"/>
              <a:t>actors</a:t>
            </a:r>
            <a:r>
              <a:rPr lang="it-IT" dirty="0" smtClean="0"/>
              <a:t> </a:t>
            </a:r>
            <a:r>
              <a:rPr lang="it-IT" dirty="0" err="1" smtClean="0"/>
              <a:t>avoid</a:t>
            </a:r>
            <a:r>
              <a:rPr lang="it-IT" dirty="0" smtClean="0"/>
              <a:t> to </a:t>
            </a:r>
            <a:r>
              <a:rPr lang="it-IT" dirty="0" err="1" smtClean="0"/>
              <a:t>repeat</a:t>
            </a:r>
            <a:r>
              <a:rPr lang="it-IT" dirty="0" smtClean="0"/>
              <a:t> </a:t>
            </a:r>
            <a:r>
              <a:rPr lang="it-IT" dirty="0" err="1" smtClean="0"/>
              <a:t>lines</a:t>
            </a:r>
            <a:r>
              <a:rPr lang="it-IT" dirty="0" smtClean="0"/>
              <a:t> or </a:t>
            </a:r>
            <a:r>
              <a:rPr lang="it-IT" dirty="0" err="1" smtClean="0"/>
              <a:t>even</a:t>
            </a:r>
            <a:r>
              <a:rPr lang="it-IT" dirty="0" smtClean="0"/>
              <a:t> the </a:t>
            </a:r>
            <a:r>
              <a:rPr lang="it-IT" dirty="0" err="1" smtClean="0"/>
              <a:t>title</a:t>
            </a:r>
            <a:r>
              <a:rPr lang="it-IT" dirty="0" smtClean="0"/>
              <a:t> of the </a:t>
            </a:r>
            <a:r>
              <a:rPr lang="it-IT" dirty="0" err="1" smtClean="0"/>
              <a:t>tragedy</a:t>
            </a:r>
            <a:r>
              <a:rPr lang="it-IT" dirty="0" smtClean="0"/>
              <a:t> </a:t>
            </a:r>
            <a:r>
              <a:rPr lang="it-IT" dirty="0" err="1" smtClean="0"/>
              <a:t>outside</a:t>
            </a:r>
            <a:r>
              <a:rPr lang="it-IT" dirty="0" smtClean="0"/>
              <a:t> the stage. 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MACBETH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120680" cy="3243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312476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83568" y="1702087"/>
            <a:ext cx="4176464" cy="3816424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/>
              <a:t>Macbeth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characterized</a:t>
            </a:r>
            <a:r>
              <a:rPr lang="it-IT" dirty="0" smtClean="0"/>
              <a:t> by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themes</a:t>
            </a:r>
            <a:r>
              <a:rPr lang="it-IT" dirty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:  </a:t>
            </a:r>
          </a:p>
          <a:p>
            <a:pPr marL="0" indent="0" algn="just">
              <a:buNone/>
            </a:pPr>
            <a:endParaRPr lang="it-IT" sz="800" dirty="0" smtClean="0"/>
          </a:p>
          <a:p>
            <a:pPr marL="0" indent="0" algn="just">
              <a:buFont typeface="Wingdings" pitchFamily="2" charset="2"/>
              <a:buChar char="v"/>
            </a:pPr>
            <a:r>
              <a:rPr lang="it-IT" dirty="0" smtClean="0"/>
              <a:t>  </a:t>
            </a:r>
            <a:r>
              <a:rPr lang="it-IT" b="1" dirty="0" err="1" smtClean="0"/>
              <a:t>Ambition</a:t>
            </a:r>
            <a:endParaRPr lang="it-IT" b="1" dirty="0" smtClean="0"/>
          </a:p>
          <a:p>
            <a:pPr marL="0" indent="0" algn="just">
              <a:buNone/>
            </a:pPr>
            <a:endParaRPr lang="it-IT" sz="800" b="1" dirty="0"/>
          </a:p>
          <a:p>
            <a:pPr marL="0" indent="0" algn="just">
              <a:buFont typeface="Wingdings" pitchFamily="2" charset="2"/>
              <a:buChar char="v"/>
            </a:pPr>
            <a:r>
              <a:rPr lang="it-IT" b="1" dirty="0" smtClean="0"/>
              <a:t> </a:t>
            </a:r>
            <a:r>
              <a:rPr lang="it-IT" b="1" dirty="0" err="1" smtClean="0"/>
              <a:t>Witchcraft</a:t>
            </a:r>
            <a:r>
              <a:rPr lang="it-IT" dirty="0" smtClean="0"/>
              <a:t> </a:t>
            </a:r>
          </a:p>
          <a:p>
            <a:pPr marL="0" indent="0" algn="just">
              <a:buNone/>
            </a:pPr>
            <a:endParaRPr lang="it-IT" sz="800" dirty="0" smtClean="0"/>
          </a:p>
          <a:p>
            <a:pPr marL="0" indent="0" algn="just">
              <a:buFont typeface="Wingdings" pitchFamily="2" charset="2"/>
              <a:buChar char="v"/>
            </a:pPr>
            <a:r>
              <a:rPr lang="it-IT" b="1" dirty="0" smtClean="0"/>
              <a:t> Regicide  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THEMES</a:t>
            </a:r>
            <a:endParaRPr lang="it-IT" sz="48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483" b="89831" l="3261" r="94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040" y="1772816"/>
            <a:ext cx="395311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962373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4000"/>
            <a:ext cx="3250704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Macbeth is the thane of Glamis but after a battle coming back home </a:t>
            </a:r>
            <a:r>
              <a:rPr lang="it-IT" dirty="0"/>
              <a:t>with another  </a:t>
            </a:r>
            <a:r>
              <a:rPr lang="it-IT" dirty="0" smtClean="0"/>
              <a:t>thane whose  name is </a:t>
            </a:r>
            <a:r>
              <a:rPr lang="it-IT" dirty="0" smtClean="0"/>
              <a:t>Banquo,  </a:t>
            </a:r>
            <a:r>
              <a:rPr lang="it-IT" dirty="0" smtClean="0"/>
              <a:t>he meets three witches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MACBETH: The </a:t>
            </a:r>
            <a:r>
              <a:rPr lang="it-IT" sz="4800" b="1" dirty="0">
                <a:solidFill>
                  <a:srgbClr val="FF0000"/>
                </a:solidFill>
              </a:rPr>
              <a:t>plot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44823"/>
            <a:ext cx="4279404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611245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cbeth(2015) -  Witches Prophecy Scen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340768"/>
            <a:ext cx="8128000" cy="4572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</a:rPr>
              <a:t>The first </a:t>
            </a:r>
            <a:r>
              <a:rPr lang="it-IT" sz="4800" b="1" dirty="0" err="1" smtClean="0">
                <a:solidFill>
                  <a:srgbClr val="FF0000"/>
                </a:solidFill>
              </a:rPr>
              <a:t>prophecy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02096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1556792"/>
            <a:ext cx="3816424" cy="41044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prophecy</a:t>
            </a:r>
            <a:r>
              <a:rPr lang="it-IT" dirty="0" smtClean="0"/>
              <a:t>  he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appointed</a:t>
            </a:r>
            <a:r>
              <a:rPr lang="it-IT" dirty="0" smtClean="0"/>
              <a:t> </a:t>
            </a:r>
            <a:r>
              <a:rPr lang="it-IT" dirty="0" err="1"/>
              <a:t>thane</a:t>
            </a:r>
            <a:r>
              <a:rPr lang="it-IT" dirty="0"/>
              <a:t> of </a:t>
            </a:r>
            <a:r>
              <a:rPr lang="it-IT" dirty="0" err="1" smtClean="0"/>
              <a:t>Cawdor</a:t>
            </a:r>
            <a:r>
              <a:rPr lang="it-IT" dirty="0" smtClean="0"/>
              <a:t> by King Duncan. </a:t>
            </a:r>
            <a:r>
              <a:rPr lang="it-IT" dirty="0" err="1" smtClean="0"/>
              <a:t>Thus</a:t>
            </a:r>
            <a:r>
              <a:rPr lang="it-IT" dirty="0" smtClean="0"/>
              <a:t>  Macbeth </a:t>
            </a:r>
            <a:r>
              <a:rPr lang="it-IT" dirty="0" err="1" smtClean="0"/>
              <a:t>starts</a:t>
            </a:r>
            <a:r>
              <a:rPr lang="it-IT" dirty="0" smtClean="0"/>
              <a:t> to </a:t>
            </a:r>
            <a:r>
              <a:rPr lang="it-IT" dirty="0" err="1" smtClean="0"/>
              <a:t>believe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prophecy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come </a:t>
            </a:r>
            <a:r>
              <a:rPr lang="it-IT" dirty="0" err="1" smtClean="0"/>
              <a:t>true</a:t>
            </a:r>
            <a:r>
              <a:rPr lang="it-IT" dirty="0" smtClean="0"/>
              <a:t> and </a:t>
            </a:r>
            <a:r>
              <a:rPr lang="it-IT" dirty="0" err="1" smtClean="0"/>
              <a:t>that</a:t>
            </a:r>
            <a:r>
              <a:rPr lang="it-IT" dirty="0" smtClean="0"/>
              <a:t>  he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 err="1" smtClean="0"/>
              <a:t>become</a:t>
            </a:r>
            <a:r>
              <a:rPr lang="it-IT" dirty="0" smtClean="0"/>
              <a:t>  </a:t>
            </a:r>
            <a:r>
              <a:rPr lang="it-IT" dirty="0" err="1" smtClean="0"/>
              <a:t>king</a:t>
            </a:r>
            <a:r>
              <a:rPr lang="it-IT" dirty="0" smtClean="0"/>
              <a:t> of Scotland.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</a:rPr>
              <a:t>MACBETH</a:t>
            </a:r>
            <a:r>
              <a:rPr lang="it-IT" sz="4800" b="1" dirty="0" smtClean="0">
                <a:solidFill>
                  <a:srgbClr val="FF0000"/>
                </a:solidFill>
              </a:rPr>
              <a:t>: The  </a:t>
            </a:r>
            <a:r>
              <a:rPr lang="it-IT" sz="4800" b="1" dirty="0">
                <a:solidFill>
                  <a:srgbClr val="FF0000"/>
                </a:solidFill>
              </a:rPr>
              <a:t>plot</a:t>
            </a:r>
            <a:endParaRPr lang="it-IT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4842" y="1628800"/>
            <a:ext cx="3861614" cy="21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2390" y="3933056"/>
            <a:ext cx="418859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070899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571</TotalTime>
  <Words>876</Words>
  <Application>Microsoft Office PowerPoint</Application>
  <PresentationFormat>On-screen Show (4:3)</PresentationFormat>
  <Paragraphs>75</Paragraphs>
  <Slides>23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Carta</vt:lpstr>
      <vt:lpstr>Slide 1</vt:lpstr>
      <vt:lpstr>Slide 2</vt:lpstr>
      <vt:lpstr>KING  JAMES I </vt:lpstr>
      <vt:lpstr>KING JAMES I </vt:lpstr>
      <vt:lpstr>MACBETH</vt:lpstr>
      <vt:lpstr>THEMES</vt:lpstr>
      <vt:lpstr>MACBETH: The plot</vt:lpstr>
      <vt:lpstr>The first prophecy</vt:lpstr>
      <vt:lpstr>MACBETH: The  plot</vt:lpstr>
      <vt:lpstr>Lady Macbeth</vt:lpstr>
      <vt:lpstr>Duncan’ s murder</vt:lpstr>
      <vt:lpstr>DUNCAN</vt:lpstr>
      <vt:lpstr>BANQUO</vt:lpstr>
      <vt:lpstr>MACBETH: THE SECOND PART</vt:lpstr>
      <vt:lpstr>MACBETH: THE SECOND PART</vt:lpstr>
      <vt:lpstr>The second prophecy</vt:lpstr>
      <vt:lpstr>THE PROPHECY</vt:lpstr>
      <vt:lpstr>MACDUFF</vt:lpstr>
      <vt:lpstr>Slide 19</vt:lpstr>
      <vt:lpstr> THE FINAL SCENE</vt:lpstr>
      <vt:lpstr>  MACBETH : Tomorrow, and tomorrow, and tomorrow,</vt:lpstr>
      <vt:lpstr> THE  MONOLOGUE</vt:lpstr>
      <vt:lpstr>GOVT. ARTS COLLEGE, (Grade-I) ARIYALUR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Windows User</cp:lastModifiedBy>
  <cp:revision>75</cp:revision>
  <dcterms:created xsi:type="dcterms:W3CDTF">2018-01-04T15:31:11Z</dcterms:created>
  <dcterms:modified xsi:type="dcterms:W3CDTF">2020-04-19T08:44:15Z</dcterms:modified>
</cp:coreProperties>
</file>