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7" r:id="rId8"/>
    <p:sldId id="261" r:id="rId9"/>
    <p:sldId id="265" r:id="rId10"/>
    <p:sldId id="262" r:id="rId11"/>
    <p:sldId id="263" r:id="rId12"/>
    <p:sldId id="272" r:id="rId13"/>
    <p:sldId id="264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C667B1-2F25-4064-A780-B2E190AA7580}" type="datetimeFigureOut">
              <a:rPr lang="en-US" smtClean="0"/>
              <a:pPr/>
              <a:t>06/10/20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450267-B42E-4FBA-A9AD-C549E0E79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ENDOCRINOLOGY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46313"/>
            <a:ext cx="8062912" cy="4226720"/>
          </a:xfrm>
        </p:spPr>
        <p:txBody>
          <a:bodyPr>
            <a:normAutofit fontScale="62500" lnSpcReduction="20000"/>
          </a:bodyPr>
          <a:lstStyle/>
          <a:p>
            <a:r>
              <a:rPr lang="en-US" sz="6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THYROID HORMONE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YEAR –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BSc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BIOCHEMISTRY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SUBJECT CODE-16SMBEBC2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ENDOCRINOLOGY (UNIT-1)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 SEMESTER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51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Dr.R.MOHANAMBAL</a:t>
            </a:r>
            <a:r>
              <a:rPr lang="en-US" sz="5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5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DEPT. OF BIOCHEMISTRY</a:t>
            </a:r>
          </a:p>
          <a:p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GOVT</a:t>
            </a:r>
            <a:r>
              <a:rPr lang="en-US" sz="5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ARTS &amp; SCIENCE COLLEGE (W)</a:t>
            </a:r>
          </a:p>
          <a:p>
            <a:r>
              <a:rPr lang="en-US" sz="5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ORATHANADU.</a:t>
            </a:r>
          </a:p>
          <a:p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858000" cy="951706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Biosynthesis of Thyroid hormone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358"/>
            <a:ext cx="8229600" cy="4479449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Thyroid hormones are amine hormones and so their synthesis is based on the amino acid tyrosine.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primary synthesis organ of Thyroid hormones is the thyroid gland which produces about twenty times more than 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compared to T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64008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88008"/>
          </a:xfrm>
        </p:spPr>
        <p:txBody>
          <a:bodyPr/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thyroid gland is full of thyroid follicles which are the basic units of thyroid hormone synthesis.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Synthesis of thyroid hormones is a complex multi – step process .</a:t>
            </a:r>
          </a:p>
          <a:p>
            <a:pPr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1D15D9D-A93D-BD45-B58C-D7307164D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7145" y="550333"/>
            <a:ext cx="8689709" cy="5757334"/>
          </a:xfrm>
        </p:spPr>
      </p:pic>
    </p:spTree>
    <p:extLst>
      <p:ext uri="{BB962C8B-B14F-4D97-AF65-F5344CB8AC3E}">
        <p14:creationId xmlns:p14="http://schemas.microsoft.com/office/powerpoint/2010/main" xmlns="" val="264900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4808"/>
            <a:ext cx="8229600" cy="6030000"/>
          </a:xfrm>
        </p:spPr>
        <p:txBody>
          <a:bodyPr>
            <a:norm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five steps :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1) Iodide transport. 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2) Thyroglobulin Synthesis . 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3) Thyroid Peroxidase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4)Endocytosis of Peroxidase-processed Thyroglobulin. 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5) Release of T4 and T3 from Thyroglobulin.</a:t>
            </a:r>
          </a:p>
        </p:txBody>
      </p:sp>
    </p:spTree>
    <p:extLst>
      <p:ext uri="{BB962C8B-B14F-4D97-AF65-F5344CB8AC3E}">
        <p14:creationId xmlns:p14="http://schemas.microsoft.com/office/powerpoint/2010/main" xmlns="" val="2787772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Mechanism of action of Thyroid hormone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Thyroid hormone enters cell through membrane transportor protein .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 hormone binds its receptor  to form hormone receptor complex in sequences of DNA.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the hormone – receptor complex binding to DNA is to modulate gene expression.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3562676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Physiological effects of Thyroid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Thyroid hormones have profound effects on many “big time” physiologic processes,such as </a:t>
            </a:r>
          </a:p>
          <a:p>
            <a:pPr marL="64008" indent="0">
              <a:buNone/>
            </a:pPr>
            <a:r>
              <a:rPr lang="en-US"/>
              <a:t>           1)Development</a:t>
            </a:r>
          </a:p>
          <a:p>
            <a:pPr marL="64008" indent="0">
              <a:buNone/>
            </a:pPr>
            <a:r>
              <a:rPr lang="en-US"/>
              <a:t>           2)Growth</a:t>
            </a:r>
          </a:p>
          <a:p>
            <a:pPr marL="64008" indent="0">
              <a:buNone/>
            </a:pPr>
            <a:r>
              <a:rPr lang="en-US"/>
              <a:t>           3)Metabolism</a:t>
            </a:r>
          </a:p>
          <a:p>
            <a:pPr marL="64008" indent="0">
              <a:buNone/>
            </a:pPr>
            <a:r>
              <a:rPr lang="en-US"/>
              <a:t>                 a. Lipid metabolism</a:t>
            </a:r>
          </a:p>
          <a:p>
            <a:pPr marL="64008" indent="0">
              <a:buNone/>
            </a:pPr>
            <a:r>
              <a:rPr lang="en-US"/>
              <a:t>                 b. Carbohydrate metabolism</a:t>
            </a:r>
          </a:p>
          <a:p>
            <a:pPr marL="64008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4808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547339-0E11-CB48-9636-3789EB1F8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6" y="1411111"/>
            <a:ext cx="8094133" cy="5043697"/>
          </a:xfrm>
        </p:spPr>
        <p:txBody>
          <a:bodyPr>
            <a:norm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Deficiency of Thyroid hormone.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  a) Hypo thyrodism – Cretinism, Myxedema and goiter.</a:t>
            </a:r>
          </a:p>
          <a:p>
            <a:pPr marL="64008" indent="0">
              <a:buNone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Hyper thyrodism – Graves disease.</a:t>
            </a:r>
          </a:p>
        </p:txBody>
      </p:sp>
    </p:spTree>
    <p:extLst>
      <p:ext uri="{BB962C8B-B14F-4D97-AF65-F5344CB8AC3E}">
        <p14:creationId xmlns:p14="http://schemas.microsoft.com/office/powerpoint/2010/main" xmlns="" val="3126104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60D050-9C8C-F844-9777-CC98375D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67" y="1171223"/>
            <a:ext cx="7535333" cy="3612444"/>
          </a:xfrm>
        </p:spPr>
        <p:txBody>
          <a:bodyPr>
            <a:normAutofit/>
          </a:bodyPr>
          <a:lstStyle/>
          <a:p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419024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23AFF67-8762-E64C-BFA2-878EF29D75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2717" y="342723"/>
            <a:ext cx="7039949" cy="6172553"/>
          </a:xfrm>
        </p:spPr>
      </p:pic>
    </p:spTree>
    <p:extLst>
      <p:ext uri="{BB962C8B-B14F-4D97-AF65-F5344CB8AC3E}">
        <p14:creationId xmlns:p14="http://schemas.microsoft.com/office/powerpoint/2010/main" xmlns="" val="197266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6324600" cy="799306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 chemical substance made by the thyroid gland for export into the bloodstream.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thyroid gland needs iodine to make thyroid hormones.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Two hormones produced and released by thyroid gland , namely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triiodothyronine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thyroxine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They are tyrosine – based hormones that are primarily responsible for regulation of metabolism.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and 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partially composed of iodine.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Thyroid gland produces two hormones: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1.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Triiodothyronine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(T3)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2.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Tetraiodothyronine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(T4 ) also called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thyroxine.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410200" cy="1027906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60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affects almost every physiological process in the body, including growth and development , metabolism, body temperature and heart rate.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xmlns="" id="{16FCB198-090F-C24C-83A9-16C022D6D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3667" y="602456"/>
            <a:ext cx="7239000" cy="5743575"/>
          </a:xfrm>
        </p:spPr>
      </p:pic>
    </p:spTree>
    <p:extLst>
      <p:ext uri="{BB962C8B-B14F-4D97-AF65-F5344CB8AC3E}">
        <p14:creationId xmlns:p14="http://schemas.microsoft.com/office/powerpoint/2010/main" xmlns="" val="25427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486400" cy="102790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Thyroxin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Hormone produced by the thyroid glands to regulate metabolism by controlling the rate of oxidation in cells.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 – 3,5,5’-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tetraiodothyronine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increases the rate of chemical reactions in cells and helps control growth and development.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can also be made in the laboratory and is used to treat thyroid disorders.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65C8803-6456-BD4D-BC57-3B7A02676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663776" y="1037167"/>
            <a:ext cx="7816447" cy="4783666"/>
          </a:xfrm>
        </p:spPr>
      </p:pic>
    </p:spTree>
    <p:extLst>
      <p:ext uri="{BB962C8B-B14F-4D97-AF65-F5344CB8AC3E}">
        <p14:creationId xmlns:p14="http://schemas.microsoft.com/office/powerpoint/2010/main" xmlns="" val="2414074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136</TotalTime>
  <Words>425</Words>
  <Application>Microsoft Office PowerPoint</Application>
  <PresentationFormat>On-screen Show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Verve</vt:lpstr>
      <vt:lpstr>ENDOCRINOLOGY</vt:lpstr>
      <vt:lpstr>Slide 2</vt:lpstr>
      <vt:lpstr>Definition</vt:lpstr>
      <vt:lpstr>Slide 4</vt:lpstr>
      <vt:lpstr>Classification</vt:lpstr>
      <vt:lpstr>T3</vt:lpstr>
      <vt:lpstr>Slide 7</vt:lpstr>
      <vt:lpstr>Thyroxin</vt:lpstr>
      <vt:lpstr>Slide 9</vt:lpstr>
      <vt:lpstr>Biosynthesis of Thyroid hormone</vt:lpstr>
      <vt:lpstr>Slide 11</vt:lpstr>
      <vt:lpstr>Slide 12</vt:lpstr>
      <vt:lpstr>Slide 13</vt:lpstr>
      <vt:lpstr>Mechanism of action of Thyroid hormone :</vt:lpstr>
      <vt:lpstr>Physiological effects of Thyroid Hormones</vt:lpstr>
      <vt:lpstr>Slide 16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ENDOCRINOLOGY</dc:title>
  <dc:creator>Dass</dc:creator>
  <cp:lastModifiedBy>ADMIN</cp:lastModifiedBy>
  <cp:revision>20</cp:revision>
  <dcterms:created xsi:type="dcterms:W3CDTF">2020-06-07T10:38:22Z</dcterms:created>
  <dcterms:modified xsi:type="dcterms:W3CDTF">2020-06-10T09:39:59Z</dcterms:modified>
</cp:coreProperties>
</file>