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724173-ECD3-4E0E-9D73-F439FADD826B}" type="datetimeFigureOut">
              <a:rPr lang="en-US" smtClean="0"/>
              <a:t>5/24/2020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CD9982-6CED-4D9E-B800-715AD9F9121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en-US" dirty="0" smtClean="0"/>
              <a:t>Programming in C++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1604" y="2500306"/>
            <a:ext cx="6400800" cy="2614634"/>
          </a:xfrm>
        </p:spPr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M.Juno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Isabel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Susinthra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,</a:t>
            </a:r>
          </a:p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Asst.Professor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of B.C.A,</a:t>
            </a:r>
          </a:p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Annai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Vailankanni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College of Arts and Science ,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Thanjavur</a:t>
            </a:r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latin typeface="Aharoni" pitchFamily="2" charset="-79"/>
              <a:cs typeface="Aharoni" pitchFamily="2" charset="-79"/>
            </a:endParaRPr>
          </a:p>
          <a:p>
            <a:endParaRPr lang="en-IN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5793001"/>
          </a:xfrm>
        </p:spPr>
        <p:txBody>
          <a:bodyPr>
            <a:normAutofit lnSpcReduction="10000"/>
          </a:bodyPr>
          <a:lstStyle/>
          <a:p>
            <a:r>
              <a:rPr lang="en-IN" dirty="0" err="1" smtClean="0"/>
              <a:t>ifstream</a:t>
            </a:r>
            <a:r>
              <a:rPr lang="en-IN" dirty="0" smtClean="0"/>
              <a:t> in;	// input</a:t>
            </a:r>
            <a:r>
              <a:rPr lang="en-IN" dirty="0" smtClean="0"/>
              <a:t>;</a:t>
            </a:r>
            <a:endParaRPr lang="en-IN" dirty="0" smtClean="0"/>
          </a:p>
          <a:p>
            <a:r>
              <a:rPr lang="en-IN" dirty="0" err="1" smtClean="0"/>
              <a:t>fstream</a:t>
            </a:r>
            <a:r>
              <a:rPr lang="en-IN" dirty="0" smtClean="0"/>
              <a:t> out;  // output</a:t>
            </a:r>
            <a:r>
              <a:rPr lang="en-IN" dirty="0" smtClean="0"/>
              <a:t>;</a:t>
            </a:r>
            <a:endParaRPr lang="en-IN" dirty="0" smtClean="0"/>
          </a:p>
          <a:p>
            <a:r>
              <a:rPr lang="en-IN" dirty="0" err="1" smtClean="0"/>
              <a:t>fstream</a:t>
            </a:r>
            <a:r>
              <a:rPr lang="en-IN" dirty="0" smtClean="0"/>
              <a:t> </a:t>
            </a:r>
            <a:r>
              <a:rPr lang="en-IN" dirty="0" err="1" smtClean="0"/>
              <a:t>io</a:t>
            </a:r>
            <a:r>
              <a:rPr lang="en-IN" dirty="0" smtClean="0"/>
              <a:t>;	// input and output</a:t>
            </a:r>
          </a:p>
          <a:p>
            <a:pPr>
              <a:buNone/>
            </a:pPr>
            <a:r>
              <a:rPr lang="en-US" dirty="0" smtClean="0"/>
              <a:t>EX:</a:t>
            </a:r>
          </a:p>
          <a:p>
            <a:r>
              <a:rPr lang="en-IN" dirty="0" smtClean="0"/>
              <a:t>void </a:t>
            </a:r>
            <a:r>
              <a:rPr lang="en-IN" dirty="0" err="1" smtClean="0"/>
              <a:t>ifstream</a:t>
            </a:r>
            <a:r>
              <a:rPr lang="en-IN" dirty="0" smtClean="0"/>
              <a:t>::open(const </a:t>
            </a:r>
            <a:r>
              <a:rPr lang="en-IN" dirty="0" smtClean="0"/>
              <a:t>char*</a:t>
            </a:r>
            <a:r>
              <a:rPr lang="en-IN" dirty="0" err="1" smtClean="0"/>
              <a:t>filename,openmode</a:t>
            </a:r>
            <a:r>
              <a:rPr lang="en-IN" dirty="0" smtClean="0"/>
              <a:t> </a:t>
            </a:r>
            <a:r>
              <a:rPr lang="en-IN" dirty="0" smtClean="0"/>
              <a:t>mode=</a:t>
            </a:r>
            <a:r>
              <a:rPr lang="en-IN" dirty="0" err="1" smtClean="0"/>
              <a:t>ios</a:t>
            </a:r>
            <a:r>
              <a:rPr lang="en-IN" dirty="0" smtClean="0"/>
              <a:t>::in</a:t>
            </a:r>
            <a:r>
              <a:rPr lang="en-IN" dirty="0" smtClean="0"/>
              <a:t>);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void </a:t>
            </a:r>
            <a:r>
              <a:rPr lang="en-IN" dirty="0" err="1" smtClean="0"/>
              <a:t>ofstream</a:t>
            </a:r>
            <a:r>
              <a:rPr lang="en-IN" dirty="0" smtClean="0"/>
              <a:t>::open(const char*</a:t>
            </a:r>
            <a:r>
              <a:rPr lang="en-IN" dirty="0" err="1" smtClean="0"/>
              <a:t>filename,openmode</a:t>
            </a:r>
            <a:r>
              <a:rPr lang="en-IN" dirty="0" smtClean="0"/>
              <a:t> mode=</a:t>
            </a:r>
            <a:r>
              <a:rPr lang="en-IN" dirty="0" err="1" smtClean="0"/>
              <a:t>ios</a:t>
            </a:r>
            <a:r>
              <a:rPr lang="en-IN" dirty="0" smtClean="0"/>
              <a:t>::out | </a:t>
            </a:r>
            <a:r>
              <a:rPr lang="en-IN" dirty="0" err="1" smtClean="0"/>
              <a:t>ios</a:t>
            </a:r>
            <a:r>
              <a:rPr lang="en-IN" dirty="0" smtClean="0"/>
              <a:t>::</a:t>
            </a:r>
            <a:r>
              <a:rPr lang="en-IN" dirty="0" err="1" smtClean="0"/>
              <a:t>trunc</a:t>
            </a:r>
            <a:r>
              <a:rPr lang="en-IN" dirty="0" smtClean="0"/>
              <a:t>);</a:t>
            </a:r>
          </a:p>
          <a:p>
            <a:endParaRPr lang="en-IN" dirty="0" smtClean="0"/>
          </a:p>
          <a:p>
            <a:r>
              <a:rPr lang="en-IN" dirty="0" smtClean="0"/>
              <a:t>void </a:t>
            </a:r>
            <a:r>
              <a:rPr lang="en-IN" dirty="0" err="1" smtClean="0"/>
              <a:t>fstream</a:t>
            </a:r>
            <a:r>
              <a:rPr lang="en-IN" dirty="0" smtClean="0"/>
              <a:t>::open(const char*</a:t>
            </a:r>
            <a:r>
              <a:rPr lang="en-IN" dirty="0" err="1" smtClean="0"/>
              <a:t>filename,openmode</a:t>
            </a:r>
            <a:r>
              <a:rPr lang="en-IN" dirty="0" smtClean="0"/>
              <a:t> mode=</a:t>
            </a:r>
            <a:r>
              <a:rPr lang="en-IN" dirty="0" err="1" smtClean="0"/>
              <a:t>ios</a:t>
            </a:r>
            <a:r>
              <a:rPr lang="en-IN" dirty="0" smtClean="0"/>
              <a:t>::in | </a:t>
            </a:r>
            <a:r>
              <a:rPr lang="en-IN" dirty="0" err="1" smtClean="0"/>
              <a:t>ios</a:t>
            </a:r>
            <a:r>
              <a:rPr lang="en-IN" dirty="0" smtClean="0"/>
              <a:t>::out);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r>
              <a:rPr lang="en-IN" dirty="0" smtClean="0"/>
              <a:t>Opening File and Closing File:</a:t>
            </a:r>
          </a:p>
          <a:p>
            <a:r>
              <a:rPr lang="en-US" dirty="0" smtClean="0"/>
              <a:t>Opening a File:</a:t>
            </a:r>
            <a:endParaRPr lang="en-IN" dirty="0" smtClean="0"/>
          </a:p>
          <a:p>
            <a:r>
              <a:rPr lang="en-IN" dirty="0" err="1" smtClean="0"/>
              <a:t>myfile.open</a:t>
            </a:r>
            <a:r>
              <a:rPr lang="en-IN" dirty="0" smtClean="0"/>
              <a:t> ("example.bin", </a:t>
            </a:r>
            <a:r>
              <a:rPr lang="en-IN" dirty="0" err="1" smtClean="0"/>
              <a:t>ios</a:t>
            </a:r>
            <a:r>
              <a:rPr lang="en-IN" dirty="0" smtClean="0"/>
              <a:t>::out | </a:t>
            </a:r>
            <a:r>
              <a:rPr lang="en-IN" dirty="0" err="1" smtClean="0"/>
              <a:t>ios</a:t>
            </a:r>
            <a:r>
              <a:rPr lang="en-IN" dirty="0" smtClean="0"/>
              <a:t>::app | </a:t>
            </a:r>
            <a:r>
              <a:rPr lang="en-IN" dirty="0" err="1" smtClean="0"/>
              <a:t>ios</a:t>
            </a:r>
            <a:r>
              <a:rPr lang="en-IN" dirty="0" smtClean="0"/>
              <a:t>::binary);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Each of the open member functions of classes </a:t>
            </a:r>
            <a:r>
              <a:rPr lang="en-IN" dirty="0" err="1" smtClean="0"/>
              <a:t>ofstream</a:t>
            </a:r>
            <a:r>
              <a:rPr lang="en-IN" dirty="0" smtClean="0"/>
              <a:t>, </a:t>
            </a:r>
            <a:r>
              <a:rPr lang="en-IN" dirty="0" err="1" smtClean="0"/>
              <a:t>ifstream</a:t>
            </a:r>
            <a:r>
              <a:rPr lang="en-IN" dirty="0" smtClean="0"/>
              <a:t> and </a:t>
            </a:r>
            <a:r>
              <a:rPr lang="en-IN" dirty="0" err="1" smtClean="0"/>
              <a:t>fstream</a:t>
            </a:r>
            <a:r>
              <a:rPr lang="en-IN" dirty="0" smtClean="0"/>
              <a:t> has a default mode that is used if the file is opened without a second </a:t>
            </a:r>
            <a:r>
              <a:rPr lang="en-IN" dirty="0" smtClean="0"/>
              <a:t>argument.</a:t>
            </a:r>
            <a:endParaRPr lang="en-IN" dirty="0" smtClean="0"/>
          </a:p>
          <a:p>
            <a:r>
              <a:rPr lang="en-US" dirty="0" smtClean="0"/>
              <a:t>Closing a File:</a:t>
            </a:r>
            <a:endParaRPr lang="en-IN" dirty="0" smtClean="0"/>
          </a:p>
          <a:p>
            <a:r>
              <a:rPr lang="en-IN" dirty="0" err="1" smtClean="0"/>
              <a:t>myfile.close</a:t>
            </a:r>
            <a:r>
              <a:rPr lang="en-IN" dirty="0" smtClean="0"/>
              <a:t>();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IN" sz="4400" dirty="0" smtClean="0"/>
              <a:t>//To demonstrate writing and reading- using open</a:t>
            </a:r>
          </a:p>
          <a:p>
            <a:pPr>
              <a:buNone/>
            </a:pPr>
            <a:r>
              <a:rPr lang="en-IN" sz="4400" dirty="0" smtClean="0"/>
              <a:t> </a:t>
            </a:r>
          </a:p>
          <a:p>
            <a:pPr>
              <a:buNone/>
            </a:pPr>
            <a:r>
              <a:rPr lang="en-IN" sz="4400" dirty="0" smtClean="0"/>
              <a:t>#include&lt;</a:t>
            </a:r>
            <a:r>
              <a:rPr lang="en-IN" sz="4400" dirty="0" err="1" smtClean="0"/>
              <a:t>fstream</a:t>
            </a:r>
            <a:r>
              <a:rPr lang="en-IN" sz="4400" dirty="0" smtClean="0"/>
              <a:t>.&gt;</a:t>
            </a:r>
          </a:p>
          <a:p>
            <a:pPr>
              <a:buNone/>
            </a:pPr>
            <a:r>
              <a:rPr lang="en-IN" sz="4400" dirty="0" smtClean="0"/>
              <a:t>#</a:t>
            </a:r>
            <a:r>
              <a:rPr lang="en-IN" sz="4400" dirty="0" smtClean="0"/>
              <a:t>include&lt;</a:t>
            </a:r>
            <a:r>
              <a:rPr lang="en-IN" sz="4400" dirty="0" err="1" smtClean="0"/>
              <a:t>iostream</a:t>
            </a:r>
            <a:r>
              <a:rPr lang="en-IN" sz="4400" dirty="0" smtClean="0"/>
              <a:t>&gt;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int</a:t>
            </a:r>
            <a:r>
              <a:rPr lang="en-IN" sz="4400" dirty="0" smtClean="0"/>
              <a:t> </a:t>
            </a:r>
            <a:r>
              <a:rPr lang="en-IN" sz="4400" dirty="0" smtClean="0"/>
              <a:t>main(){	//Writing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ofstream</a:t>
            </a:r>
            <a:r>
              <a:rPr lang="en-IN" sz="4400" dirty="0" smtClean="0"/>
              <a:t> </a:t>
            </a:r>
            <a:r>
              <a:rPr lang="en-IN" sz="4400" dirty="0" err="1" smtClean="0"/>
              <a:t>outf</a:t>
            </a:r>
            <a:r>
              <a:rPr lang="en-IN" sz="4400" dirty="0" smtClean="0"/>
              <a:t>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outf.open</a:t>
            </a:r>
            <a:r>
              <a:rPr lang="en-IN" sz="4400" dirty="0" smtClean="0"/>
              <a:t>(“Temp2.txt”);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outf</a:t>
            </a:r>
            <a:r>
              <a:rPr lang="en-IN" sz="4400" dirty="0" smtClean="0"/>
              <a:t>&lt;&lt;“Working with files is fun\n”;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outf</a:t>
            </a:r>
            <a:r>
              <a:rPr lang="en-IN" sz="4400" dirty="0" smtClean="0"/>
              <a:t>&lt;&lt;“Writing to files is also fun\n”;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outf.close</a:t>
            </a:r>
            <a:r>
              <a:rPr lang="en-IN" sz="4400" dirty="0" smtClean="0"/>
              <a:t>();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smtClean="0"/>
              <a:t>char </a:t>
            </a:r>
            <a:r>
              <a:rPr lang="en-IN" sz="4400" dirty="0" smtClean="0"/>
              <a:t>buff[80];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ifstream</a:t>
            </a:r>
            <a:r>
              <a:rPr lang="en-IN" sz="4400" dirty="0" smtClean="0"/>
              <a:t> </a:t>
            </a:r>
            <a:r>
              <a:rPr lang="en-IN" sz="4400" dirty="0" err="1" smtClean="0"/>
              <a:t>inf</a:t>
            </a:r>
            <a:r>
              <a:rPr lang="en-IN" sz="4400" dirty="0" smtClean="0"/>
              <a:t>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inf.open</a:t>
            </a:r>
            <a:r>
              <a:rPr lang="en-IN" sz="4400" dirty="0" smtClean="0"/>
              <a:t>(“Temp2.txt”);	//Reading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smtClean="0"/>
              <a:t>while(</a:t>
            </a:r>
            <a:r>
              <a:rPr lang="en-IN" sz="4400" dirty="0" err="1" smtClean="0"/>
              <a:t>inf</a:t>
            </a:r>
            <a:r>
              <a:rPr lang="en-IN" sz="4400" dirty="0" smtClean="0"/>
              <a:t>){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inf.getline</a:t>
            </a:r>
            <a:r>
              <a:rPr lang="en-IN" sz="4400" dirty="0" smtClean="0"/>
              <a:t>(buff</a:t>
            </a:r>
            <a:r>
              <a:rPr lang="en-IN" sz="4400" dirty="0" smtClean="0"/>
              <a:t>, 80);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cout</a:t>
            </a:r>
            <a:r>
              <a:rPr lang="en-IN" sz="4400" dirty="0" smtClean="0"/>
              <a:t>&lt;&lt;buff&lt;&lt;“\n”;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smtClean="0"/>
              <a:t>}</a:t>
            </a:r>
            <a:endParaRPr lang="en-IN" sz="4400" dirty="0" smtClean="0"/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err="1" smtClean="0"/>
              <a:t>inf.close</a:t>
            </a:r>
            <a:r>
              <a:rPr lang="en-IN" sz="4400" dirty="0" smtClean="0"/>
              <a:t>();</a:t>
            </a:r>
          </a:p>
          <a:p>
            <a:pPr>
              <a:buNone/>
            </a:pPr>
            <a:r>
              <a:rPr lang="en-IN" sz="4400" dirty="0" smtClean="0"/>
              <a:t> </a:t>
            </a:r>
            <a:r>
              <a:rPr lang="en-IN" sz="4400" dirty="0" smtClean="0"/>
              <a:t>return 0;}</a:t>
            </a:r>
            <a:endParaRPr lang="en-IN" sz="4400" dirty="0" smtClean="0"/>
          </a:p>
          <a:p>
            <a:r>
              <a:rPr lang="en-IN" dirty="0" smtClean="0"/>
              <a:t> 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Templates are very useful when implementing generic constructs like vectors, stacks, lists, queues which can be used with any arbitrary type</a:t>
            </a:r>
            <a:r>
              <a:rPr lang="en-IN" dirty="0" smtClean="0"/>
              <a:t>.</a:t>
            </a:r>
          </a:p>
          <a:p>
            <a:r>
              <a:rPr lang="en-IN" dirty="0" smtClean="0"/>
              <a:t>C++ provides two kinds of templates: class templates and function templates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US" dirty="0" smtClean="0"/>
              <a:t>Syntax:</a:t>
            </a:r>
            <a:endParaRPr lang="en-IN" dirty="0" smtClean="0"/>
          </a:p>
          <a:p>
            <a:r>
              <a:rPr lang="fr-FR" b="1" u="sng" dirty="0" err="1" smtClean="0"/>
              <a:t>template</a:t>
            </a:r>
            <a:r>
              <a:rPr lang="fr-FR" dirty="0" smtClean="0"/>
              <a:t> &lt;</a:t>
            </a:r>
            <a:r>
              <a:rPr lang="fr-FR" b="1" u="sng" dirty="0" smtClean="0"/>
              <a:t>class</a:t>
            </a:r>
            <a:r>
              <a:rPr lang="fr-FR" dirty="0" smtClean="0"/>
              <a:t> T</a:t>
            </a:r>
            <a:r>
              <a:rPr lang="fr-FR" dirty="0" smtClean="0"/>
              <a:t>&gt;</a:t>
            </a:r>
          </a:p>
          <a:p>
            <a:r>
              <a:rPr lang="fr-FR" dirty="0" smtClean="0"/>
              <a:t> </a:t>
            </a:r>
            <a:r>
              <a:rPr lang="fr-FR" dirty="0" smtClean="0"/>
              <a:t>T </a:t>
            </a:r>
            <a:r>
              <a:rPr lang="fr-FR" dirty="0" err="1" smtClean="0"/>
              <a:t>someFunction</a:t>
            </a:r>
            <a:r>
              <a:rPr lang="fr-FR" dirty="0" smtClean="0"/>
              <a:t>(T </a:t>
            </a:r>
            <a:r>
              <a:rPr lang="fr-FR" dirty="0" err="1" smtClean="0"/>
              <a:t>arg</a:t>
            </a:r>
            <a:r>
              <a:rPr lang="fr-FR" dirty="0" smtClean="0"/>
              <a:t>)</a:t>
            </a:r>
          </a:p>
          <a:p>
            <a:r>
              <a:rPr lang="fr-FR" dirty="0" smtClean="0"/>
              <a:t> </a:t>
            </a:r>
            <a:r>
              <a:rPr lang="fr-FR" dirty="0" smtClean="0"/>
              <a:t>{ </a:t>
            </a:r>
            <a:endParaRPr lang="fr-FR" dirty="0" smtClean="0"/>
          </a:p>
          <a:p>
            <a:r>
              <a:rPr lang="fr-FR" dirty="0" smtClean="0"/>
              <a:t>... </a:t>
            </a:r>
            <a:r>
              <a:rPr lang="fr-FR" dirty="0" smtClean="0"/>
              <a:t>.. ... </a:t>
            </a:r>
            <a:endParaRPr lang="fr-FR" dirty="0" smtClean="0"/>
          </a:p>
          <a:p>
            <a:r>
              <a:rPr lang="fr-FR" dirty="0" smtClean="0"/>
              <a:t>}</a:t>
            </a:r>
            <a:endParaRPr lang="en-IN" dirty="0" smtClean="0"/>
          </a:p>
          <a:p>
            <a:r>
              <a:rPr lang="en-IN" dirty="0" smtClean="0"/>
              <a:t>A </a:t>
            </a:r>
            <a:r>
              <a:rPr lang="en-IN" b="1" dirty="0" smtClean="0"/>
              <a:t>class </a:t>
            </a:r>
            <a:r>
              <a:rPr lang="en-IN" b="1" dirty="0" smtClean="0"/>
              <a:t>template </a:t>
            </a:r>
            <a:r>
              <a:rPr lang="en-IN" dirty="0" smtClean="0"/>
              <a:t>is a </a:t>
            </a:r>
            <a:r>
              <a:rPr lang="en-IN" dirty="0" smtClean="0"/>
              <a:t>class definition, except it is prefixed by the keyword template.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3.Templates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&gt; using namespace std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template &lt;class T&gt;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Calculator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private: T num1, num2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public: Calculator(T n1, T n2) { num1 = n1; num2 = n2;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void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displayResult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{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&lt;&lt; "Numbers are: " &lt;&lt; num1 &lt;&lt; " and " &lt;&lt; num2 &lt;&lt; "." &lt;&lt;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&lt;&lt; "Addition is: " &lt;&lt; add() &lt;&lt;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&lt;&lt; "Subtraction is: " &lt;&lt; subtract() &lt;&lt;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&lt;&lt; "Product is: " &lt;&lt; multiply() &lt;&lt;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&lt;&lt; "Division is: " &lt;&lt; divide() &lt;&lt; </a:t>
            </a:r>
            <a:r>
              <a:rPr lang="en-IN" sz="16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 add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{ return num1 + num2; }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subtract() { return num1 - num2; }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multiply() { return num1 * num2; }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divide() { return num1 / num2; } }; </a:t>
            </a: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500858"/>
          </a:xfrm>
        </p:spPr>
        <p:txBody>
          <a:bodyPr/>
          <a:lstStyle/>
          <a:p>
            <a:pPr>
              <a:buNone/>
            </a:pP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main()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Calculator&lt;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intCalc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(2, 1);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Calculator&lt;float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floatCalc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(2.4, 1.2);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&lt;&lt; "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results:" &lt;&lt;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intCalc.displayResult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();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&lt;&lt;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&lt;&lt; "Float results:" &lt;&lt;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floatCalc.displayResult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();</a:t>
            </a: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return 0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}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O/P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results: Numbers are: 2 and 1.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Addition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is: 3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Subtraction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is: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Product is: 2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Division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is: 2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8578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#include &lt;</a:t>
            </a: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iostream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&gt; using namespace std ; //max returns the maximum of the two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elements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template &lt;class T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T max(T a, T b) </a:t>
            </a:r>
            <a:endParaRPr lang="en-IN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return a &gt; b ? a : b ;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void main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&lt;&lt; "max(10, 15) = " &lt;&lt; max(10, 15) &lt;&lt; </a:t>
            </a: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&lt;&lt; "max('k', 's') = " &lt;&lt; max('k', 's') &lt;&lt; </a:t>
            </a: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; </a:t>
            </a:r>
            <a:endParaRPr lang="en-IN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&lt;&lt; "max(10.1, 15.2) = " &lt;&lt; max(10.1, 15.2) &lt;&lt; </a:t>
            </a:r>
            <a:r>
              <a:rPr lang="en-IN" sz="1200" dirty="0" err="1" smtClean="0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} </a:t>
            </a:r>
            <a:endParaRPr lang="en-IN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IN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IN" sz="1200" b="1" dirty="0" smtClean="0"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IN" sz="1200" b="1" dirty="0" smtClean="0">
                <a:latin typeface="Times New Roman" pitchFamily="18" charset="0"/>
                <a:cs typeface="Times New Roman" pitchFamily="18" charset="0"/>
              </a:rPr>
              <a:t>Output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max(10, 15) = 15 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('k', 's') = s </a:t>
            </a:r>
            <a:endParaRPr lang="en-IN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max(10.1</a:t>
            </a:r>
            <a:r>
              <a:rPr lang="en-IN" sz="1200" dirty="0" smtClean="0">
                <a:latin typeface="Times New Roman" pitchFamily="18" charset="0"/>
                <a:cs typeface="Times New Roman" pitchFamily="18" charset="0"/>
              </a:rPr>
              <a:t>, 15.2) = 15.2</a:t>
            </a:r>
            <a:endParaRPr lang="en-IN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IN" b="0" dirty="0" smtClean="0"/>
              <a:t>Function </a:t>
            </a:r>
            <a:r>
              <a:rPr lang="en-IN" b="0" dirty="0" smtClean="0"/>
              <a:t>templates 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62382"/>
          </a:xfrm>
        </p:spPr>
        <p:txBody>
          <a:bodyPr>
            <a:normAutofit lnSpcReduction="10000"/>
          </a:bodyPr>
          <a:lstStyle/>
          <a:p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Exceptions provide a way to react to exceptional circumstances (like runtime errors) in programs by transferring control to special functions called </a:t>
            </a:r>
            <a:r>
              <a:rPr lang="en-IN" sz="1800" i="1" dirty="0" smtClean="0">
                <a:latin typeface="Times New Roman" pitchFamily="18" charset="0"/>
                <a:cs typeface="Times New Roman" pitchFamily="18" charset="0"/>
              </a:rPr>
              <a:t>handlers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IN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EX: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sz="1800" dirty="0" smtClean="0"/>
              <a:t>// exceptions</a:t>
            </a:r>
          </a:p>
          <a:p>
            <a:pPr>
              <a:buNone/>
            </a:pPr>
            <a:r>
              <a:rPr lang="en-IN" sz="1800" dirty="0" smtClean="0"/>
              <a:t> </a:t>
            </a:r>
            <a:r>
              <a:rPr lang="en-IN" sz="1800" dirty="0" smtClean="0"/>
              <a:t>#include &lt;</a:t>
            </a:r>
            <a:r>
              <a:rPr lang="en-IN" sz="1800" dirty="0" err="1" smtClean="0"/>
              <a:t>iostream</a:t>
            </a:r>
            <a:r>
              <a:rPr lang="en-IN" sz="1800" dirty="0" smtClean="0"/>
              <a:t>&gt;</a:t>
            </a:r>
          </a:p>
          <a:p>
            <a:pPr>
              <a:buNone/>
            </a:pPr>
            <a:r>
              <a:rPr lang="en-IN" sz="1800" dirty="0" smtClean="0"/>
              <a:t> </a:t>
            </a:r>
            <a:r>
              <a:rPr lang="en-IN" sz="1800" dirty="0" smtClean="0"/>
              <a:t>using namespace std; </a:t>
            </a:r>
            <a:endParaRPr lang="en-IN" sz="1800" dirty="0" smtClean="0"/>
          </a:p>
          <a:p>
            <a:pPr>
              <a:buNone/>
            </a:pPr>
            <a:r>
              <a:rPr lang="en-IN" sz="1800" dirty="0" err="1" smtClean="0"/>
              <a:t>int</a:t>
            </a:r>
            <a:r>
              <a:rPr lang="en-IN" sz="1800" dirty="0" smtClean="0"/>
              <a:t> </a:t>
            </a:r>
            <a:r>
              <a:rPr lang="en-IN" sz="1800" dirty="0" smtClean="0"/>
              <a:t>main </a:t>
            </a:r>
            <a:r>
              <a:rPr lang="en-IN" sz="1800" dirty="0" smtClean="0"/>
              <a:t>()</a:t>
            </a:r>
          </a:p>
          <a:p>
            <a:pPr>
              <a:buNone/>
            </a:pPr>
            <a:r>
              <a:rPr lang="en-IN" sz="1800" dirty="0" smtClean="0"/>
              <a:t> </a:t>
            </a:r>
            <a:r>
              <a:rPr lang="en-IN" sz="1800" dirty="0" smtClean="0"/>
              <a:t>{ try { throw 20; </a:t>
            </a:r>
            <a:r>
              <a:rPr lang="en-IN" sz="1800" dirty="0" smtClean="0"/>
              <a:t>}</a:t>
            </a:r>
          </a:p>
          <a:p>
            <a:pPr>
              <a:buNone/>
            </a:pPr>
            <a:r>
              <a:rPr lang="en-IN" sz="1800" dirty="0" smtClean="0"/>
              <a:t> </a:t>
            </a:r>
            <a:r>
              <a:rPr lang="en-IN" sz="1800" dirty="0" smtClean="0"/>
              <a:t>catch (</a:t>
            </a:r>
            <a:r>
              <a:rPr lang="en-IN" sz="1800" dirty="0" err="1" smtClean="0"/>
              <a:t>int</a:t>
            </a:r>
            <a:r>
              <a:rPr lang="en-IN" sz="1800" dirty="0" smtClean="0"/>
              <a:t> e</a:t>
            </a:r>
            <a:r>
              <a:rPr lang="en-IN" sz="1800" dirty="0" smtClean="0"/>
              <a:t>)</a:t>
            </a:r>
          </a:p>
          <a:p>
            <a:pPr>
              <a:buNone/>
            </a:pPr>
            <a:r>
              <a:rPr lang="en-IN" sz="1800" dirty="0" smtClean="0"/>
              <a:t> </a:t>
            </a:r>
            <a:r>
              <a:rPr lang="en-IN" sz="1800" dirty="0" smtClean="0"/>
              <a:t>{ </a:t>
            </a:r>
            <a:endParaRPr lang="en-IN" sz="1800" dirty="0" smtClean="0"/>
          </a:p>
          <a:p>
            <a:pPr>
              <a:buNone/>
            </a:pPr>
            <a:r>
              <a:rPr lang="en-IN" sz="1800" dirty="0" err="1" smtClean="0"/>
              <a:t>cout</a:t>
            </a:r>
            <a:r>
              <a:rPr lang="en-IN" sz="1800" dirty="0" smtClean="0"/>
              <a:t> </a:t>
            </a:r>
            <a:r>
              <a:rPr lang="en-IN" sz="1800" dirty="0" smtClean="0"/>
              <a:t>&lt;&lt; "An exception occurred. Exception Nr. " &lt;&lt; e &lt;&lt; '\n</a:t>
            </a:r>
            <a:r>
              <a:rPr lang="en-IN" sz="1800" dirty="0" smtClean="0"/>
              <a:t>';</a:t>
            </a:r>
          </a:p>
          <a:p>
            <a:pPr>
              <a:buNone/>
            </a:pPr>
            <a:r>
              <a:rPr lang="en-IN" sz="1800" dirty="0" smtClean="0"/>
              <a:t> }</a:t>
            </a:r>
          </a:p>
          <a:p>
            <a:pPr>
              <a:buNone/>
            </a:pPr>
            <a:r>
              <a:rPr lang="en-IN" sz="1800" dirty="0" smtClean="0"/>
              <a:t> </a:t>
            </a:r>
            <a:r>
              <a:rPr lang="en-IN" sz="1800" dirty="0" smtClean="0"/>
              <a:t>return 0; </a:t>
            </a:r>
            <a:endParaRPr lang="en-IN" sz="1800" dirty="0" smtClean="0"/>
          </a:p>
          <a:p>
            <a:pPr>
              <a:buNone/>
            </a:pPr>
            <a:r>
              <a:rPr lang="en-IN" sz="1800" dirty="0" smtClean="0"/>
              <a:t>}</a:t>
            </a:r>
          </a:p>
          <a:p>
            <a:pPr>
              <a:buNone/>
            </a:pPr>
            <a:r>
              <a:rPr lang="en-IN" sz="1800" smtClean="0"/>
              <a:t>A throw expression accepts one parameter (in this case the integer value 20), which is passed as an argument to the exception handler.</a:t>
            </a:r>
            <a:br>
              <a:rPr lang="en-IN" sz="1800" smtClean="0"/>
            </a:br>
            <a:endParaRPr lang="en-IN" sz="1800" dirty="0" smtClean="0"/>
          </a:p>
          <a:p>
            <a:pPr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</a:t>
            </a:r>
            <a:r>
              <a:rPr lang="en-US" dirty="0" smtClean="0"/>
              <a:t> Exception </a:t>
            </a:r>
            <a:r>
              <a:rPr lang="en-US" dirty="0" smtClean="0"/>
              <a:t>Handling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/>
              <a:t>CONTENTS: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Managing I/O Operations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Working with Files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Templates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/>
              <a:t>Exception Handling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Unit-IV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C++ </a:t>
            </a:r>
            <a:r>
              <a:rPr lang="en-IN" b="1" dirty="0" smtClean="0"/>
              <a:t>Streams</a:t>
            </a:r>
          </a:p>
          <a:p>
            <a:r>
              <a:rPr lang="en-IN" dirty="0" smtClean="0"/>
              <a:t>The C++ I/O system operates through streams. A stream is logical device that either produces </a:t>
            </a:r>
            <a:r>
              <a:rPr lang="en-IN" dirty="0" smtClean="0"/>
              <a:t>the same or  consumes the different </a:t>
            </a:r>
            <a:r>
              <a:rPr lang="en-IN" dirty="0" smtClean="0"/>
              <a:t>information. A stream is linked to a physical device by the C++ I/O system. All streams behave in the same manner, even if the actual physical </a:t>
            </a:r>
            <a:r>
              <a:rPr lang="en-IN" dirty="0" smtClean="0"/>
              <a:t>devices </a:t>
            </a:r>
            <a:r>
              <a:rPr lang="en-IN" dirty="0" smtClean="0"/>
              <a:t>are linked </a:t>
            </a:r>
            <a:r>
              <a:rPr lang="en-IN" dirty="0" smtClean="0"/>
              <a:t>to several devices. As </a:t>
            </a:r>
            <a:r>
              <a:rPr lang="en-IN" dirty="0" smtClean="0"/>
              <a:t>all streams act the same, the I/O system </a:t>
            </a:r>
            <a:r>
              <a:rPr lang="en-IN" dirty="0" smtClean="0"/>
              <a:t>links </a:t>
            </a:r>
            <a:r>
              <a:rPr lang="en-IN" dirty="0" smtClean="0"/>
              <a:t>the programmer with a </a:t>
            </a:r>
            <a:r>
              <a:rPr lang="en-IN" dirty="0" smtClean="0"/>
              <a:t>uniform </a:t>
            </a:r>
            <a:r>
              <a:rPr lang="en-IN" dirty="0" smtClean="0"/>
              <a:t>interface.</a:t>
            </a:r>
          </a:p>
          <a:p>
            <a:pPr>
              <a:buNone/>
            </a:pPr>
            <a:endParaRPr lang="en-IN" b="1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1.Managing </a:t>
            </a:r>
            <a:r>
              <a:rPr lang="en-US" dirty="0" smtClean="0"/>
              <a:t>I/O Operations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Output </a:t>
            </a:r>
            <a:r>
              <a:rPr lang="en-IN" b="1" dirty="0" smtClean="0"/>
              <a:t>stream</a:t>
            </a:r>
            <a:r>
              <a:rPr lang="en-IN" dirty="0" smtClean="0"/>
              <a:t>: </a:t>
            </a:r>
            <a:r>
              <a:rPr lang="en-IN" dirty="0" smtClean="0"/>
              <a:t>If a stream  </a:t>
            </a:r>
            <a:r>
              <a:rPr lang="en-IN" dirty="0" smtClean="0"/>
              <a:t>takes data from the program and sends (writes) </a:t>
            </a:r>
            <a:r>
              <a:rPr lang="en-IN" dirty="0" smtClean="0"/>
              <a:t>to the destination</a:t>
            </a:r>
            <a:r>
              <a:rPr lang="en-IN" dirty="0" smtClean="0"/>
              <a:t>.</a:t>
            </a:r>
          </a:p>
          <a:p>
            <a:r>
              <a:rPr lang="en-IN" b="1" dirty="0" smtClean="0"/>
              <a:t>Input </a:t>
            </a:r>
            <a:r>
              <a:rPr lang="en-IN" b="1" dirty="0" smtClean="0"/>
              <a:t>stream</a:t>
            </a:r>
            <a:r>
              <a:rPr lang="en-IN" dirty="0" smtClean="0"/>
              <a:t>: </a:t>
            </a:r>
            <a:r>
              <a:rPr lang="en-IN" dirty="0" smtClean="0"/>
              <a:t>If a </a:t>
            </a:r>
            <a:r>
              <a:rPr lang="en-IN" dirty="0" smtClean="0"/>
              <a:t>stream </a:t>
            </a:r>
            <a:r>
              <a:rPr lang="en-IN" dirty="0" smtClean="0"/>
              <a:t>that gets </a:t>
            </a:r>
            <a:r>
              <a:rPr lang="en-IN" dirty="0" smtClean="0"/>
              <a:t>(reads) data from the source and </a:t>
            </a:r>
            <a:r>
              <a:rPr lang="en-IN" dirty="0" smtClean="0"/>
              <a:t>sends to </a:t>
            </a:r>
            <a:r>
              <a:rPr lang="en-IN" dirty="0" smtClean="0"/>
              <a:t>the program.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</a:t>
            </a:r>
            <a:r>
              <a:rPr lang="en-IN" dirty="0" smtClean="0"/>
              <a:t>of streams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r="30726" b="63590"/>
          <a:stretch>
            <a:fillRect/>
          </a:stretch>
        </p:blipFill>
        <p:spPr bwMode="auto">
          <a:xfrm>
            <a:off x="1031986" y="500042"/>
            <a:ext cx="7080028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/>
          </a:bodyPr>
          <a:lstStyle/>
          <a:p>
            <a:r>
              <a:rPr lang="en-IN" b="1" dirty="0" smtClean="0"/>
              <a:t>Class </a:t>
            </a:r>
            <a:r>
              <a:rPr lang="en-IN" b="1" dirty="0" err="1" smtClean="0"/>
              <a:t>istream</a:t>
            </a:r>
            <a:r>
              <a:rPr lang="en-IN" b="1" dirty="0" smtClean="0"/>
              <a:t> </a:t>
            </a:r>
            <a:r>
              <a:rPr lang="en-IN" dirty="0" smtClean="0"/>
              <a:t>:- Defines input streams that can be used to carry out formatted and unformatted input</a:t>
            </a:r>
            <a:r>
              <a:rPr lang="en-IN" b="1" dirty="0" smtClean="0"/>
              <a:t> </a:t>
            </a:r>
            <a:r>
              <a:rPr lang="en-IN" dirty="0" smtClean="0"/>
              <a:t>operations. It contains the overloaded extraction (&gt;&gt;) operator functions. Declares input functions such get(), </a:t>
            </a:r>
            <a:r>
              <a:rPr lang="en-IN" dirty="0" err="1" smtClean="0"/>
              <a:t>getline</a:t>
            </a:r>
            <a:r>
              <a:rPr lang="en-IN" dirty="0" smtClean="0"/>
              <a:t>() and read().</a:t>
            </a:r>
          </a:p>
          <a:p>
            <a:pPr>
              <a:buNone/>
            </a:pPr>
            <a:endParaRPr lang="en-IN" dirty="0" smtClean="0"/>
          </a:p>
          <a:p>
            <a:r>
              <a:rPr lang="en-IN" b="1" dirty="0" smtClean="0"/>
              <a:t>Class </a:t>
            </a:r>
            <a:r>
              <a:rPr lang="en-IN" b="1" dirty="0" err="1" smtClean="0"/>
              <a:t>ostream</a:t>
            </a:r>
            <a:r>
              <a:rPr lang="en-IN" b="1" dirty="0" smtClean="0"/>
              <a:t> </a:t>
            </a:r>
            <a:r>
              <a:rPr lang="en-IN" dirty="0" smtClean="0"/>
              <a:t>:- Defines output streams that can be used to write data. Declares output functions put</a:t>
            </a:r>
            <a:r>
              <a:rPr lang="en-IN" b="1" dirty="0" smtClean="0"/>
              <a:t> </a:t>
            </a:r>
            <a:r>
              <a:rPr lang="en-IN" dirty="0" smtClean="0"/>
              <a:t>and write().The </a:t>
            </a:r>
            <a:r>
              <a:rPr lang="en-IN" dirty="0" err="1" smtClean="0"/>
              <a:t>ostream</a:t>
            </a:r>
            <a:r>
              <a:rPr lang="en-IN" dirty="0" smtClean="0"/>
              <a:t> class contains the overloaded insertion (&lt;&lt;) operator </a:t>
            </a:r>
            <a:r>
              <a:rPr lang="en-IN" dirty="0" smtClean="0"/>
              <a:t>function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/>
          </a:bodyPr>
          <a:lstStyle/>
          <a:p>
            <a:r>
              <a:rPr lang="en-IN" b="1" dirty="0" err="1" smtClean="0"/>
              <a:t>Cin</a:t>
            </a:r>
            <a:r>
              <a:rPr lang="en-IN" b="1" dirty="0" smtClean="0"/>
              <a:t> and </a:t>
            </a:r>
            <a:r>
              <a:rPr lang="en-IN" b="1" dirty="0" err="1" smtClean="0"/>
              <a:t>Cout</a:t>
            </a:r>
            <a:r>
              <a:rPr lang="en-IN" b="1" dirty="0" smtClean="0"/>
              <a:t> objects</a:t>
            </a:r>
            <a:endParaRPr lang="en-IN" dirty="0" smtClean="0"/>
          </a:p>
          <a:p>
            <a:r>
              <a:rPr lang="en-IN" b="1" dirty="0" err="1" smtClean="0"/>
              <a:t>Cin</a:t>
            </a:r>
            <a:r>
              <a:rPr lang="en-IN" dirty="0" smtClean="0"/>
              <a:t> -is </a:t>
            </a:r>
            <a:r>
              <a:rPr lang="en-IN" dirty="0" smtClean="0"/>
              <a:t>a predefined object that corresponds to the standard input stream. The standard input stream represents keyboard</a:t>
            </a:r>
            <a:r>
              <a:rPr lang="en-IN" dirty="0" smtClean="0"/>
              <a:t>.</a:t>
            </a:r>
          </a:p>
          <a:p>
            <a:r>
              <a:rPr lang="en-US" dirty="0" smtClean="0"/>
              <a:t>EX:</a:t>
            </a:r>
            <a:endParaRPr lang="en-IN" dirty="0" smtClean="0"/>
          </a:p>
          <a:p>
            <a:r>
              <a:rPr lang="en-IN" dirty="0" err="1" smtClean="0"/>
              <a:t>cin</a:t>
            </a:r>
            <a:r>
              <a:rPr lang="en-IN" dirty="0" smtClean="0"/>
              <a:t> </a:t>
            </a:r>
            <a:r>
              <a:rPr lang="en-IN" dirty="0" smtClean="0"/>
              <a:t>&gt;&gt; </a:t>
            </a:r>
            <a:r>
              <a:rPr lang="en-IN" dirty="0" smtClean="0"/>
              <a:t>name;</a:t>
            </a:r>
          </a:p>
          <a:p>
            <a:pPr>
              <a:buNone/>
            </a:pPr>
            <a:r>
              <a:rPr lang="en-US" dirty="0" smtClean="0"/>
              <a:t>  char name;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b="1" dirty="0" err="1" smtClean="0"/>
              <a:t>Cout</a:t>
            </a:r>
            <a:r>
              <a:rPr lang="en-IN" dirty="0" smtClean="0"/>
              <a:t> </a:t>
            </a:r>
            <a:r>
              <a:rPr lang="en-IN" dirty="0" smtClean="0"/>
              <a:t>is a predefined object that represents the standard output stream in </a:t>
            </a:r>
            <a:r>
              <a:rPr lang="en-IN" dirty="0" smtClean="0"/>
              <a:t>C. </a:t>
            </a:r>
            <a:r>
              <a:rPr lang="en-IN" dirty="0" smtClean="0"/>
              <a:t>T</a:t>
            </a:r>
            <a:r>
              <a:rPr lang="en-IN" dirty="0" smtClean="0"/>
              <a:t>he </a:t>
            </a:r>
            <a:r>
              <a:rPr lang="en-IN" dirty="0" smtClean="0"/>
              <a:t>&lt;&lt; operator is referred to as the insertion </a:t>
            </a:r>
            <a:r>
              <a:rPr lang="en-IN" dirty="0" smtClean="0"/>
              <a:t>operator.</a:t>
            </a:r>
          </a:p>
          <a:p>
            <a:r>
              <a:rPr lang="en-US" dirty="0" smtClean="0"/>
              <a:t>Ex:</a:t>
            </a:r>
          </a:p>
          <a:p>
            <a:r>
              <a:rPr lang="en-IN" dirty="0" err="1" smtClean="0"/>
              <a:t>cout</a:t>
            </a:r>
            <a:r>
              <a:rPr lang="en-IN" dirty="0" smtClean="0"/>
              <a:t> &lt;&lt; </a:t>
            </a:r>
            <a:r>
              <a:rPr lang="en-IN" dirty="0" smtClean="0"/>
              <a:t>“Programming </a:t>
            </a:r>
            <a:r>
              <a:rPr lang="en-IN" dirty="0" smtClean="0"/>
              <a:t>in C</a:t>
            </a:r>
            <a:r>
              <a:rPr lang="en-IN" dirty="0" smtClean="0"/>
              <a:t>++”;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b="1" dirty="0" smtClean="0"/>
              <a:t>Functions get and </a:t>
            </a:r>
            <a:r>
              <a:rPr lang="en-IN" b="1" dirty="0" smtClean="0"/>
              <a:t>put:</a:t>
            </a:r>
          </a:p>
          <a:p>
            <a:r>
              <a:rPr lang="en-IN" dirty="0" smtClean="0"/>
              <a:t>There are two prototypes available in C++ for </a:t>
            </a:r>
            <a:r>
              <a:rPr lang="en-IN" b="1" dirty="0" smtClean="0"/>
              <a:t>get</a:t>
            </a:r>
            <a:r>
              <a:rPr lang="en-IN" dirty="0" smtClean="0"/>
              <a:t> as given below</a:t>
            </a:r>
            <a:r>
              <a:rPr lang="en-IN" dirty="0" smtClean="0"/>
              <a:t>:</a:t>
            </a:r>
            <a:endParaRPr lang="en-IN" dirty="0" smtClean="0"/>
          </a:p>
          <a:p>
            <a:r>
              <a:rPr lang="en-IN" dirty="0" smtClean="0"/>
              <a:t>get (char </a:t>
            </a:r>
            <a:r>
              <a:rPr lang="en-IN" dirty="0" smtClean="0"/>
              <a:t>*)</a:t>
            </a:r>
            <a:r>
              <a:rPr lang="en-IN" dirty="0" smtClean="0"/>
              <a:t> </a:t>
            </a:r>
          </a:p>
          <a:p>
            <a:r>
              <a:rPr lang="en-IN" dirty="0" smtClean="0"/>
              <a:t>get </a:t>
            </a:r>
            <a:r>
              <a:rPr lang="en-IN" dirty="0" smtClean="0"/>
              <a:t>()</a:t>
            </a:r>
          </a:p>
          <a:p>
            <a:r>
              <a:rPr lang="en-US" dirty="0" smtClean="0"/>
              <a:t>EX:</a:t>
            </a:r>
          </a:p>
          <a:p>
            <a:r>
              <a:rPr lang="en-IN" dirty="0" smtClean="0"/>
              <a:t>char </a:t>
            </a:r>
            <a:r>
              <a:rPr lang="en-IN" dirty="0" err="1" smtClean="0"/>
              <a:t>ch</a:t>
            </a:r>
            <a:r>
              <a:rPr lang="en-IN" dirty="0" smtClean="0"/>
              <a:t> </a:t>
            </a:r>
            <a:r>
              <a:rPr lang="en-IN" dirty="0" smtClean="0"/>
              <a:t>; AND </a:t>
            </a:r>
            <a:r>
              <a:rPr lang="en-IN" dirty="0" err="1" smtClean="0"/>
              <a:t>cin.get</a:t>
            </a:r>
            <a:r>
              <a:rPr lang="en-IN" dirty="0" smtClean="0"/>
              <a:t> </a:t>
            </a:r>
            <a:r>
              <a:rPr lang="en-IN" dirty="0" smtClean="0"/>
              <a:t>(</a:t>
            </a:r>
            <a:r>
              <a:rPr lang="en-IN" dirty="0" err="1" smtClean="0"/>
              <a:t>ch</a:t>
            </a:r>
            <a:r>
              <a:rPr lang="en-IN" dirty="0" smtClean="0"/>
              <a:t>);</a:t>
            </a:r>
          </a:p>
          <a:p>
            <a:r>
              <a:rPr lang="en-IN" b="1" dirty="0" smtClean="0"/>
              <a:t>PUT</a:t>
            </a:r>
            <a:r>
              <a:rPr lang="en-IN" dirty="0" smtClean="0"/>
              <a:t> has </a:t>
            </a:r>
            <a:r>
              <a:rPr lang="en-IN" dirty="0" smtClean="0"/>
              <a:t>two forms as given below</a:t>
            </a:r>
            <a:r>
              <a:rPr lang="en-IN" dirty="0" smtClean="0"/>
              <a:t>: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err="1" smtClean="0"/>
              <a:t>cout.put</a:t>
            </a:r>
            <a:r>
              <a:rPr lang="en-IN" dirty="0" smtClean="0"/>
              <a:t> </a:t>
            </a:r>
            <a:r>
              <a:rPr lang="en-IN" dirty="0" smtClean="0"/>
              <a:t>(</a:t>
            </a:r>
            <a:r>
              <a:rPr lang="en-IN" dirty="0" err="1" smtClean="0"/>
              <a:t>var</a:t>
            </a:r>
            <a:r>
              <a:rPr lang="en-IN" dirty="0" smtClean="0"/>
              <a:t>);</a:t>
            </a:r>
            <a:endParaRPr lang="en-IN" dirty="0" smtClean="0"/>
          </a:p>
          <a:p>
            <a:r>
              <a:rPr lang="en-IN" dirty="0" smtClean="0"/>
              <a:t>Here the value of the variable </a:t>
            </a:r>
            <a:r>
              <a:rPr lang="en-IN" dirty="0" err="1" smtClean="0"/>
              <a:t>var</a:t>
            </a:r>
            <a:r>
              <a:rPr lang="en-IN" dirty="0" smtClean="0"/>
              <a:t> will be displayed in the console </a:t>
            </a:r>
            <a:r>
              <a:rPr lang="en-IN" dirty="0" err="1" smtClean="0"/>
              <a:t>monitor.User</a:t>
            </a:r>
            <a:r>
              <a:rPr lang="en-IN" dirty="0" smtClean="0"/>
              <a:t> </a:t>
            </a:r>
            <a:r>
              <a:rPr lang="en-IN" dirty="0" smtClean="0"/>
              <a:t>can also display a specific character directly as given below:</a:t>
            </a:r>
          </a:p>
          <a:p>
            <a:r>
              <a:rPr lang="en-IN" dirty="0" smtClean="0"/>
              <a:t>  </a:t>
            </a:r>
            <a:r>
              <a:rPr lang="en-IN" dirty="0" err="1" smtClean="0"/>
              <a:t>cout.put</a:t>
            </a:r>
            <a:r>
              <a:rPr lang="en-IN" dirty="0" smtClean="0"/>
              <a:t> (</a:t>
            </a:r>
            <a:r>
              <a:rPr lang="en-IN" dirty="0" err="1" smtClean="0"/>
              <a:t>var</a:t>
            </a:r>
            <a:r>
              <a:rPr lang="en-IN" dirty="0" smtClean="0"/>
              <a:t>); AND </a:t>
            </a:r>
            <a:r>
              <a:rPr lang="en-IN" dirty="0" err="1" smtClean="0"/>
              <a:t>cout.put</a:t>
            </a:r>
            <a:r>
              <a:rPr lang="en-IN" dirty="0" smtClean="0"/>
              <a:t> (‘a’);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A file is a bunch of bytes stored on some storage devices like hard disk, floppy disk etc. File I/O and console I/O are closely related</a:t>
            </a:r>
            <a:r>
              <a:rPr lang="en-IN" dirty="0" smtClean="0"/>
              <a:t>.</a:t>
            </a:r>
          </a:p>
          <a:p>
            <a:r>
              <a:rPr lang="en-IN" dirty="0" smtClean="0"/>
              <a:t>To create an input stream, declare an object of type </a:t>
            </a:r>
            <a:r>
              <a:rPr lang="en-IN" dirty="0" err="1" smtClean="0"/>
              <a:t>ifstream</a:t>
            </a:r>
            <a:r>
              <a:rPr lang="en-IN" dirty="0" smtClean="0"/>
              <a:t>.</a:t>
            </a:r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To create an output stream, declare an object of type </a:t>
            </a:r>
            <a:r>
              <a:rPr lang="en-IN" dirty="0" err="1" smtClean="0"/>
              <a:t>ofstream</a:t>
            </a:r>
            <a:r>
              <a:rPr lang="en-IN" dirty="0" smtClean="0"/>
              <a:t>.</a:t>
            </a:r>
          </a:p>
          <a:p>
            <a:r>
              <a:rPr lang="en-IN" dirty="0" smtClean="0"/>
              <a:t> </a:t>
            </a:r>
          </a:p>
          <a:p>
            <a:r>
              <a:rPr lang="en-IN" dirty="0" smtClean="0"/>
              <a:t>To create an input/output stream, declare an object of type </a:t>
            </a:r>
            <a:r>
              <a:rPr lang="en-IN" dirty="0" err="1" smtClean="0"/>
              <a:t>fstream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</a:t>
            </a:r>
            <a:r>
              <a:rPr lang="en-US" dirty="0" smtClean="0"/>
              <a:t> Working with Files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920</Words>
  <Application>Microsoft Office PowerPoint</Application>
  <PresentationFormat>On-screen Show (4:3)</PresentationFormat>
  <Paragraphs>158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Programming in C++</vt:lpstr>
      <vt:lpstr>Unit-IV</vt:lpstr>
      <vt:lpstr>1.Managing I/O Operations</vt:lpstr>
      <vt:lpstr>Types of streams</vt:lpstr>
      <vt:lpstr>Slide 5</vt:lpstr>
      <vt:lpstr>Slide 6</vt:lpstr>
      <vt:lpstr>Slide 7</vt:lpstr>
      <vt:lpstr>Slide 8</vt:lpstr>
      <vt:lpstr>2. Working with Files</vt:lpstr>
      <vt:lpstr>Slide 10</vt:lpstr>
      <vt:lpstr>Slide 11</vt:lpstr>
      <vt:lpstr>Slide 12</vt:lpstr>
      <vt:lpstr>3.Templates</vt:lpstr>
      <vt:lpstr>Slide 14</vt:lpstr>
      <vt:lpstr>Slide 15</vt:lpstr>
      <vt:lpstr>Function templates </vt:lpstr>
      <vt:lpstr>4. Exception Handling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Zuno</dc:creator>
  <cp:lastModifiedBy>Zuno</cp:lastModifiedBy>
  <cp:revision>12</cp:revision>
  <dcterms:created xsi:type="dcterms:W3CDTF">2020-05-24T12:16:31Z</dcterms:created>
  <dcterms:modified xsi:type="dcterms:W3CDTF">2020-05-24T13:20:13Z</dcterms:modified>
</cp:coreProperties>
</file>