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ata17.xml" ContentType="application/vnd.openxmlformats-officedocument.drawingml.diagramData+xml"/>
  <Override PartName="/ppt/diagrams/colors22.xml" ContentType="application/vnd.openxmlformats-officedocument.drawingml.diagramColors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quickStyle17.xml" ContentType="application/vnd.openxmlformats-officedocument.drawingml.diagramStyle+xml"/>
  <Override PartName="/ppt/diagrams/data20.xml" ContentType="application/vnd.openxmlformats-officedocument.drawingml.diagramData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20.xml" ContentType="application/vnd.openxmlformats-officedocument.drawingml.diagramStyl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12.xml" ContentType="application/vnd.openxmlformats-officedocument.drawingml.diagramColors+xml"/>
  <Override PartName="/ppt/diagrams/layout20.xml" ContentType="application/vnd.openxmlformats-officedocument.drawingml.diagramLayout+xml"/>
  <Override PartName="/ppt/diagrams/colors23.xml" ContentType="application/vnd.openxmlformats-officedocument.drawingml.diagramColors+xml"/>
  <Default Extension="png" ContentType="image/png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data21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quickStyle16.xml" ContentType="application/vnd.openxmlformats-officedocument.drawingml.diagramStyle+xml"/>
  <Override PartName="/ppt/diagrams/quickStyle18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layout18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layout16.xml" ContentType="application/vnd.openxmlformats-officedocument.drawingml.diagramLayout+xml"/>
  <Override PartName="/ppt/diagrams/colors19.xml" ContentType="application/vnd.openxmlformats-officedocument.drawingml.diagramColors+xml"/>
  <Override PartName="/ppt/diagrams/quickStyle23.xml" ContentType="application/vnd.openxmlformats-officedocument.drawingml.diagramStyl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diagrams/quickStyle21.xml" ContentType="application/vnd.openxmlformats-officedocument.drawingml.diagramStyle+xml"/>
  <Override PartName="/ppt/diagrams/layout23.xml" ContentType="application/vnd.openxmlformats-officedocument.drawingml.diagramLayout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ppt/diagrams/data19.xml" ContentType="application/vnd.openxmlformats-officedocument.drawingml.diagramData+xml"/>
  <Override PartName="/ppt/diagrams/layout21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diagrams/colors20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diagrams/data11.xml" ContentType="application/vnd.openxmlformats-officedocument.drawingml.diagramData+xml"/>
  <Override PartName="/ppt/diagrams/quickStyle19.xml" ContentType="application/vnd.openxmlformats-officedocument.drawingml.diagramStyle+xml"/>
  <Override PartName="/ppt/diagrams/data22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layout19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colors18.xml" ContentType="application/vnd.openxmlformats-officedocument.drawingml.diagramColor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layout22.xml" ContentType="application/vnd.openxmlformats-officedocument.drawingml.diagramLayout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notesSlides/notesSlide1.xml" ContentType="application/vnd.openxmlformats-officedocument.presentationml.notesSlide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colors10.xml" ContentType="application/vnd.openxmlformats-officedocument.drawingml.diagramColors+xml"/>
  <Override PartName="/ppt/diagrams/colors21.xml" ContentType="application/vnd.openxmlformats-officedocument.drawingml.diagramColors+xml"/>
  <Override PartName="/ppt/diagrams/data23.xml" ContentType="application/vnd.openxmlformats-officedocument.drawingml.diagramData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257" r:id="rId3"/>
    <p:sldId id="258" r:id="rId4"/>
    <p:sldId id="264" r:id="rId5"/>
    <p:sldId id="265" r:id="rId6"/>
    <p:sldId id="266" r:id="rId7"/>
    <p:sldId id="259" r:id="rId8"/>
    <p:sldId id="263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82" r:id="rId17"/>
    <p:sldId id="275" r:id="rId18"/>
    <p:sldId id="283" r:id="rId19"/>
    <p:sldId id="284" r:id="rId20"/>
    <p:sldId id="277" r:id="rId21"/>
    <p:sldId id="278" r:id="rId22"/>
    <p:sldId id="285" r:id="rId23"/>
    <p:sldId id="279" r:id="rId24"/>
    <p:sldId id="280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3" r:id="rId33"/>
    <p:sldId id="294" r:id="rId34"/>
    <p:sldId id="295" r:id="rId35"/>
    <p:sldId id="296" r:id="rId36"/>
    <p:sldId id="297" r:id="rId37"/>
    <p:sldId id="298" r:id="rId38"/>
    <p:sldId id="299" r:id="rId39"/>
    <p:sldId id="300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1EB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-284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B3C696-2A41-42E2-9627-E30F94D8904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90ED732-1DAD-44F6-B762-806FAE693B41}">
      <dgm:prSet/>
      <dgm:spPr/>
      <dgm:t>
        <a:bodyPr/>
        <a:lstStyle/>
        <a:p>
          <a:pPr rtl="0"/>
          <a:r>
            <a:rPr lang="en-US" dirty="0" smtClean="0"/>
            <a:t>Big Data Analytics</a:t>
          </a:r>
          <a:endParaRPr lang="en-US" dirty="0"/>
        </a:p>
      </dgm:t>
    </dgm:pt>
    <dgm:pt modelId="{C36D70E0-C321-4F91-9C27-DE32C97D526E}" type="parTrans" cxnId="{15553322-610D-4B76-BC2B-57AF4062032F}">
      <dgm:prSet/>
      <dgm:spPr/>
      <dgm:t>
        <a:bodyPr/>
        <a:lstStyle/>
        <a:p>
          <a:endParaRPr lang="en-US"/>
        </a:p>
      </dgm:t>
    </dgm:pt>
    <dgm:pt modelId="{0DBA5ABD-E312-4A78-A1D5-3F916C731618}" type="sibTrans" cxnId="{15553322-610D-4B76-BC2B-57AF4062032F}">
      <dgm:prSet/>
      <dgm:spPr/>
      <dgm:t>
        <a:bodyPr/>
        <a:lstStyle/>
        <a:p>
          <a:endParaRPr lang="en-US"/>
        </a:p>
      </dgm:t>
    </dgm:pt>
    <dgm:pt modelId="{F2AB3173-C149-476A-89C1-51D72193C13D}" type="pres">
      <dgm:prSet presAssocID="{CBB3C696-2A41-42E2-9627-E30F94D8904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864551F-A948-4655-A417-65F555DA66DA}" type="pres">
      <dgm:prSet presAssocID="{690ED732-1DAD-44F6-B762-806FAE693B4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79CB4D5-1FE2-4CCE-857B-B7153CA8F9B6}" type="presOf" srcId="{690ED732-1DAD-44F6-B762-806FAE693B41}" destId="{8864551F-A948-4655-A417-65F555DA66DA}" srcOrd="0" destOrd="0" presId="urn:microsoft.com/office/officeart/2005/8/layout/vList2"/>
    <dgm:cxn modelId="{FB8BA8EB-98A6-468A-A413-50564CF94D4C}" type="presOf" srcId="{CBB3C696-2A41-42E2-9627-E30F94D8904A}" destId="{F2AB3173-C149-476A-89C1-51D72193C13D}" srcOrd="0" destOrd="0" presId="urn:microsoft.com/office/officeart/2005/8/layout/vList2"/>
    <dgm:cxn modelId="{15553322-610D-4B76-BC2B-57AF4062032F}" srcId="{CBB3C696-2A41-42E2-9627-E30F94D8904A}" destId="{690ED732-1DAD-44F6-B762-806FAE693B41}" srcOrd="0" destOrd="0" parTransId="{C36D70E0-C321-4F91-9C27-DE32C97D526E}" sibTransId="{0DBA5ABD-E312-4A78-A1D5-3F916C731618}"/>
    <dgm:cxn modelId="{2A2F8466-3A6D-4202-AB3A-4B6D0EB85669}" type="presParOf" srcId="{F2AB3173-C149-476A-89C1-51D72193C13D}" destId="{8864551F-A948-4655-A417-65F555DA66DA}" srcOrd="0" destOrd="0" presId="urn:microsoft.com/office/officeart/2005/8/layout/vList2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B324D3C-4413-4F4A-87AD-C2A245C08D1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992E0E1-753E-435F-9153-65A2A6D3223F}">
      <dgm:prSet/>
      <dgm:spPr/>
      <dgm:t>
        <a:bodyPr/>
        <a:lstStyle/>
        <a:p>
          <a:pPr rtl="0"/>
          <a:r>
            <a:rPr lang="en-US" dirty="0" smtClean="0"/>
            <a:t>Features of </a:t>
          </a:r>
          <a:r>
            <a:rPr lang="en-US" dirty="0" err="1" smtClean="0"/>
            <a:t>Hadoop</a:t>
          </a:r>
          <a:endParaRPr lang="en-US" dirty="0"/>
        </a:p>
      </dgm:t>
    </dgm:pt>
    <dgm:pt modelId="{6EC25E26-D96C-4D0A-A6DE-F4F9E54F2CD0}" type="parTrans" cxnId="{95B56299-6B99-4E77-9352-0BD877C7890C}">
      <dgm:prSet/>
      <dgm:spPr/>
      <dgm:t>
        <a:bodyPr/>
        <a:lstStyle/>
        <a:p>
          <a:endParaRPr lang="en-US"/>
        </a:p>
      </dgm:t>
    </dgm:pt>
    <dgm:pt modelId="{A21AF655-AF5A-4CD5-B823-FEBB5A629614}" type="sibTrans" cxnId="{95B56299-6B99-4E77-9352-0BD877C7890C}">
      <dgm:prSet/>
      <dgm:spPr/>
      <dgm:t>
        <a:bodyPr/>
        <a:lstStyle/>
        <a:p>
          <a:endParaRPr lang="en-US"/>
        </a:p>
      </dgm:t>
    </dgm:pt>
    <dgm:pt modelId="{FF9AD5E9-00EB-444F-B2C2-F0D5CAF6DD40}" type="pres">
      <dgm:prSet presAssocID="{6B324D3C-4413-4F4A-87AD-C2A245C08D1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1E907A1-DB52-454D-8C0C-10321A4ACF1A}" type="pres">
      <dgm:prSet presAssocID="{B992E0E1-753E-435F-9153-65A2A6D3223F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D0FDF8E-6C82-46CE-BA1E-BB36D01351D5}" type="presOf" srcId="{B992E0E1-753E-435F-9153-65A2A6D3223F}" destId="{61E907A1-DB52-454D-8C0C-10321A4ACF1A}" srcOrd="0" destOrd="0" presId="urn:microsoft.com/office/officeart/2005/8/layout/vList2"/>
    <dgm:cxn modelId="{1521FD35-D833-49B5-A9B4-8A0DE956E85E}" type="presOf" srcId="{6B324D3C-4413-4F4A-87AD-C2A245C08D1C}" destId="{FF9AD5E9-00EB-444F-B2C2-F0D5CAF6DD40}" srcOrd="0" destOrd="0" presId="urn:microsoft.com/office/officeart/2005/8/layout/vList2"/>
    <dgm:cxn modelId="{95B56299-6B99-4E77-9352-0BD877C7890C}" srcId="{6B324D3C-4413-4F4A-87AD-C2A245C08D1C}" destId="{B992E0E1-753E-435F-9153-65A2A6D3223F}" srcOrd="0" destOrd="0" parTransId="{6EC25E26-D96C-4D0A-A6DE-F4F9E54F2CD0}" sibTransId="{A21AF655-AF5A-4CD5-B823-FEBB5A629614}"/>
    <dgm:cxn modelId="{6CFD2031-9DF0-497F-B25F-4DE3E7C9FC8C}" type="presParOf" srcId="{FF9AD5E9-00EB-444F-B2C2-F0D5CAF6DD40}" destId="{61E907A1-DB52-454D-8C0C-10321A4ACF1A}" srcOrd="0" destOrd="0" presId="urn:microsoft.com/office/officeart/2005/8/layout/vList2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3A27117-3279-4B04-80DF-186D83456D0E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3C6034A-5FF1-41B3-96B4-7F102EA19566}">
      <dgm:prSet custT="1"/>
      <dgm:spPr/>
      <dgm:t>
        <a:bodyPr/>
        <a:lstStyle/>
        <a:p>
          <a:pPr algn="l" rtl="0"/>
          <a:r>
            <a:rPr lang="en-US" sz="1300" dirty="0" smtClean="0">
              <a:solidFill>
                <a:srgbClr val="FF0000"/>
              </a:solidFill>
              <a:latin typeface="Times New Roman" pitchFamily="18" charset="0"/>
              <a:ea typeface="Segoe UI Symbol" pitchFamily="34" charset="0"/>
              <a:cs typeface="Times New Roman" pitchFamily="18" charset="0"/>
            </a:rPr>
            <a:t>Handle massive quantities of structures, Semi Structured and unstructured data </a:t>
          </a:r>
          <a:endParaRPr lang="en-US" sz="1300" dirty="0">
            <a:solidFill>
              <a:srgbClr val="FF0000"/>
            </a:solidFill>
            <a:latin typeface="Times New Roman" pitchFamily="18" charset="0"/>
            <a:ea typeface="Segoe UI Symbol" pitchFamily="34" charset="0"/>
            <a:cs typeface="Times New Roman" pitchFamily="18" charset="0"/>
          </a:endParaRPr>
        </a:p>
      </dgm:t>
    </dgm:pt>
    <dgm:pt modelId="{F01A2C9D-98DB-44D2-8576-F09530E1339A}" type="parTrans" cxnId="{36DD18E4-3E52-4A76-83D0-EBB88E12E868}">
      <dgm:prSet/>
      <dgm:spPr/>
      <dgm:t>
        <a:bodyPr/>
        <a:lstStyle/>
        <a:p>
          <a:endParaRPr lang="en-US"/>
        </a:p>
      </dgm:t>
    </dgm:pt>
    <dgm:pt modelId="{E4DD7589-C02C-45BD-BF52-10F3E49BBCDE}" type="sibTrans" cxnId="{36DD18E4-3E52-4A76-83D0-EBB88E12E868}">
      <dgm:prSet/>
      <dgm:spPr/>
      <dgm:t>
        <a:bodyPr/>
        <a:lstStyle/>
        <a:p>
          <a:endParaRPr lang="en-US"/>
        </a:p>
      </dgm:t>
    </dgm:pt>
    <dgm:pt modelId="{81F5E941-97CA-41E6-AAEA-5D118B303660}">
      <dgm:prSet custT="1"/>
      <dgm:spPr/>
      <dgm:t>
        <a:bodyPr/>
        <a:lstStyle/>
        <a:p>
          <a:pPr algn="l" rtl="0"/>
          <a:r>
            <a:rPr lang="en-US" sz="1300" baseline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Shared nothing architecture</a:t>
          </a:r>
          <a:endParaRPr lang="en-US" sz="1300" baseline="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FFB1CBF1-633F-4DD7-A944-EF9FFC4C8464}" type="parTrans" cxnId="{644E8F23-2C3A-4A59-A1B8-0663DB8CBD7B}">
      <dgm:prSet/>
      <dgm:spPr/>
      <dgm:t>
        <a:bodyPr/>
        <a:lstStyle/>
        <a:p>
          <a:endParaRPr lang="en-US"/>
        </a:p>
      </dgm:t>
    </dgm:pt>
    <dgm:pt modelId="{9411D05D-71B9-4E53-82C9-84F101D598D1}" type="sibTrans" cxnId="{644E8F23-2C3A-4A59-A1B8-0663DB8CBD7B}">
      <dgm:prSet/>
      <dgm:spPr/>
      <dgm:t>
        <a:bodyPr/>
        <a:lstStyle/>
        <a:p>
          <a:endParaRPr lang="en-US"/>
        </a:p>
      </dgm:t>
    </dgm:pt>
    <dgm:pt modelId="{2B7F2F94-D894-4888-81D8-A85FA02FA793}">
      <dgm:prSet custT="1"/>
      <dgm:spPr/>
      <dgm:t>
        <a:bodyPr/>
        <a:lstStyle/>
        <a:p>
          <a:pPr algn="l" rtl="0"/>
          <a:r>
            <a:rPr lang="en-US" sz="13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Replicates its data across multiple computers</a:t>
          </a:r>
          <a:endParaRPr lang="en-US" sz="13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32B25302-A9A4-47BD-A569-647889B6B79A}" type="parTrans" cxnId="{0B69E913-2BB0-4288-96EB-D7F60A706A6A}">
      <dgm:prSet/>
      <dgm:spPr/>
      <dgm:t>
        <a:bodyPr/>
        <a:lstStyle/>
        <a:p>
          <a:endParaRPr lang="en-US"/>
        </a:p>
      </dgm:t>
    </dgm:pt>
    <dgm:pt modelId="{84E7B997-9C6C-4CF4-9F64-E146EA60B832}" type="sibTrans" cxnId="{0B69E913-2BB0-4288-96EB-D7F60A706A6A}">
      <dgm:prSet/>
      <dgm:spPr/>
      <dgm:t>
        <a:bodyPr/>
        <a:lstStyle/>
        <a:p>
          <a:endParaRPr lang="en-US"/>
        </a:p>
      </dgm:t>
    </dgm:pt>
    <dgm:pt modelId="{AC0EF514-2102-4478-BA74-CEEB0EA98122}">
      <dgm:prSet custT="1"/>
      <dgm:spPr/>
      <dgm:t>
        <a:bodyPr/>
        <a:lstStyle/>
        <a:p>
          <a:pPr algn="l" rtl="0"/>
          <a:r>
            <a:rPr lang="en-US" sz="13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High throughput rather than low latency</a:t>
          </a:r>
          <a:endParaRPr lang="en-US" sz="13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427AFA12-1DFA-42DE-A0FC-B5816112D101}" type="parTrans" cxnId="{A91042BF-4783-462E-B2BA-50479096591C}">
      <dgm:prSet/>
      <dgm:spPr/>
      <dgm:t>
        <a:bodyPr/>
        <a:lstStyle/>
        <a:p>
          <a:endParaRPr lang="en-US"/>
        </a:p>
      </dgm:t>
    </dgm:pt>
    <dgm:pt modelId="{E8EB6D38-F2A7-4E71-80DE-4EC7DFF98E00}" type="sibTrans" cxnId="{A91042BF-4783-462E-B2BA-50479096591C}">
      <dgm:prSet/>
      <dgm:spPr/>
      <dgm:t>
        <a:bodyPr/>
        <a:lstStyle/>
        <a:p>
          <a:endParaRPr lang="en-US"/>
        </a:p>
      </dgm:t>
    </dgm:pt>
    <dgm:pt modelId="{EB99E029-6A94-41A9-9454-98C87D4AB873}">
      <dgm:prSet custT="1"/>
      <dgm:spPr/>
      <dgm:t>
        <a:bodyPr/>
        <a:lstStyle/>
        <a:p>
          <a:pPr algn="l" rtl="0"/>
          <a:r>
            <a:rPr lang="en-US" sz="13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Complement of OLAP and OLTP</a:t>
          </a:r>
          <a:endParaRPr lang="en-US" sz="13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7EA3DC24-B7E4-456C-A041-992CC12906FB}" type="parTrans" cxnId="{3CB55D64-1421-4344-9BC9-A09601F82763}">
      <dgm:prSet/>
      <dgm:spPr/>
      <dgm:t>
        <a:bodyPr/>
        <a:lstStyle/>
        <a:p>
          <a:endParaRPr lang="en-US"/>
        </a:p>
      </dgm:t>
    </dgm:pt>
    <dgm:pt modelId="{2733F771-5FE4-4E4B-A052-14BE67D837AF}" type="sibTrans" cxnId="{3CB55D64-1421-4344-9BC9-A09601F82763}">
      <dgm:prSet/>
      <dgm:spPr/>
      <dgm:t>
        <a:bodyPr/>
        <a:lstStyle/>
        <a:p>
          <a:endParaRPr lang="en-US"/>
        </a:p>
      </dgm:t>
    </dgm:pt>
    <dgm:pt modelId="{F9256DF5-679C-4FD3-A11C-4D2E05868A76}">
      <dgm:prSet custT="1"/>
      <dgm:spPr/>
      <dgm:t>
        <a:bodyPr/>
        <a:lstStyle/>
        <a:p>
          <a:pPr algn="l" rtl="0"/>
          <a:r>
            <a:rPr lang="en-US" sz="13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Not a replacement for RDBMS</a:t>
          </a:r>
          <a:endParaRPr lang="en-US" sz="13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410B95AF-8FF3-4453-9D36-E119D44E25AD}" type="parTrans" cxnId="{9C83E086-DBC1-4266-A8AD-FFEB2EEFA65C}">
      <dgm:prSet/>
      <dgm:spPr/>
      <dgm:t>
        <a:bodyPr/>
        <a:lstStyle/>
        <a:p>
          <a:endParaRPr lang="en-US"/>
        </a:p>
      </dgm:t>
    </dgm:pt>
    <dgm:pt modelId="{96A03092-6942-4C03-B847-0504B8C5A2C4}" type="sibTrans" cxnId="{9C83E086-DBC1-4266-A8AD-FFEB2EEFA65C}">
      <dgm:prSet/>
      <dgm:spPr/>
      <dgm:t>
        <a:bodyPr/>
        <a:lstStyle/>
        <a:p>
          <a:endParaRPr lang="en-US"/>
        </a:p>
      </dgm:t>
    </dgm:pt>
    <dgm:pt modelId="{8B86F6F6-AF94-4C25-AD52-47063FBBD0FD}">
      <dgm:prSet custT="1"/>
      <dgm:spPr/>
      <dgm:t>
        <a:bodyPr/>
        <a:lstStyle/>
        <a:p>
          <a:pPr algn="l" rtl="0"/>
          <a:r>
            <a:rPr lang="en-US" sz="13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Not good for dependencies within the data</a:t>
          </a:r>
          <a:endParaRPr lang="en-US" sz="13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79A2A88B-D4F5-445E-92E5-73DC7599CA67}" type="parTrans" cxnId="{34E8A9AF-81B2-4BB9-BF98-0D1331B6A8E1}">
      <dgm:prSet/>
      <dgm:spPr/>
      <dgm:t>
        <a:bodyPr/>
        <a:lstStyle/>
        <a:p>
          <a:endParaRPr lang="en-US"/>
        </a:p>
      </dgm:t>
    </dgm:pt>
    <dgm:pt modelId="{2B895F96-214B-4967-AE6F-CB2A0CE3F3FB}" type="sibTrans" cxnId="{34E8A9AF-81B2-4BB9-BF98-0D1331B6A8E1}">
      <dgm:prSet/>
      <dgm:spPr/>
      <dgm:t>
        <a:bodyPr/>
        <a:lstStyle/>
        <a:p>
          <a:endParaRPr lang="en-US"/>
        </a:p>
      </dgm:t>
    </dgm:pt>
    <dgm:pt modelId="{FAC2AC1A-85A7-49E8-8063-8A3DBDBB8E09}">
      <dgm:prSet custT="1"/>
      <dgm:spPr/>
      <dgm:t>
        <a:bodyPr/>
        <a:lstStyle/>
        <a:p>
          <a:pPr algn="l" rtl="0"/>
          <a:r>
            <a:rPr lang="en-US" sz="13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Not good for processing small files</a:t>
          </a:r>
          <a:endParaRPr lang="en-US" sz="13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C4303BB9-DE40-4E16-A4FB-AF7C27F49298}" type="parTrans" cxnId="{944047DF-E9F2-47BB-9F1A-9A65947A7A3A}">
      <dgm:prSet/>
      <dgm:spPr/>
      <dgm:t>
        <a:bodyPr/>
        <a:lstStyle/>
        <a:p>
          <a:endParaRPr lang="en-US"/>
        </a:p>
      </dgm:t>
    </dgm:pt>
    <dgm:pt modelId="{7B006A4A-99E8-4596-98AD-0A96E1E4306D}" type="sibTrans" cxnId="{944047DF-E9F2-47BB-9F1A-9A65947A7A3A}">
      <dgm:prSet/>
      <dgm:spPr/>
      <dgm:t>
        <a:bodyPr/>
        <a:lstStyle/>
        <a:p>
          <a:endParaRPr lang="en-US"/>
        </a:p>
      </dgm:t>
    </dgm:pt>
    <dgm:pt modelId="{EEAF24EB-5C7A-4836-9B1A-28931F0FFC7D}">
      <dgm:prSet custT="1"/>
      <dgm:spPr/>
      <dgm:t>
        <a:bodyPr/>
        <a:lstStyle/>
        <a:p>
          <a:pPr algn="l" rtl="0"/>
          <a:r>
            <a:rPr lang="en-US" sz="13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Best for huge data files and data sets</a:t>
          </a:r>
          <a:endParaRPr lang="en-US" sz="13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3AD094EC-D5D7-4D60-8CF7-C73466D2C388}" type="parTrans" cxnId="{448044B6-9737-4908-A44A-0239B5F60F31}">
      <dgm:prSet/>
      <dgm:spPr/>
      <dgm:t>
        <a:bodyPr/>
        <a:lstStyle/>
        <a:p>
          <a:endParaRPr lang="en-US"/>
        </a:p>
      </dgm:t>
    </dgm:pt>
    <dgm:pt modelId="{B782881C-EA13-47F9-A3B6-0BF77F3F0C82}" type="sibTrans" cxnId="{448044B6-9737-4908-A44A-0239B5F60F31}">
      <dgm:prSet/>
      <dgm:spPr/>
      <dgm:t>
        <a:bodyPr/>
        <a:lstStyle/>
        <a:p>
          <a:endParaRPr lang="en-US"/>
        </a:p>
      </dgm:t>
    </dgm:pt>
    <dgm:pt modelId="{0E3B7221-4045-448E-92A9-926DFB2CEC0D}" type="pres">
      <dgm:prSet presAssocID="{53A27117-3279-4B04-80DF-186D83456D0E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6902A36D-E450-44DE-BADB-4A490CA0CF52}" type="pres">
      <dgm:prSet presAssocID="{53A27117-3279-4B04-80DF-186D83456D0E}" presName="pyramid" presStyleLbl="node1" presStyleIdx="0" presStyleCnt="1" custScaleX="116264"/>
      <dgm:spPr/>
    </dgm:pt>
    <dgm:pt modelId="{D4E333A4-3463-45E3-8B25-F27F9D2431CD}" type="pres">
      <dgm:prSet presAssocID="{53A27117-3279-4B04-80DF-186D83456D0E}" presName="theList" presStyleCnt="0"/>
      <dgm:spPr/>
    </dgm:pt>
    <dgm:pt modelId="{9994CD4F-009B-458C-99BA-DB821334BFA5}" type="pres">
      <dgm:prSet presAssocID="{93C6034A-5FF1-41B3-96B4-7F102EA19566}" presName="aNode" presStyleLbl="fgAcc1" presStyleIdx="0" presStyleCnt="9" custScaleY="195783" custLinFactNeighborY="-758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5CE27F-77E8-441A-88C1-6F9A1FC8A4FB}" type="pres">
      <dgm:prSet presAssocID="{93C6034A-5FF1-41B3-96B4-7F102EA19566}" presName="aSpace" presStyleCnt="0"/>
      <dgm:spPr/>
    </dgm:pt>
    <dgm:pt modelId="{41C35A1A-810D-4162-9BA8-FD9E40E6E828}" type="pres">
      <dgm:prSet presAssocID="{81F5E941-97CA-41E6-AAEA-5D118B303660}" presName="aNode" presStyleLbl="fgAcc1" presStyleIdx="1" presStyleCnt="9" custScaleY="1649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D1C78C-074E-4CCC-8CC1-BB0AE6C5B25E}" type="pres">
      <dgm:prSet presAssocID="{81F5E941-97CA-41E6-AAEA-5D118B303660}" presName="aSpace" presStyleCnt="0"/>
      <dgm:spPr/>
    </dgm:pt>
    <dgm:pt modelId="{9CD41907-A035-4F21-ACF5-8592F9CEF5D0}" type="pres">
      <dgm:prSet presAssocID="{2B7F2F94-D894-4888-81D8-A85FA02FA793}" presName="aNode" presStyleLbl="fgAcc1" presStyleIdx="2" presStyleCnt="9" custScaleY="1597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5B549E-72EB-4B6F-9C16-2EF413D4B666}" type="pres">
      <dgm:prSet presAssocID="{2B7F2F94-D894-4888-81D8-A85FA02FA793}" presName="aSpace" presStyleCnt="0"/>
      <dgm:spPr/>
    </dgm:pt>
    <dgm:pt modelId="{BA1EE65E-4581-49A9-9098-382257E19053}" type="pres">
      <dgm:prSet presAssocID="{AC0EF514-2102-4478-BA74-CEEB0EA98122}" presName="aNode" presStyleLbl="fgAcc1" presStyleIdx="3" presStyleCnt="9" custScaleY="1422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9CB13C-A40E-48F2-95B8-11CF06FEF683}" type="pres">
      <dgm:prSet presAssocID="{AC0EF514-2102-4478-BA74-CEEB0EA98122}" presName="aSpace" presStyleCnt="0"/>
      <dgm:spPr/>
    </dgm:pt>
    <dgm:pt modelId="{51532B0E-283B-4BE0-8CA5-2CE2030EEBE7}" type="pres">
      <dgm:prSet presAssocID="{EB99E029-6A94-41A9-9454-98C87D4AB873}" presName="aNode" presStyleLbl="fgAcc1" presStyleIdx="4" presStyleCnt="9" custScaleY="1298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BA586D-E39B-41E6-BAE0-E87888FB7886}" type="pres">
      <dgm:prSet presAssocID="{EB99E029-6A94-41A9-9454-98C87D4AB873}" presName="aSpace" presStyleCnt="0"/>
      <dgm:spPr/>
    </dgm:pt>
    <dgm:pt modelId="{B0C1CF42-4D5A-43D6-BC78-FC03F6FD6873}" type="pres">
      <dgm:prSet presAssocID="{F9256DF5-679C-4FD3-A11C-4D2E05868A76}" presName="aNode" presStyleLbl="fgAcc1" presStyleIdx="5" presStyleCnt="9" custScaleY="1343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0E7B63-EE7F-4840-B4BB-D84B8E870661}" type="pres">
      <dgm:prSet presAssocID="{F9256DF5-679C-4FD3-A11C-4D2E05868A76}" presName="aSpace" presStyleCnt="0"/>
      <dgm:spPr/>
    </dgm:pt>
    <dgm:pt modelId="{AE28865D-5B5D-436D-8BEB-53121B1D6A2D}" type="pres">
      <dgm:prSet presAssocID="{8B86F6F6-AF94-4C25-AD52-47063FBBD0FD}" presName="aNode" presStyleLbl="fgAcc1" presStyleIdx="6" presStyleCnt="9" custScaleY="1605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C87E4B-A679-4374-B94F-9A871499BF0E}" type="pres">
      <dgm:prSet presAssocID="{8B86F6F6-AF94-4C25-AD52-47063FBBD0FD}" presName="aSpace" presStyleCnt="0"/>
      <dgm:spPr/>
    </dgm:pt>
    <dgm:pt modelId="{94E34707-254F-4A9C-8642-2A460F96F418}" type="pres">
      <dgm:prSet presAssocID="{FAC2AC1A-85A7-49E8-8063-8A3DBDBB8E09}" presName="aNode" presStyleLbl="fgAcc1" presStyleIdx="7" presStyleCnt="9" custScaleY="1508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2C215C-0D23-41D2-875A-81CDCA329DCB}" type="pres">
      <dgm:prSet presAssocID="{FAC2AC1A-85A7-49E8-8063-8A3DBDBB8E09}" presName="aSpace" presStyleCnt="0"/>
      <dgm:spPr/>
    </dgm:pt>
    <dgm:pt modelId="{654E5E02-8614-496E-9B83-20357415BCF3}" type="pres">
      <dgm:prSet presAssocID="{EEAF24EB-5C7A-4836-9B1A-28931F0FFC7D}" presName="aNode" presStyleLbl="fgAcc1" presStyleIdx="8" presStyleCnt="9" custScaleY="1765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AFFA46-9A38-4DC7-BA6B-067C79043096}" type="pres">
      <dgm:prSet presAssocID="{EEAF24EB-5C7A-4836-9B1A-28931F0FFC7D}" presName="aSpace" presStyleCnt="0"/>
      <dgm:spPr/>
    </dgm:pt>
  </dgm:ptLst>
  <dgm:cxnLst>
    <dgm:cxn modelId="{644E8F23-2C3A-4A59-A1B8-0663DB8CBD7B}" srcId="{53A27117-3279-4B04-80DF-186D83456D0E}" destId="{81F5E941-97CA-41E6-AAEA-5D118B303660}" srcOrd="1" destOrd="0" parTransId="{FFB1CBF1-633F-4DD7-A944-EF9FFC4C8464}" sibTransId="{9411D05D-71B9-4E53-82C9-84F101D598D1}"/>
    <dgm:cxn modelId="{3CB55D64-1421-4344-9BC9-A09601F82763}" srcId="{53A27117-3279-4B04-80DF-186D83456D0E}" destId="{EB99E029-6A94-41A9-9454-98C87D4AB873}" srcOrd="4" destOrd="0" parTransId="{7EA3DC24-B7E4-456C-A041-992CC12906FB}" sibTransId="{2733F771-5FE4-4E4B-A052-14BE67D837AF}"/>
    <dgm:cxn modelId="{9C83E086-DBC1-4266-A8AD-FFEB2EEFA65C}" srcId="{53A27117-3279-4B04-80DF-186D83456D0E}" destId="{F9256DF5-679C-4FD3-A11C-4D2E05868A76}" srcOrd="5" destOrd="0" parTransId="{410B95AF-8FF3-4453-9D36-E119D44E25AD}" sibTransId="{96A03092-6942-4C03-B847-0504B8C5A2C4}"/>
    <dgm:cxn modelId="{B10FC7D3-F1C7-49AB-83C2-1C77A053E3AF}" type="presOf" srcId="{EEAF24EB-5C7A-4836-9B1A-28931F0FFC7D}" destId="{654E5E02-8614-496E-9B83-20357415BCF3}" srcOrd="0" destOrd="0" presId="urn:microsoft.com/office/officeart/2005/8/layout/pyramid2"/>
    <dgm:cxn modelId="{278E8B78-2E4E-4E05-B2A6-3BB90FB26418}" type="presOf" srcId="{EB99E029-6A94-41A9-9454-98C87D4AB873}" destId="{51532B0E-283B-4BE0-8CA5-2CE2030EEBE7}" srcOrd="0" destOrd="0" presId="urn:microsoft.com/office/officeart/2005/8/layout/pyramid2"/>
    <dgm:cxn modelId="{DEAD4484-9FB4-4062-B588-5F2A4F7AB692}" type="presOf" srcId="{F9256DF5-679C-4FD3-A11C-4D2E05868A76}" destId="{B0C1CF42-4D5A-43D6-BC78-FC03F6FD6873}" srcOrd="0" destOrd="0" presId="urn:microsoft.com/office/officeart/2005/8/layout/pyramid2"/>
    <dgm:cxn modelId="{E4D5D431-38E4-4EA3-A1A4-251BFC1D8B18}" type="presOf" srcId="{AC0EF514-2102-4478-BA74-CEEB0EA98122}" destId="{BA1EE65E-4581-49A9-9098-382257E19053}" srcOrd="0" destOrd="0" presId="urn:microsoft.com/office/officeart/2005/8/layout/pyramid2"/>
    <dgm:cxn modelId="{D379DF6B-E59A-4730-B674-3C6713A5F4D2}" type="presOf" srcId="{93C6034A-5FF1-41B3-96B4-7F102EA19566}" destId="{9994CD4F-009B-458C-99BA-DB821334BFA5}" srcOrd="0" destOrd="0" presId="urn:microsoft.com/office/officeart/2005/8/layout/pyramid2"/>
    <dgm:cxn modelId="{36DD18E4-3E52-4A76-83D0-EBB88E12E868}" srcId="{53A27117-3279-4B04-80DF-186D83456D0E}" destId="{93C6034A-5FF1-41B3-96B4-7F102EA19566}" srcOrd="0" destOrd="0" parTransId="{F01A2C9D-98DB-44D2-8576-F09530E1339A}" sibTransId="{E4DD7589-C02C-45BD-BF52-10F3E49BBCDE}"/>
    <dgm:cxn modelId="{1091FE47-B8FB-41AD-A765-F309CD79E109}" type="presOf" srcId="{81F5E941-97CA-41E6-AAEA-5D118B303660}" destId="{41C35A1A-810D-4162-9BA8-FD9E40E6E828}" srcOrd="0" destOrd="0" presId="urn:microsoft.com/office/officeart/2005/8/layout/pyramid2"/>
    <dgm:cxn modelId="{944047DF-E9F2-47BB-9F1A-9A65947A7A3A}" srcId="{53A27117-3279-4B04-80DF-186D83456D0E}" destId="{FAC2AC1A-85A7-49E8-8063-8A3DBDBB8E09}" srcOrd="7" destOrd="0" parTransId="{C4303BB9-DE40-4E16-A4FB-AF7C27F49298}" sibTransId="{7B006A4A-99E8-4596-98AD-0A96E1E4306D}"/>
    <dgm:cxn modelId="{34E8A9AF-81B2-4BB9-BF98-0D1331B6A8E1}" srcId="{53A27117-3279-4B04-80DF-186D83456D0E}" destId="{8B86F6F6-AF94-4C25-AD52-47063FBBD0FD}" srcOrd="6" destOrd="0" parTransId="{79A2A88B-D4F5-445E-92E5-73DC7599CA67}" sibTransId="{2B895F96-214B-4967-AE6F-CB2A0CE3F3FB}"/>
    <dgm:cxn modelId="{0B69E913-2BB0-4288-96EB-D7F60A706A6A}" srcId="{53A27117-3279-4B04-80DF-186D83456D0E}" destId="{2B7F2F94-D894-4888-81D8-A85FA02FA793}" srcOrd="2" destOrd="0" parTransId="{32B25302-A9A4-47BD-A569-647889B6B79A}" sibTransId="{84E7B997-9C6C-4CF4-9F64-E146EA60B832}"/>
    <dgm:cxn modelId="{CE26DF85-32FE-4923-9CDE-3E40F034D216}" type="presOf" srcId="{2B7F2F94-D894-4888-81D8-A85FA02FA793}" destId="{9CD41907-A035-4F21-ACF5-8592F9CEF5D0}" srcOrd="0" destOrd="0" presId="urn:microsoft.com/office/officeart/2005/8/layout/pyramid2"/>
    <dgm:cxn modelId="{A91042BF-4783-462E-B2BA-50479096591C}" srcId="{53A27117-3279-4B04-80DF-186D83456D0E}" destId="{AC0EF514-2102-4478-BA74-CEEB0EA98122}" srcOrd="3" destOrd="0" parTransId="{427AFA12-1DFA-42DE-A0FC-B5816112D101}" sibTransId="{E8EB6D38-F2A7-4E71-80DE-4EC7DFF98E00}"/>
    <dgm:cxn modelId="{740FB99A-58D6-41DD-A12E-CCE5021159C5}" type="presOf" srcId="{FAC2AC1A-85A7-49E8-8063-8A3DBDBB8E09}" destId="{94E34707-254F-4A9C-8642-2A460F96F418}" srcOrd="0" destOrd="0" presId="urn:microsoft.com/office/officeart/2005/8/layout/pyramid2"/>
    <dgm:cxn modelId="{448044B6-9737-4908-A44A-0239B5F60F31}" srcId="{53A27117-3279-4B04-80DF-186D83456D0E}" destId="{EEAF24EB-5C7A-4836-9B1A-28931F0FFC7D}" srcOrd="8" destOrd="0" parTransId="{3AD094EC-D5D7-4D60-8CF7-C73466D2C388}" sibTransId="{B782881C-EA13-47F9-A3B6-0BF77F3F0C82}"/>
    <dgm:cxn modelId="{E4405EC4-08C0-44AB-87CD-AD1428E381DC}" type="presOf" srcId="{8B86F6F6-AF94-4C25-AD52-47063FBBD0FD}" destId="{AE28865D-5B5D-436D-8BEB-53121B1D6A2D}" srcOrd="0" destOrd="0" presId="urn:microsoft.com/office/officeart/2005/8/layout/pyramid2"/>
    <dgm:cxn modelId="{0F7C9D10-066A-4BD9-9736-80D295B83BCE}" type="presOf" srcId="{53A27117-3279-4B04-80DF-186D83456D0E}" destId="{0E3B7221-4045-448E-92A9-926DFB2CEC0D}" srcOrd="0" destOrd="0" presId="urn:microsoft.com/office/officeart/2005/8/layout/pyramid2"/>
    <dgm:cxn modelId="{39F83E9E-C0CF-49CE-8247-3BC724CED9E9}" type="presParOf" srcId="{0E3B7221-4045-448E-92A9-926DFB2CEC0D}" destId="{6902A36D-E450-44DE-BADB-4A490CA0CF52}" srcOrd="0" destOrd="0" presId="urn:microsoft.com/office/officeart/2005/8/layout/pyramid2"/>
    <dgm:cxn modelId="{D03B5F95-1864-46AD-8DF7-9BCDBD65F7B6}" type="presParOf" srcId="{0E3B7221-4045-448E-92A9-926DFB2CEC0D}" destId="{D4E333A4-3463-45E3-8B25-F27F9D2431CD}" srcOrd="1" destOrd="0" presId="urn:microsoft.com/office/officeart/2005/8/layout/pyramid2"/>
    <dgm:cxn modelId="{BF0208B9-D97F-4C29-80AF-9B94865DBB1E}" type="presParOf" srcId="{D4E333A4-3463-45E3-8B25-F27F9D2431CD}" destId="{9994CD4F-009B-458C-99BA-DB821334BFA5}" srcOrd="0" destOrd="0" presId="urn:microsoft.com/office/officeart/2005/8/layout/pyramid2"/>
    <dgm:cxn modelId="{AEB6AE23-1D51-40A2-B13C-7EDEF5993534}" type="presParOf" srcId="{D4E333A4-3463-45E3-8B25-F27F9D2431CD}" destId="{F45CE27F-77E8-441A-88C1-6F9A1FC8A4FB}" srcOrd="1" destOrd="0" presId="urn:microsoft.com/office/officeart/2005/8/layout/pyramid2"/>
    <dgm:cxn modelId="{985C8048-10BD-4145-A922-2C0E55A0998B}" type="presParOf" srcId="{D4E333A4-3463-45E3-8B25-F27F9D2431CD}" destId="{41C35A1A-810D-4162-9BA8-FD9E40E6E828}" srcOrd="2" destOrd="0" presId="urn:microsoft.com/office/officeart/2005/8/layout/pyramid2"/>
    <dgm:cxn modelId="{F842AE53-4607-4943-977B-2BFCD308A422}" type="presParOf" srcId="{D4E333A4-3463-45E3-8B25-F27F9D2431CD}" destId="{D5D1C78C-074E-4CCC-8CC1-BB0AE6C5B25E}" srcOrd="3" destOrd="0" presId="urn:microsoft.com/office/officeart/2005/8/layout/pyramid2"/>
    <dgm:cxn modelId="{15FDE425-2FB7-4745-B403-CA68076FED58}" type="presParOf" srcId="{D4E333A4-3463-45E3-8B25-F27F9D2431CD}" destId="{9CD41907-A035-4F21-ACF5-8592F9CEF5D0}" srcOrd="4" destOrd="0" presId="urn:microsoft.com/office/officeart/2005/8/layout/pyramid2"/>
    <dgm:cxn modelId="{DED2530F-7D5A-4353-8BB5-B32F2DE4AB89}" type="presParOf" srcId="{D4E333A4-3463-45E3-8B25-F27F9D2431CD}" destId="{8D5B549E-72EB-4B6F-9C16-2EF413D4B666}" srcOrd="5" destOrd="0" presId="urn:microsoft.com/office/officeart/2005/8/layout/pyramid2"/>
    <dgm:cxn modelId="{D831F486-ED4D-4CFB-B411-66AAB584BCF7}" type="presParOf" srcId="{D4E333A4-3463-45E3-8B25-F27F9D2431CD}" destId="{BA1EE65E-4581-49A9-9098-382257E19053}" srcOrd="6" destOrd="0" presId="urn:microsoft.com/office/officeart/2005/8/layout/pyramid2"/>
    <dgm:cxn modelId="{032EA946-3629-460D-9C2C-5D1201F01672}" type="presParOf" srcId="{D4E333A4-3463-45E3-8B25-F27F9D2431CD}" destId="{CD9CB13C-A40E-48F2-95B8-11CF06FEF683}" srcOrd="7" destOrd="0" presId="urn:microsoft.com/office/officeart/2005/8/layout/pyramid2"/>
    <dgm:cxn modelId="{1D304FB4-C398-483D-ABF3-8D83D225614E}" type="presParOf" srcId="{D4E333A4-3463-45E3-8B25-F27F9D2431CD}" destId="{51532B0E-283B-4BE0-8CA5-2CE2030EEBE7}" srcOrd="8" destOrd="0" presId="urn:microsoft.com/office/officeart/2005/8/layout/pyramid2"/>
    <dgm:cxn modelId="{EEA6824E-5958-4417-92F6-5CEC7BE87E19}" type="presParOf" srcId="{D4E333A4-3463-45E3-8B25-F27F9D2431CD}" destId="{D1BA586D-E39B-41E6-BAE0-E87888FB7886}" srcOrd="9" destOrd="0" presId="urn:microsoft.com/office/officeart/2005/8/layout/pyramid2"/>
    <dgm:cxn modelId="{5E5DC84A-3666-4D60-B44C-7161FF52A824}" type="presParOf" srcId="{D4E333A4-3463-45E3-8B25-F27F9D2431CD}" destId="{B0C1CF42-4D5A-43D6-BC78-FC03F6FD6873}" srcOrd="10" destOrd="0" presId="urn:microsoft.com/office/officeart/2005/8/layout/pyramid2"/>
    <dgm:cxn modelId="{A78EC461-1AA6-4BD8-93F8-210FF444B761}" type="presParOf" srcId="{D4E333A4-3463-45E3-8B25-F27F9D2431CD}" destId="{B20E7B63-EE7F-4840-B4BB-D84B8E870661}" srcOrd="11" destOrd="0" presId="urn:microsoft.com/office/officeart/2005/8/layout/pyramid2"/>
    <dgm:cxn modelId="{89BF8534-0E2D-4C60-B2BD-3E98CD28988C}" type="presParOf" srcId="{D4E333A4-3463-45E3-8B25-F27F9D2431CD}" destId="{AE28865D-5B5D-436D-8BEB-53121B1D6A2D}" srcOrd="12" destOrd="0" presId="urn:microsoft.com/office/officeart/2005/8/layout/pyramid2"/>
    <dgm:cxn modelId="{20A64191-0D02-4238-8639-285A975EACA6}" type="presParOf" srcId="{D4E333A4-3463-45E3-8B25-F27F9D2431CD}" destId="{72C87E4B-A679-4374-B94F-9A871499BF0E}" srcOrd="13" destOrd="0" presId="urn:microsoft.com/office/officeart/2005/8/layout/pyramid2"/>
    <dgm:cxn modelId="{209472B4-6FA7-40AB-BC1F-A715DBE1194E}" type="presParOf" srcId="{D4E333A4-3463-45E3-8B25-F27F9D2431CD}" destId="{94E34707-254F-4A9C-8642-2A460F96F418}" srcOrd="14" destOrd="0" presId="urn:microsoft.com/office/officeart/2005/8/layout/pyramid2"/>
    <dgm:cxn modelId="{657BD248-6336-4CDC-979C-66B4232E2044}" type="presParOf" srcId="{D4E333A4-3463-45E3-8B25-F27F9D2431CD}" destId="{D12C215C-0D23-41D2-875A-81CDCA329DCB}" srcOrd="15" destOrd="0" presId="urn:microsoft.com/office/officeart/2005/8/layout/pyramid2"/>
    <dgm:cxn modelId="{43A1979B-AE8A-47B7-8349-8734354AF60C}" type="presParOf" srcId="{D4E333A4-3463-45E3-8B25-F27F9D2431CD}" destId="{654E5E02-8614-496E-9B83-20357415BCF3}" srcOrd="16" destOrd="0" presId="urn:microsoft.com/office/officeart/2005/8/layout/pyramid2"/>
    <dgm:cxn modelId="{D6A4C7C9-D7D8-4816-9A75-3831F5ECBAA5}" type="presParOf" srcId="{D4E333A4-3463-45E3-8B25-F27F9D2431CD}" destId="{9DAFFA46-9A38-4DC7-BA6B-067C79043096}" srcOrd="17" destOrd="0" presId="urn:microsoft.com/office/officeart/2005/8/layout/pyramid2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76C91A5-6137-463D-B79D-CB2D9983B6B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1AC2430-A2C3-4D28-B070-538EADDDAF2B}">
      <dgm:prSet custT="1"/>
      <dgm:spPr/>
      <dgm:t>
        <a:bodyPr/>
        <a:lstStyle/>
        <a:p>
          <a:pPr algn="ctr" rtl="0"/>
          <a:r>
            <a:rPr lang="en-US" sz="4400" dirty="0" smtClean="0"/>
            <a:t>Key Advantages of </a:t>
          </a:r>
          <a:r>
            <a:rPr lang="en-US" sz="4400" dirty="0" err="1" smtClean="0"/>
            <a:t>Hadoop</a:t>
          </a:r>
          <a:endParaRPr lang="en-US" sz="4400" dirty="0"/>
        </a:p>
      </dgm:t>
    </dgm:pt>
    <dgm:pt modelId="{59C71CD4-FFBB-4B89-ABF6-5FDE639D37A5}" type="parTrans" cxnId="{11579818-A256-467F-9C5C-9FC7653B27C3}">
      <dgm:prSet/>
      <dgm:spPr/>
      <dgm:t>
        <a:bodyPr/>
        <a:lstStyle/>
        <a:p>
          <a:endParaRPr lang="en-US"/>
        </a:p>
      </dgm:t>
    </dgm:pt>
    <dgm:pt modelId="{A4FA6225-C92E-4E09-924E-6566A2E18956}" type="sibTrans" cxnId="{11579818-A256-467F-9C5C-9FC7653B27C3}">
      <dgm:prSet/>
      <dgm:spPr/>
      <dgm:t>
        <a:bodyPr/>
        <a:lstStyle/>
        <a:p>
          <a:endParaRPr lang="en-US"/>
        </a:p>
      </dgm:t>
    </dgm:pt>
    <dgm:pt modelId="{1EF29700-8F1D-4408-A41E-09982E8A82B3}" type="pres">
      <dgm:prSet presAssocID="{D76C91A5-6137-463D-B79D-CB2D9983B6B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EDF1C1C-C5F8-4DBE-867E-37FA18468D41}" type="pres">
      <dgm:prSet presAssocID="{11AC2430-A2C3-4D28-B070-538EADDDAF2B}" presName="parentText" presStyleLbl="node1" presStyleIdx="0" presStyleCnt="1" custLinFactNeighborY="-338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3470E38-99B1-4EEC-8949-288BC78133E0}" type="presOf" srcId="{11AC2430-A2C3-4D28-B070-538EADDDAF2B}" destId="{1EDF1C1C-C5F8-4DBE-867E-37FA18468D41}" srcOrd="0" destOrd="0" presId="urn:microsoft.com/office/officeart/2005/8/layout/vList2"/>
    <dgm:cxn modelId="{11579818-A256-467F-9C5C-9FC7653B27C3}" srcId="{D76C91A5-6137-463D-B79D-CB2D9983B6B4}" destId="{11AC2430-A2C3-4D28-B070-538EADDDAF2B}" srcOrd="0" destOrd="0" parTransId="{59C71CD4-FFBB-4B89-ABF6-5FDE639D37A5}" sibTransId="{A4FA6225-C92E-4E09-924E-6566A2E18956}"/>
    <dgm:cxn modelId="{80482B09-E70A-4388-A27F-D068C1E65765}" type="presOf" srcId="{D76C91A5-6137-463D-B79D-CB2D9983B6B4}" destId="{1EF29700-8F1D-4408-A41E-09982E8A82B3}" srcOrd="0" destOrd="0" presId="urn:microsoft.com/office/officeart/2005/8/layout/vList2"/>
    <dgm:cxn modelId="{09631EFE-DD33-4338-962B-6A4A91AD02D3}" type="presParOf" srcId="{1EF29700-8F1D-4408-A41E-09982E8A82B3}" destId="{1EDF1C1C-C5F8-4DBE-867E-37FA18468D41}" srcOrd="0" destOrd="0" presId="urn:microsoft.com/office/officeart/2005/8/layout/vList2"/>
  </dgm:cxnLst>
  <dgm:bg/>
  <dgm:whole/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F7BB0B2-87A0-4DAB-97B4-070314B82864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973BABD4-FA63-4FB9-B488-FED8FAC277A1}">
      <dgm:prSet custT="1"/>
      <dgm:spPr/>
      <dgm:t>
        <a:bodyPr/>
        <a:lstStyle/>
        <a:p>
          <a:pPr rtl="0"/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Stores data in its native format</a:t>
          </a:r>
          <a:endParaRPr lang="en-US" sz="1400" dirty="0">
            <a:latin typeface="Times New Roman" pitchFamily="18" charset="0"/>
            <a:cs typeface="Times New Roman" pitchFamily="18" charset="0"/>
          </a:endParaRPr>
        </a:p>
      </dgm:t>
    </dgm:pt>
    <dgm:pt modelId="{91887B96-0058-4B83-B004-59A6F599E8A4}" type="parTrans" cxnId="{229E747A-D32E-43E1-9B1B-E4BB6C59DA6F}">
      <dgm:prSet/>
      <dgm:spPr/>
      <dgm:t>
        <a:bodyPr/>
        <a:lstStyle/>
        <a:p>
          <a:endParaRPr lang="en-US"/>
        </a:p>
      </dgm:t>
    </dgm:pt>
    <dgm:pt modelId="{A68BA69C-FB55-4B26-838B-FAE8D82CE563}" type="sibTrans" cxnId="{229E747A-D32E-43E1-9B1B-E4BB6C59DA6F}">
      <dgm:prSet/>
      <dgm:spPr/>
      <dgm:t>
        <a:bodyPr/>
        <a:lstStyle/>
        <a:p>
          <a:endParaRPr lang="en-US"/>
        </a:p>
      </dgm:t>
    </dgm:pt>
    <dgm:pt modelId="{90840478-A4F4-43B7-B6C2-5A7CA4DD74F6}">
      <dgm:prSet/>
      <dgm:spPr/>
      <dgm:t>
        <a:bodyPr/>
        <a:lstStyle/>
        <a:p>
          <a:pPr rtl="0"/>
          <a:r>
            <a:rPr lang="en-US" dirty="0" smtClean="0"/>
            <a:t>No loss of information as there is no translation / transformation  to any specific schema</a:t>
          </a:r>
          <a:endParaRPr lang="en-US" dirty="0"/>
        </a:p>
      </dgm:t>
    </dgm:pt>
    <dgm:pt modelId="{08C08D9A-E3EF-4838-9364-A9AF0CEE4898}" type="parTrans" cxnId="{3BF5AAF2-4207-45BB-9EBD-7016CF00460F}">
      <dgm:prSet/>
      <dgm:spPr/>
      <dgm:t>
        <a:bodyPr/>
        <a:lstStyle/>
        <a:p>
          <a:endParaRPr lang="en-US"/>
        </a:p>
      </dgm:t>
    </dgm:pt>
    <dgm:pt modelId="{BA241365-6932-48F4-8D40-2E711E26B774}" type="sibTrans" cxnId="{3BF5AAF2-4207-45BB-9EBD-7016CF00460F}">
      <dgm:prSet/>
      <dgm:spPr/>
      <dgm:t>
        <a:bodyPr/>
        <a:lstStyle/>
        <a:p>
          <a:endParaRPr lang="en-US"/>
        </a:p>
      </dgm:t>
    </dgm:pt>
    <dgm:pt modelId="{D8335C19-1D02-4E46-AAB5-D3026F3CEB87}">
      <dgm:prSet/>
      <dgm:spPr/>
      <dgm:t>
        <a:bodyPr/>
        <a:lstStyle/>
        <a:p>
          <a:pPr rtl="0"/>
          <a:r>
            <a:rPr lang="en-US" dirty="0" smtClean="0"/>
            <a:t>Scalability – proven to scale by companies like </a:t>
          </a:r>
          <a:r>
            <a:rPr lang="en-US" dirty="0" err="1" smtClean="0"/>
            <a:t>facebook</a:t>
          </a:r>
          <a:r>
            <a:rPr lang="en-US" dirty="0" smtClean="0"/>
            <a:t> &amp; yahoo</a:t>
          </a:r>
          <a:endParaRPr lang="en-US" dirty="0"/>
        </a:p>
      </dgm:t>
    </dgm:pt>
    <dgm:pt modelId="{4CF3378C-DDCE-44C7-8396-8016E701B586}" type="parTrans" cxnId="{B66F30B6-9AA2-49F1-BE2C-001B41A46CAF}">
      <dgm:prSet/>
      <dgm:spPr/>
      <dgm:t>
        <a:bodyPr/>
        <a:lstStyle/>
        <a:p>
          <a:endParaRPr lang="en-US"/>
        </a:p>
      </dgm:t>
    </dgm:pt>
    <dgm:pt modelId="{03300A87-05D8-4252-A9A6-B60AECC01F19}" type="sibTrans" cxnId="{B66F30B6-9AA2-49F1-BE2C-001B41A46CAF}">
      <dgm:prSet/>
      <dgm:spPr/>
      <dgm:t>
        <a:bodyPr/>
        <a:lstStyle/>
        <a:p>
          <a:endParaRPr lang="en-US"/>
        </a:p>
      </dgm:t>
    </dgm:pt>
    <dgm:pt modelId="{95D19EBC-C657-4E94-A14D-33581C4F0035}">
      <dgm:prSet/>
      <dgm:spPr/>
      <dgm:t>
        <a:bodyPr/>
        <a:lstStyle/>
        <a:p>
          <a:pPr rtl="0"/>
          <a:r>
            <a:rPr lang="en-US" dirty="0" smtClean="0"/>
            <a:t>Delivers new insights</a:t>
          </a:r>
          <a:endParaRPr lang="en-US" dirty="0"/>
        </a:p>
      </dgm:t>
    </dgm:pt>
    <dgm:pt modelId="{745620EE-A029-4669-9236-80E69CCC5B63}" type="parTrans" cxnId="{EDE48772-7319-4952-B385-08AFD3305ECA}">
      <dgm:prSet/>
      <dgm:spPr/>
      <dgm:t>
        <a:bodyPr/>
        <a:lstStyle/>
        <a:p>
          <a:endParaRPr lang="en-US"/>
        </a:p>
      </dgm:t>
    </dgm:pt>
    <dgm:pt modelId="{0A66C061-6602-4850-A8A8-CDFCDD2750EB}" type="sibTrans" cxnId="{EDE48772-7319-4952-B385-08AFD3305ECA}">
      <dgm:prSet/>
      <dgm:spPr/>
      <dgm:t>
        <a:bodyPr/>
        <a:lstStyle/>
        <a:p>
          <a:endParaRPr lang="en-US"/>
        </a:p>
      </dgm:t>
    </dgm:pt>
    <dgm:pt modelId="{85566EE6-41BA-45AD-AFFF-EB470C2620D1}">
      <dgm:prSet/>
      <dgm:spPr/>
      <dgm:t>
        <a:bodyPr/>
        <a:lstStyle/>
        <a:p>
          <a:pPr rtl="0"/>
          <a:r>
            <a:rPr lang="en-US" dirty="0" smtClean="0"/>
            <a:t>Higher Availability – Fault tolerance through replication of data / fail over across computer nodes</a:t>
          </a:r>
          <a:endParaRPr lang="en-US" dirty="0"/>
        </a:p>
      </dgm:t>
    </dgm:pt>
    <dgm:pt modelId="{1AD6575F-29E8-4F41-8D33-1E2EE2670BEF}" type="parTrans" cxnId="{53BD54E6-416B-4312-95F8-01697587BB6B}">
      <dgm:prSet/>
      <dgm:spPr/>
      <dgm:t>
        <a:bodyPr/>
        <a:lstStyle/>
        <a:p>
          <a:endParaRPr lang="en-US"/>
        </a:p>
      </dgm:t>
    </dgm:pt>
    <dgm:pt modelId="{B79FEE5D-D5CD-42B0-B44F-4B865C4AA75E}" type="sibTrans" cxnId="{53BD54E6-416B-4312-95F8-01697587BB6B}">
      <dgm:prSet/>
      <dgm:spPr/>
      <dgm:t>
        <a:bodyPr/>
        <a:lstStyle/>
        <a:p>
          <a:endParaRPr lang="en-US"/>
        </a:p>
      </dgm:t>
    </dgm:pt>
    <dgm:pt modelId="{16DA3BF6-0A52-46B3-9F1B-3B48318851B4}">
      <dgm:prSet/>
      <dgm:spPr/>
      <dgm:t>
        <a:bodyPr/>
        <a:lstStyle/>
        <a:p>
          <a:pPr rtl="0"/>
          <a:r>
            <a:rPr lang="en-US" dirty="0" smtClean="0"/>
            <a:t>Reduced cost – lower cost / terabyte of storage and processing</a:t>
          </a:r>
          <a:endParaRPr lang="en-US" dirty="0"/>
        </a:p>
      </dgm:t>
    </dgm:pt>
    <dgm:pt modelId="{030CF899-6A47-4C09-81D7-E592EC6FF916}" type="parTrans" cxnId="{A5932E74-5A92-4C14-A041-1A6DE5EAAEC6}">
      <dgm:prSet/>
      <dgm:spPr/>
      <dgm:t>
        <a:bodyPr/>
        <a:lstStyle/>
        <a:p>
          <a:endParaRPr lang="en-US"/>
        </a:p>
      </dgm:t>
    </dgm:pt>
    <dgm:pt modelId="{BBEA74E3-7FCC-44D5-BB4F-F28A9432D31A}" type="sibTrans" cxnId="{A5932E74-5A92-4C14-A041-1A6DE5EAAEC6}">
      <dgm:prSet/>
      <dgm:spPr/>
      <dgm:t>
        <a:bodyPr/>
        <a:lstStyle/>
        <a:p>
          <a:endParaRPr lang="en-US"/>
        </a:p>
      </dgm:t>
    </dgm:pt>
    <dgm:pt modelId="{63D5F84E-A677-48C6-86C1-619A76D8EE20}">
      <dgm:prSet/>
      <dgm:spPr/>
      <dgm:t>
        <a:bodyPr/>
        <a:lstStyle/>
        <a:p>
          <a:pPr rtl="0"/>
          <a:r>
            <a:rPr lang="en-US" dirty="0" smtClean="0"/>
            <a:t>H/W can be added or swapped in or out of a cluster</a:t>
          </a:r>
          <a:endParaRPr lang="en-US" dirty="0"/>
        </a:p>
      </dgm:t>
    </dgm:pt>
    <dgm:pt modelId="{57984BC7-1633-480B-AE90-9A5B3FF760A4}" type="parTrans" cxnId="{D7BDF3D6-8B7A-49D6-B962-C1352C22E214}">
      <dgm:prSet/>
      <dgm:spPr/>
      <dgm:t>
        <a:bodyPr/>
        <a:lstStyle/>
        <a:p>
          <a:endParaRPr lang="en-US"/>
        </a:p>
      </dgm:t>
    </dgm:pt>
    <dgm:pt modelId="{683BAD3F-B5E6-40D5-BC69-BEBA30ABA794}" type="sibTrans" cxnId="{D7BDF3D6-8B7A-49D6-B962-C1352C22E214}">
      <dgm:prSet/>
      <dgm:spPr/>
      <dgm:t>
        <a:bodyPr/>
        <a:lstStyle/>
        <a:p>
          <a:endParaRPr lang="en-US"/>
        </a:p>
      </dgm:t>
    </dgm:pt>
    <dgm:pt modelId="{C9D8A432-53D3-4699-B471-AC3EE39CBFEE}" type="pres">
      <dgm:prSet presAssocID="{7F7BB0B2-87A0-4DAB-97B4-070314B8286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659D536-50D3-481F-A4EF-2327DBB3E9CE}" type="pres">
      <dgm:prSet presAssocID="{973BABD4-FA63-4FB9-B488-FED8FAC277A1}" presName="parentText" presStyleLbl="node1" presStyleIdx="0" presStyleCnt="7" custScaleY="224029" custLinFactY="-156829" custLinFactNeighborX="-659" custLinFactNeighborY="-2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8EC56F-9E71-44E2-BF37-5286FC09449F}" type="pres">
      <dgm:prSet presAssocID="{A68BA69C-FB55-4B26-838B-FAE8D82CE563}" presName="spacer" presStyleCnt="0"/>
      <dgm:spPr/>
    </dgm:pt>
    <dgm:pt modelId="{DDB11C45-12D2-4F66-B483-C77B746101FA}" type="pres">
      <dgm:prSet presAssocID="{90840478-A4F4-43B7-B6C2-5A7CA4DD74F6}" presName="parentText" presStyleLbl="node1" presStyleIdx="1" presStyleCnt="7" custScaleY="170854" custLinFactY="-4340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E7E01B-AA17-4620-B5D3-21C275F16035}" type="pres">
      <dgm:prSet presAssocID="{BA241365-6932-48F4-8D40-2E711E26B774}" presName="spacer" presStyleCnt="0"/>
      <dgm:spPr/>
    </dgm:pt>
    <dgm:pt modelId="{FF587E44-6D12-4B23-A5E4-184F33E60EDD}" type="pres">
      <dgm:prSet presAssocID="{D8335C19-1D02-4E46-AAB5-D3026F3CEB87}" presName="parentText" presStyleLbl="node1" presStyleIdx="2" presStyleCnt="7" custScaleY="172892" custLinFactY="-4069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06067C-1B99-4937-80F8-B9C04936D0FC}" type="pres">
      <dgm:prSet presAssocID="{03300A87-05D8-4252-A9A6-B60AECC01F19}" presName="spacer" presStyleCnt="0"/>
      <dgm:spPr/>
    </dgm:pt>
    <dgm:pt modelId="{1C0EEB79-01D9-4CE2-A1D7-318F1B8AF6F2}" type="pres">
      <dgm:prSet presAssocID="{95D19EBC-C657-4E94-A14D-33581C4F0035}" presName="parentText" presStyleLbl="node1" presStyleIdx="3" presStyleCnt="7" custScaleY="165597" custLinFactY="-3304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3C15D1-D2E3-4C79-A606-DF8467D84762}" type="pres">
      <dgm:prSet presAssocID="{0A66C061-6602-4850-A8A8-CDFCDD2750EB}" presName="spacer" presStyleCnt="0"/>
      <dgm:spPr/>
    </dgm:pt>
    <dgm:pt modelId="{14E9CCDA-62DD-4995-9EB1-DF2EE14BCBFF}" type="pres">
      <dgm:prSet presAssocID="{85566EE6-41BA-45AD-AFFF-EB470C2620D1}" presName="parentText" presStyleLbl="node1" presStyleIdx="4" presStyleCnt="7" custScaleY="192441" custLinFactY="-30518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33F376-963D-4ADE-9A2C-77AF1227F88F}" type="pres">
      <dgm:prSet presAssocID="{B79FEE5D-D5CD-42B0-B44F-4B865C4AA75E}" presName="spacer" presStyleCnt="0"/>
      <dgm:spPr/>
    </dgm:pt>
    <dgm:pt modelId="{B6E885B9-5C3B-4713-BC38-05923AB582D6}" type="pres">
      <dgm:prSet presAssocID="{16DA3BF6-0A52-46B3-9F1B-3B48318851B4}" presName="parentText" presStyleLbl="node1" presStyleIdx="5" presStyleCnt="7" custScaleY="205862" custLinFactY="-2706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B1CD13-47F4-439E-8386-F98676F8BAE5}" type="pres">
      <dgm:prSet presAssocID="{BBEA74E3-7FCC-44D5-BB4F-F28A9432D31A}" presName="spacer" presStyleCnt="0"/>
      <dgm:spPr/>
    </dgm:pt>
    <dgm:pt modelId="{84592675-3FCB-4D01-B314-858F4C17C4B4}" type="pres">
      <dgm:prSet presAssocID="{63D5F84E-A677-48C6-86C1-619A76D8EE20}" presName="parentText" presStyleLbl="node1" presStyleIdx="6" presStyleCnt="7" custScaleY="193602" custLinFactY="-21829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7948ABC-C6DC-4CE9-BF8D-EB7908F204A4}" type="presOf" srcId="{16DA3BF6-0A52-46B3-9F1B-3B48318851B4}" destId="{B6E885B9-5C3B-4713-BC38-05923AB582D6}" srcOrd="0" destOrd="0" presId="urn:microsoft.com/office/officeart/2005/8/layout/vList2"/>
    <dgm:cxn modelId="{31C24838-07E6-48A8-BB5E-E6C24B9F2107}" type="presOf" srcId="{7F7BB0B2-87A0-4DAB-97B4-070314B82864}" destId="{C9D8A432-53D3-4699-B471-AC3EE39CBFEE}" srcOrd="0" destOrd="0" presId="urn:microsoft.com/office/officeart/2005/8/layout/vList2"/>
    <dgm:cxn modelId="{BCF27DFB-DAC8-40A7-9828-FE392F628C86}" type="presOf" srcId="{D8335C19-1D02-4E46-AAB5-D3026F3CEB87}" destId="{FF587E44-6D12-4B23-A5E4-184F33E60EDD}" srcOrd="0" destOrd="0" presId="urn:microsoft.com/office/officeart/2005/8/layout/vList2"/>
    <dgm:cxn modelId="{EDE48772-7319-4952-B385-08AFD3305ECA}" srcId="{7F7BB0B2-87A0-4DAB-97B4-070314B82864}" destId="{95D19EBC-C657-4E94-A14D-33581C4F0035}" srcOrd="3" destOrd="0" parTransId="{745620EE-A029-4669-9236-80E69CCC5B63}" sibTransId="{0A66C061-6602-4850-A8A8-CDFCDD2750EB}"/>
    <dgm:cxn modelId="{D7BDF3D6-8B7A-49D6-B962-C1352C22E214}" srcId="{7F7BB0B2-87A0-4DAB-97B4-070314B82864}" destId="{63D5F84E-A677-48C6-86C1-619A76D8EE20}" srcOrd="6" destOrd="0" parTransId="{57984BC7-1633-480B-AE90-9A5B3FF760A4}" sibTransId="{683BAD3F-B5E6-40D5-BC69-BEBA30ABA794}"/>
    <dgm:cxn modelId="{7D0BF73F-6F96-4DDD-AB14-3311EFF94813}" type="presOf" srcId="{95D19EBC-C657-4E94-A14D-33581C4F0035}" destId="{1C0EEB79-01D9-4CE2-A1D7-318F1B8AF6F2}" srcOrd="0" destOrd="0" presId="urn:microsoft.com/office/officeart/2005/8/layout/vList2"/>
    <dgm:cxn modelId="{53BD54E6-416B-4312-95F8-01697587BB6B}" srcId="{7F7BB0B2-87A0-4DAB-97B4-070314B82864}" destId="{85566EE6-41BA-45AD-AFFF-EB470C2620D1}" srcOrd="4" destOrd="0" parTransId="{1AD6575F-29E8-4F41-8D33-1E2EE2670BEF}" sibTransId="{B79FEE5D-D5CD-42B0-B44F-4B865C4AA75E}"/>
    <dgm:cxn modelId="{24E974F1-45FF-4847-AC08-4B539A6443E3}" type="presOf" srcId="{63D5F84E-A677-48C6-86C1-619A76D8EE20}" destId="{84592675-3FCB-4D01-B314-858F4C17C4B4}" srcOrd="0" destOrd="0" presId="urn:microsoft.com/office/officeart/2005/8/layout/vList2"/>
    <dgm:cxn modelId="{7F4BF79D-2AB3-4139-AE58-CDFE3C73E7F9}" type="presOf" srcId="{90840478-A4F4-43B7-B6C2-5A7CA4DD74F6}" destId="{DDB11C45-12D2-4F66-B483-C77B746101FA}" srcOrd="0" destOrd="0" presId="urn:microsoft.com/office/officeart/2005/8/layout/vList2"/>
    <dgm:cxn modelId="{DCEADDFF-80DB-4C0B-927B-B2F855B9C6BF}" type="presOf" srcId="{85566EE6-41BA-45AD-AFFF-EB470C2620D1}" destId="{14E9CCDA-62DD-4995-9EB1-DF2EE14BCBFF}" srcOrd="0" destOrd="0" presId="urn:microsoft.com/office/officeart/2005/8/layout/vList2"/>
    <dgm:cxn modelId="{229E747A-D32E-43E1-9B1B-E4BB6C59DA6F}" srcId="{7F7BB0B2-87A0-4DAB-97B4-070314B82864}" destId="{973BABD4-FA63-4FB9-B488-FED8FAC277A1}" srcOrd="0" destOrd="0" parTransId="{91887B96-0058-4B83-B004-59A6F599E8A4}" sibTransId="{A68BA69C-FB55-4B26-838B-FAE8D82CE563}"/>
    <dgm:cxn modelId="{B66F30B6-9AA2-49F1-BE2C-001B41A46CAF}" srcId="{7F7BB0B2-87A0-4DAB-97B4-070314B82864}" destId="{D8335C19-1D02-4E46-AAB5-D3026F3CEB87}" srcOrd="2" destOrd="0" parTransId="{4CF3378C-DDCE-44C7-8396-8016E701B586}" sibTransId="{03300A87-05D8-4252-A9A6-B60AECC01F19}"/>
    <dgm:cxn modelId="{A8D2CEF4-C2E3-40ED-8AB4-6344623CB398}" type="presOf" srcId="{973BABD4-FA63-4FB9-B488-FED8FAC277A1}" destId="{B659D536-50D3-481F-A4EF-2327DBB3E9CE}" srcOrd="0" destOrd="0" presId="urn:microsoft.com/office/officeart/2005/8/layout/vList2"/>
    <dgm:cxn modelId="{3BF5AAF2-4207-45BB-9EBD-7016CF00460F}" srcId="{7F7BB0B2-87A0-4DAB-97B4-070314B82864}" destId="{90840478-A4F4-43B7-B6C2-5A7CA4DD74F6}" srcOrd="1" destOrd="0" parTransId="{08C08D9A-E3EF-4838-9364-A9AF0CEE4898}" sibTransId="{BA241365-6932-48F4-8D40-2E711E26B774}"/>
    <dgm:cxn modelId="{A5932E74-5A92-4C14-A041-1A6DE5EAAEC6}" srcId="{7F7BB0B2-87A0-4DAB-97B4-070314B82864}" destId="{16DA3BF6-0A52-46B3-9F1B-3B48318851B4}" srcOrd="5" destOrd="0" parTransId="{030CF899-6A47-4C09-81D7-E592EC6FF916}" sibTransId="{BBEA74E3-7FCC-44D5-BB4F-F28A9432D31A}"/>
    <dgm:cxn modelId="{8DE16F65-A568-4600-95C1-9779C77C9DB9}" type="presParOf" srcId="{C9D8A432-53D3-4699-B471-AC3EE39CBFEE}" destId="{B659D536-50D3-481F-A4EF-2327DBB3E9CE}" srcOrd="0" destOrd="0" presId="urn:microsoft.com/office/officeart/2005/8/layout/vList2"/>
    <dgm:cxn modelId="{2EA3C600-3EDC-429C-BCD1-0F816A284F0F}" type="presParOf" srcId="{C9D8A432-53D3-4699-B471-AC3EE39CBFEE}" destId="{DE8EC56F-9E71-44E2-BF37-5286FC09449F}" srcOrd="1" destOrd="0" presId="urn:microsoft.com/office/officeart/2005/8/layout/vList2"/>
    <dgm:cxn modelId="{33433BBE-7A58-45D2-9FDD-4070DF00CE41}" type="presParOf" srcId="{C9D8A432-53D3-4699-B471-AC3EE39CBFEE}" destId="{DDB11C45-12D2-4F66-B483-C77B746101FA}" srcOrd="2" destOrd="0" presId="urn:microsoft.com/office/officeart/2005/8/layout/vList2"/>
    <dgm:cxn modelId="{70121BD9-D425-41EE-AAFA-570AE2739681}" type="presParOf" srcId="{C9D8A432-53D3-4699-B471-AC3EE39CBFEE}" destId="{C5E7E01B-AA17-4620-B5D3-21C275F16035}" srcOrd="3" destOrd="0" presId="urn:microsoft.com/office/officeart/2005/8/layout/vList2"/>
    <dgm:cxn modelId="{804FFCFE-202A-4DFE-8125-D47A63CBE969}" type="presParOf" srcId="{C9D8A432-53D3-4699-B471-AC3EE39CBFEE}" destId="{FF587E44-6D12-4B23-A5E4-184F33E60EDD}" srcOrd="4" destOrd="0" presId="urn:microsoft.com/office/officeart/2005/8/layout/vList2"/>
    <dgm:cxn modelId="{B4CE6D54-5D26-4B48-83A9-4712A8833F43}" type="presParOf" srcId="{C9D8A432-53D3-4699-B471-AC3EE39CBFEE}" destId="{2006067C-1B99-4937-80F8-B9C04936D0FC}" srcOrd="5" destOrd="0" presId="urn:microsoft.com/office/officeart/2005/8/layout/vList2"/>
    <dgm:cxn modelId="{F44AD599-5BBC-49B6-962C-DA756CAEB246}" type="presParOf" srcId="{C9D8A432-53D3-4699-B471-AC3EE39CBFEE}" destId="{1C0EEB79-01D9-4CE2-A1D7-318F1B8AF6F2}" srcOrd="6" destOrd="0" presId="urn:microsoft.com/office/officeart/2005/8/layout/vList2"/>
    <dgm:cxn modelId="{0C8BD077-AE4E-4806-8E44-38D800277FE6}" type="presParOf" srcId="{C9D8A432-53D3-4699-B471-AC3EE39CBFEE}" destId="{803C15D1-D2E3-4C79-A606-DF8467D84762}" srcOrd="7" destOrd="0" presId="urn:microsoft.com/office/officeart/2005/8/layout/vList2"/>
    <dgm:cxn modelId="{7179E4A9-4799-4036-8DD2-3714351E0F51}" type="presParOf" srcId="{C9D8A432-53D3-4699-B471-AC3EE39CBFEE}" destId="{14E9CCDA-62DD-4995-9EB1-DF2EE14BCBFF}" srcOrd="8" destOrd="0" presId="urn:microsoft.com/office/officeart/2005/8/layout/vList2"/>
    <dgm:cxn modelId="{B38B9474-2E7C-47E3-B215-6C98AE5E4591}" type="presParOf" srcId="{C9D8A432-53D3-4699-B471-AC3EE39CBFEE}" destId="{5E33F376-963D-4ADE-9A2C-77AF1227F88F}" srcOrd="9" destOrd="0" presId="urn:microsoft.com/office/officeart/2005/8/layout/vList2"/>
    <dgm:cxn modelId="{FA79C485-C31C-42FA-B28E-F164050C2773}" type="presParOf" srcId="{C9D8A432-53D3-4699-B471-AC3EE39CBFEE}" destId="{B6E885B9-5C3B-4713-BC38-05923AB582D6}" srcOrd="10" destOrd="0" presId="urn:microsoft.com/office/officeart/2005/8/layout/vList2"/>
    <dgm:cxn modelId="{3C17413E-6A4A-45A5-BD96-5502C17C5264}" type="presParOf" srcId="{C9D8A432-53D3-4699-B471-AC3EE39CBFEE}" destId="{4FB1CD13-47F4-439E-8386-F98676F8BAE5}" srcOrd="11" destOrd="0" presId="urn:microsoft.com/office/officeart/2005/8/layout/vList2"/>
    <dgm:cxn modelId="{50B5CBFD-2F6A-4962-A5E2-4167AE85C8AE}" type="presParOf" srcId="{C9D8A432-53D3-4699-B471-AC3EE39CBFEE}" destId="{84592675-3FCB-4D01-B314-858F4C17C4B4}" srcOrd="12" destOrd="0" presId="urn:microsoft.com/office/officeart/2005/8/layout/vList2"/>
  </dgm:cxnLst>
  <dgm:bg/>
  <dgm:whole/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0F783969-011D-4FA3-B3DF-CB49CC3E01F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49A26B3-7DA5-41DE-998B-E288DE5B9E9E}">
      <dgm:prSet/>
      <dgm:spPr/>
      <dgm:t>
        <a:bodyPr/>
        <a:lstStyle/>
        <a:p>
          <a:pPr algn="ctr" rtl="0"/>
          <a:r>
            <a:rPr lang="en-US" b="1" dirty="0" smtClean="0"/>
            <a:t>Versions of Hadoop</a:t>
          </a:r>
          <a:endParaRPr lang="en-US" b="1" dirty="0"/>
        </a:p>
      </dgm:t>
    </dgm:pt>
    <dgm:pt modelId="{F76707EB-11BB-4C65-AAC3-B2BD24594292}" type="parTrans" cxnId="{B9BFCAD5-725C-4B8C-97DE-80883D592AE8}">
      <dgm:prSet/>
      <dgm:spPr/>
      <dgm:t>
        <a:bodyPr/>
        <a:lstStyle/>
        <a:p>
          <a:endParaRPr lang="en-US"/>
        </a:p>
      </dgm:t>
    </dgm:pt>
    <dgm:pt modelId="{D85F9B04-87A9-44E5-8933-AE84D912CC1F}" type="sibTrans" cxnId="{B9BFCAD5-725C-4B8C-97DE-80883D592AE8}">
      <dgm:prSet/>
      <dgm:spPr/>
      <dgm:t>
        <a:bodyPr/>
        <a:lstStyle/>
        <a:p>
          <a:endParaRPr lang="en-US"/>
        </a:p>
      </dgm:t>
    </dgm:pt>
    <dgm:pt modelId="{E4B628DA-A1B4-4123-A560-394782C25D15}" type="pres">
      <dgm:prSet presAssocID="{0F783969-011D-4FA3-B3DF-CB49CC3E01F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52CE298-31CE-43C0-9CF4-A8C5771675C2}" type="pres">
      <dgm:prSet presAssocID="{449A26B3-7DA5-41DE-998B-E288DE5B9E9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1EBE29-3648-42C1-82A8-91AACAA2020B}" type="presOf" srcId="{0F783969-011D-4FA3-B3DF-CB49CC3E01F3}" destId="{E4B628DA-A1B4-4123-A560-394782C25D15}" srcOrd="0" destOrd="0" presId="urn:microsoft.com/office/officeart/2005/8/layout/vList2"/>
    <dgm:cxn modelId="{F039E9EE-169E-4364-A58B-8CDE48F9CFAC}" type="presOf" srcId="{449A26B3-7DA5-41DE-998B-E288DE5B9E9E}" destId="{652CE298-31CE-43C0-9CF4-A8C5771675C2}" srcOrd="0" destOrd="0" presId="urn:microsoft.com/office/officeart/2005/8/layout/vList2"/>
    <dgm:cxn modelId="{B9BFCAD5-725C-4B8C-97DE-80883D592AE8}" srcId="{0F783969-011D-4FA3-B3DF-CB49CC3E01F3}" destId="{449A26B3-7DA5-41DE-998B-E288DE5B9E9E}" srcOrd="0" destOrd="0" parTransId="{F76707EB-11BB-4C65-AAC3-B2BD24594292}" sibTransId="{D85F9B04-87A9-44E5-8933-AE84D912CC1F}"/>
    <dgm:cxn modelId="{2B0F5840-E745-4148-B99C-483378C4B307}" type="presParOf" srcId="{E4B628DA-A1B4-4123-A560-394782C25D15}" destId="{652CE298-31CE-43C0-9CF4-A8C5771675C2}" srcOrd="0" destOrd="0" presId="urn:microsoft.com/office/officeart/2005/8/layout/vList2"/>
  </dgm:cxnLst>
  <dgm:bg/>
  <dgm:whole/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05016385-114B-4F0D-8B78-67E60CC6B24A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824CE07-ACC4-4136-8EBB-ABC03D747554}">
      <dgm:prSet/>
      <dgm:spPr/>
      <dgm:t>
        <a:bodyPr/>
        <a:lstStyle/>
        <a:p>
          <a:pPr rtl="0"/>
          <a:r>
            <a:rPr lang="en-US" dirty="0" smtClean="0"/>
            <a:t>Hadoop 1.0 :</a:t>
          </a:r>
          <a:endParaRPr lang="en-US" dirty="0"/>
        </a:p>
      </dgm:t>
    </dgm:pt>
    <dgm:pt modelId="{C1998FA3-50AE-4F25-852A-2D021B065509}" type="sibTrans" cxnId="{59DF7952-2A76-4ACC-B1D3-FA2790E2D945}">
      <dgm:prSet/>
      <dgm:spPr/>
      <dgm:t>
        <a:bodyPr/>
        <a:lstStyle/>
        <a:p>
          <a:endParaRPr lang="en-US"/>
        </a:p>
      </dgm:t>
    </dgm:pt>
    <dgm:pt modelId="{20C9E619-46A4-4FD8-9593-0B3754FAC69E}" type="parTrans" cxnId="{59DF7952-2A76-4ACC-B1D3-FA2790E2D945}">
      <dgm:prSet/>
      <dgm:spPr/>
      <dgm:t>
        <a:bodyPr/>
        <a:lstStyle/>
        <a:p>
          <a:endParaRPr lang="en-US"/>
        </a:p>
      </dgm:t>
    </dgm:pt>
    <dgm:pt modelId="{FFEC0AEC-3366-421C-AEE4-79928FAEF770}">
      <dgm:prSet custT="1"/>
      <dgm:spPr/>
      <dgm:t>
        <a:bodyPr/>
        <a:lstStyle/>
        <a:p>
          <a:pPr rtl="0"/>
          <a:r>
            <a:rPr lang="en-US" sz="1400" baseline="0" dirty="0" smtClean="0">
              <a:solidFill>
                <a:srgbClr val="FF0000"/>
              </a:solidFill>
            </a:rPr>
            <a:t>Stores data files in any format</a:t>
          </a:r>
          <a:endParaRPr lang="en-US" sz="1400" baseline="0" dirty="0">
            <a:solidFill>
              <a:srgbClr val="FF0000"/>
            </a:solidFill>
          </a:endParaRPr>
        </a:p>
      </dgm:t>
    </dgm:pt>
    <dgm:pt modelId="{2F8EC94C-E187-4391-A4AE-F0035489E180}">
      <dgm:prSet custT="1"/>
      <dgm:spPr/>
      <dgm:t>
        <a:bodyPr/>
        <a:lstStyle/>
        <a:p>
          <a:pPr rtl="0"/>
          <a:r>
            <a:rPr lang="en-US" sz="1400" baseline="0" dirty="0" smtClean="0">
              <a:solidFill>
                <a:srgbClr val="FF0000"/>
              </a:solidFill>
            </a:rPr>
            <a:t>Schema less</a:t>
          </a:r>
          <a:endParaRPr lang="en-US" sz="1400" baseline="0" dirty="0">
            <a:solidFill>
              <a:srgbClr val="FF0000"/>
            </a:solidFill>
          </a:endParaRPr>
        </a:p>
      </dgm:t>
    </dgm:pt>
    <dgm:pt modelId="{61B382FC-FAAC-48F8-9662-78E25D0902F6}">
      <dgm:prSet custT="1"/>
      <dgm:spPr/>
      <dgm:t>
        <a:bodyPr/>
        <a:lstStyle/>
        <a:p>
          <a:pPr rtl="0"/>
          <a:r>
            <a:rPr lang="en-US" sz="1400" baseline="0" dirty="0" smtClean="0">
              <a:solidFill>
                <a:srgbClr val="FF0000"/>
              </a:solidFill>
            </a:rPr>
            <a:t>HDFS[Hadoop Distributed File System]</a:t>
          </a:r>
          <a:endParaRPr lang="en-US" sz="1400" baseline="0" dirty="0">
            <a:solidFill>
              <a:srgbClr val="FF0000"/>
            </a:solidFill>
          </a:endParaRPr>
        </a:p>
      </dgm:t>
    </dgm:pt>
    <dgm:pt modelId="{0CF1F25D-EAD4-4E36-A1C3-DECAD9A21159}">
      <dgm:prSet custT="1"/>
      <dgm:spPr/>
      <dgm:t>
        <a:bodyPr/>
        <a:lstStyle/>
        <a:p>
          <a:pPr rtl="0"/>
          <a:r>
            <a:rPr lang="en-US" sz="1400" baseline="0" dirty="0" smtClean="0">
              <a:solidFill>
                <a:srgbClr val="FF0000"/>
              </a:solidFill>
            </a:rPr>
            <a:t>Data Storage Framework:</a:t>
          </a:r>
          <a:endParaRPr lang="en-US" sz="1400" baseline="0" dirty="0">
            <a:solidFill>
              <a:srgbClr val="FF0000"/>
            </a:solidFill>
          </a:endParaRPr>
        </a:p>
      </dgm:t>
    </dgm:pt>
    <dgm:pt modelId="{2CD18024-49E3-45A7-9A04-B43C89057CB8}" type="sibTrans" cxnId="{F818AE54-F1AC-4CCE-8A11-9D0D6CF22E6C}">
      <dgm:prSet/>
      <dgm:spPr/>
      <dgm:t>
        <a:bodyPr/>
        <a:lstStyle/>
        <a:p>
          <a:endParaRPr lang="en-US"/>
        </a:p>
      </dgm:t>
    </dgm:pt>
    <dgm:pt modelId="{13DCC695-59AB-43D7-9B68-F2495CAEC4AC}" type="parTrans" cxnId="{F818AE54-F1AC-4CCE-8A11-9D0D6CF22E6C}">
      <dgm:prSet/>
      <dgm:spPr/>
      <dgm:t>
        <a:bodyPr/>
        <a:lstStyle/>
        <a:p>
          <a:endParaRPr lang="en-US"/>
        </a:p>
      </dgm:t>
    </dgm:pt>
    <dgm:pt modelId="{D3212DBC-974F-4463-B687-AB7749386069}" type="sibTrans" cxnId="{8A6407E1-377D-4192-9F62-02A41FFCD7B9}">
      <dgm:prSet/>
      <dgm:spPr/>
      <dgm:t>
        <a:bodyPr/>
        <a:lstStyle/>
        <a:p>
          <a:endParaRPr lang="en-US"/>
        </a:p>
      </dgm:t>
    </dgm:pt>
    <dgm:pt modelId="{8158ED77-500A-4C6F-A452-F4BF87A7EEE1}" type="parTrans" cxnId="{8A6407E1-377D-4192-9F62-02A41FFCD7B9}">
      <dgm:prSet/>
      <dgm:spPr/>
      <dgm:t>
        <a:bodyPr/>
        <a:lstStyle/>
        <a:p>
          <a:endParaRPr lang="en-US"/>
        </a:p>
      </dgm:t>
    </dgm:pt>
    <dgm:pt modelId="{F07C19E5-A90E-4E27-9A24-26A6A7763F8F}" type="sibTrans" cxnId="{D4AED275-DA1A-4160-AF3F-5122E2F41864}">
      <dgm:prSet/>
      <dgm:spPr/>
      <dgm:t>
        <a:bodyPr/>
        <a:lstStyle/>
        <a:p>
          <a:endParaRPr lang="en-US"/>
        </a:p>
      </dgm:t>
    </dgm:pt>
    <dgm:pt modelId="{66A1FD53-BA00-4287-B0C3-08736BF3EC90}" type="parTrans" cxnId="{D4AED275-DA1A-4160-AF3F-5122E2F41864}">
      <dgm:prSet/>
      <dgm:spPr/>
      <dgm:t>
        <a:bodyPr/>
        <a:lstStyle/>
        <a:p>
          <a:endParaRPr lang="en-US"/>
        </a:p>
      </dgm:t>
    </dgm:pt>
    <dgm:pt modelId="{FF83CA47-7911-4091-BFE7-669568A34D89}" type="sibTrans" cxnId="{55F1E483-0BF4-4DA9-83FB-86541127956E}">
      <dgm:prSet/>
      <dgm:spPr/>
      <dgm:t>
        <a:bodyPr/>
        <a:lstStyle/>
        <a:p>
          <a:endParaRPr lang="en-US"/>
        </a:p>
      </dgm:t>
    </dgm:pt>
    <dgm:pt modelId="{5CA0F4EC-FEA4-499C-A69F-B080EA862AFF}" type="parTrans" cxnId="{55F1E483-0BF4-4DA9-83FB-86541127956E}">
      <dgm:prSet/>
      <dgm:spPr/>
      <dgm:t>
        <a:bodyPr/>
        <a:lstStyle/>
        <a:p>
          <a:endParaRPr lang="en-US"/>
        </a:p>
      </dgm:t>
    </dgm:pt>
    <dgm:pt modelId="{8BFE3F3F-0C64-42BC-B364-8A3208915CA2}">
      <dgm:prSet custT="1"/>
      <dgm:spPr/>
      <dgm:t>
        <a:bodyPr/>
        <a:lstStyle/>
        <a:p>
          <a:pPr rtl="0"/>
          <a:r>
            <a:rPr lang="en-US" sz="1400" baseline="0" dirty="0" smtClean="0">
              <a:solidFill>
                <a:srgbClr val="FF0000"/>
              </a:solidFill>
            </a:rPr>
            <a:t>Reducers: produce the output data</a:t>
          </a:r>
          <a:endParaRPr lang="en-US" sz="1400" baseline="0" dirty="0">
            <a:solidFill>
              <a:srgbClr val="FF0000"/>
            </a:solidFill>
          </a:endParaRPr>
        </a:p>
      </dgm:t>
    </dgm:pt>
    <dgm:pt modelId="{09C53F7C-F519-4200-8CCB-AAEF5869107F}">
      <dgm:prSet custT="1"/>
      <dgm:spPr/>
      <dgm:t>
        <a:bodyPr/>
        <a:lstStyle/>
        <a:p>
          <a:pPr rtl="0"/>
          <a:r>
            <a:rPr lang="en-US" sz="1400" baseline="0" dirty="0" smtClean="0">
              <a:solidFill>
                <a:srgbClr val="FF0000"/>
              </a:solidFill>
            </a:rPr>
            <a:t>Mappers: key-value pairs and generate intermediate data</a:t>
          </a:r>
          <a:endParaRPr lang="en-US" sz="1400" baseline="0" dirty="0">
            <a:solidFill>
              <a:srgbClr val="FF0000"/>
            </a:solidFill>
          </a:endParaRPr>
        </a:p>
      </dgm:t>
    </dgm:pt>
    <dgm:pt modelId="{1EEE9ACB-9264-495D-95AF-8D286B1BE022}">
      <dgm:prSet custT="1"/>
      <dgm:spPr/>
      <dgm:t>
        <a:bodyPr/>
        <a:lstStyle/>
        <a:p>
          <a:pPr rtl="0"/>
          <a:r>
            <a:rPr lang="en-US" sz="1400" baseline="0" dirty="0" smtClean="0">
              <a:solidFill>
                <a:srgbClr val="FF0000"/>
              </a:solidFill>
            </a:rPr>
            <a:t>Map Reduce</a:t>
          </a:r>
          <a:endParaRPr lang="en-US" sz="1400" baseline="0" dirty="0">
            <a:solidFill>
              <a:srgbClr val="FF0000"/>
            </a:solidFill>
          </a:endParaRPr>
        </a:p>
      </dgm:t>
    </dgm:pt>
    <dgm:pt modelId="{3D309EE4-DA28-4941-A99E-4799978AB7C2}">
      <dgm:prSet custT="1"/>
      <dgm:spPr/>
      <dgm:t>
        <a:bodyPr/>
        <a:lstStyle/>
        <a:p>
          <a:pPr rtl="0"/>
          <a:r>
            <a:rPr lang="en-US" sz="1400" baseline="0" dirty="0" smtClean="0">
              <a:solidFill>
                <a:srgbClr val="FF0000"/>
              </a:solidFill>
            </a:rPr>
            <a:t>Data Processing Framework:</a:t>
          </a:r>
          <a:endParaRPr lang="en-US" sz="1400" baseline="0" dirty="0">
            <a:solidFill>
              <a:srgbClr val="FF0000"/>
            </a:solidFill>
          </a:endParaRPr>
        </a:p>
      </dgm:t>
    </dgm:pt>
    <dgm:pt modelId="{015FD137-712B-4A9E-9746-3AA963981CEA}" type="sibTrans" cxnId="{215416B0-962A-4133-A1CC-F7F81DBC8ABB}">
      <dgm:prSet/>
      <dgm:spPr/>
      <dgm:t>
        <a:bodyPr/>
        <a:lstStyle/>
        <a:p>
          <a:endParaRPr lang="en-US"/>
        </a:p>
      </dgm:t>
    </dgm:pt>
    <dgm:pt modelId="{0D3E386D-A728-40B8-8335-F7C5591C67CD}" type="parTrans" cxnId="{215416B0-962A-4133-A1CC-F7F81DBC8ABB}">
      <dgm:prSet/>
      <dgm:spPr/>
      <dgm:t>
        <a:bodyPr/>
        <a:lstStyle/>
        <a:p>
          <a:endParaRPr lang="en-US"/>
        </a:p>
      </dgm:t>
    </dgm:pt>
    <dgm:pt modelId="{8546BFD1-47DA-4B11-BBB5-774CE83573E3}" type="sibTrans" cxnId="{9660FD04-2BF9-474A-A37A-870706EFC8F9}">
      <dgm:prSet/>
      <dgm:spPr/>
      <dgm:t>
        <a:bodyPr/>
        <a:lstStyle/>
        <a:p>
          <a:endParaRPr lang="en-US"/>
        </a:p>
      </dgm:t>
    </dgm:pt>
    <dgm:pt modelId="{E990DA20-7481-4B8B-BEEB-E4A0116D71AD}" type="parTrans" cxnId="{9660FD04-2BF9-474A-A37A-870706EFC8F9}">
      <dgm:prSet/>
      <dgm:spPr/>
      <dgm:t>
        <a:bodyPr/>
        <a:lstStyle/>
        <a:p>
          <a:endParaRPr lang="en-US"/>
        </a:p>
      </dgm:t>
    </dgm:pt>
    <dgm:pt modelId="{EE41FFEA-3873-4195-B13B-D57C26ECB14F}" type="sibTrans" cxnId="{891A906D-3947-4751-B574-72B2F299212A}">
      <dgm:prSet/>
      <dgm:spPr/>
      <dgm:t>
        <a:bodyPr/>
        <a:lstStyle/>
        <a:p>
          <a:endParaRPr lang="en-US"/>
        </a:p>
      </dgm:t>
    </dgm:pt>
    <dgm:pt modelId="{7B964F78-C30B-48BD-ABC0-C73C3EA45788}" type="parTrans" cxnId="{891A906D-3947-4751-B574-72B2F299212A}">
      <dgm:prSet/>
      <dgm:spPr/>
      <dgm:t>
        <a:bodyPr/>
        <a:lstStyle/>
        <a:p>
          <a:endParaRPr lang="en-US"/>
        </a:p>
      </dgm:t>
    </dgm:pt>
    <dgm:pt modelId="{D8B3D8A8-A942-452D-BD32-13D40D7115AD}" type="sibTrans" cxnId="{1627DE3A-5759-4D09-988C-8DF13DFD5FF2}">
      <dgm:prSet/>
      <dgm:spPr/>
      <dgm:t>
        <a:bodyPr/>
        <a:lstStyle/>
        <a:p>
          <a:endParaRPr lang="en-US"/>
        </a:p>
      </dgm:t>
    </dgm:pt>
    <dgm:pt modelId="{1A044D06-B6EC-48D4-A68B-A681F485AB57}" type="parTrans" cxnId="{1627DE3A-5759-4D09-988C-8DF13DFD5FF2}">
      <dgm:prSet/>
      <dgm:spPr/>
      <dgm:t>
        <a:bodyPr/>
        <a:lstStyle/>
        <a:p>
          <a:endParaRPr lang="en-US"/>
        </a:p>
      </dgm:t>
    </dgm:pt>
    <dgm:pt modelId="{211AF51E-A874-4EE9-A543-3E3C3092BC6C}">
      <dgm:prSet/>
      <dgm:spPr/>
      <dgm:t>
        <a:bodyPr/>
        <a:lstStyle/>
        <a:p>
          <a:pPr rtl="0"/>
          <a:r>
            <a:rPr lang="en-US" dirty="0" smtClean="0"/>
            <a:t>Limitations of Hadoop1.0</a:t>
          </a:r>
          <a:endParaRPr lang="en-US" dirty="0"/>
        </a:p>
      </dgm:t>
    </dgm:pt>
    <dgm:pt modelId="{35D658DA-EFF1-426C-84D0-44616380F891}" type="sibTrans" cxnId="{A03E9316-5A0A-4381-9CE5-317DF7DD74F6}">
      <dgm:prSet/>
      <dgm:spPr/>
      <dgm:t>
        <a:bodyPr/>
        <a:lstStyle/>
        <a:p>
          <a:endParaRPr lang="en-US"/>
        </a:p>
      </dgm:t>
    </dgm:pt>
    <dgm:pt modelId="{6047741E-F7C4-480B-8334-F64F0658E43E}" type="parTrans" cxnId="{A03E9316-5A0A-4381-9CE5-317DF7DD74F6}">
      <dgm:prSet/>
      <dgm:spPr/>
      <dgm:t>
        <a:bodyPr/>
        <a:lstStyle/>
        <a:p>
          <a:endParaRPr lang="en-US"/>
        </a:p>
      </dgm:t>
    </dgm:pt>
    <dgm:pt modelId="{8AF6A965-6FDE-4CEC-8904-37D76EEC977E}">
      <dgm:prSet custT="1"/>
      <dgm:spPr/>
      <dgm:t>
        <a:bodyPr/>
        <a:lstStyle/>
        <a:p>
          <a:pPr algn="l"/>
          <a:r>
            <a:rPr lang="en-US" sz="1410" baseline="0" dirty="0" smtClean="0">
              <a:solidFill>
                <a:srgbClr val="FF0000"/>
              </a:solidFill>
            </a:rPr>
            <a:t>Requirement of </a:t>
          </a:r>
          <a:r>
            <a:rPr lang="en-US" sz="1410" baseline="0" dirty="0" err="1" smtClean="0">
              <a:solidFill>
                <a:srgbClr val="FF0000"/>
              </a:solidFill>
            </a:rPr>
            <a:t>MapReduce</a:t>
          </a:r>
          <a:r>
            <a:rPr lang="en-US" sz="1410" baseline="0" dirty="0" smtClean="0">
              <a:solidFill>
                <a:srgbClr val="FF0000"/>
              </a:solidFill>
            </a:rPr>
            <a:t> Programming expertise along with java.</a:t>
          </a:r>
        </a:p>
        <a:p>
          <a:pPr algn="l"/>
          <a:r>
            <a:rPr lang="en-US" sz="1410" baseline="0" dirty="0" smtClean="0">
              <a:solidFill>
                <a:srgbClr val="FF0000"/>
              </a:solidFill>
            </a:rPr>
            <a:t>Supports only batch processing.</a:t>
          </a:r>
        </a:p>
        <a:p>
          <a:pPr algn="l"/>
          <a:r>
            <a:rPr lang="en-US" sz="1410" baseline="0" dirty="0" smtClean="0">
              <a:solidFill>
                <a:srgbClr val="FF0000"/>
              </a:solidFill>
            </a:rPr>
            <a:t>Tightly coupled with </a:t>
          </a:r>
          <a:r>
            <a:rPr lang="en-US" sz="1410" baseline="0" dirty="0" err="1" smtClean="0">
              <a:solidFill>
                <a:srgbClr val="FF0000"/>
              </a:solidFill>
            </a:rPr>
            <a:t>MapReduce</a:t>
          </a:r>
          <a:r>
            <a:rPr lang="en-US" sz="1410" baseline="0" dirty="0" smtClean="0">
              <a:solidFill>
                <a:srgbClr val="FF0000"/>
              </a:solidFill>
            </a:rPr>
            <a:t>.</a:t>
          </a:r>
        </a:p>
      </dgm:t>
    </dgm:pt>
    <dgm:pt modelId="{6439BB60-C0FA-4C0F-9637-6BD893E296D5}" type="sibTrans" cxnId="{7B384AF8-9E28-4167-AC79-30CD8E5EA8A3}">
      <dgm:prSet/>
      <dgm:spPr/>
      <dgm:t>
        <a:bodyPr/>
        <a:lstStyle/>
        <a:p>
          <a:endParaRPr lang="en-US"/>
        </a:p>
      </dgm:t>
    </dgm:pt>
    <dgm:pt modelId="{DE55445A-1678-482B-9312-7249C54AF9A9}" type="parTrans" cxnId="{7B384AF8-9E28-4167-AC79-30CD8E5EA8A3}">
      <dgm:prSet/>
      <dgm:spPr/>
      <dgm:t>
        <a:bodyPr/>
        <a:lstStyle/>
        <a:p>
          <a:endParaRPr lang="en-US"/>
        </a:p>
      </dgm:t>
    </dgm:pt>
    <dgm:pt modelId="{E9B3401A-0CF8-45A0-B968-9A97DA3A190D}">
      <dgm:prSet/>
      <dgm:spPr/>
      <dgm:t>
        <a:bodyPr/>
        <a:lstStyle/>
        <a:p>
          <a:r>
            <a:rPr lang="en-US" dirty="0" smtClean="0"/>
            <a:t>Hadoop 2.0:</a:t>
          </a:r>
          <a:endParaRPr lang="en-US" dirty="0"/>
        </a:p>
      </dgm:t>
    </dgm:pt>
    <dgm:pt modelId="{366CDFE5-E09E-4C53-8667-DC58A2A7D453}" type="parTrans" cxnId="{2B70F4DF-0804-451F-A3A6-DBA905B1BAF5}">
      <dgm:prSet/>
      <dgm:spPr/>
      <dgm:t>
        <a:bodyPr/>
        <a:lstStyle/>
        <a:p>
          <a:endParaRPr lang="en-US"/>
        </a:p>
      </dgm:t>
    </dgm:pt>
    <dgm:pt modelId="{BFD9A39D-B41B-460A-8B6A-58EA8000C18F}" type="sibTrans" cxnId="{2B70F4DF-0804-451F-A3A6-DBA905B1BAF5}">
      <dgm:prSet/>
      <dgm:spPr/>
      <dgm:t>
        <a:bodyPr/>
        <a:lstStyle/>
        <a:p>
          <a:endParaRPr lang="en-US"/>
        </a:p>
      </dgm:t>
    </dgm:pt>
    <dgm:pt modelId="{9D234259-DD98-4B45-9404-F659F0BD55F4}">
      <dgm:prSet custT="1"/>
      <dgm:spPr/>
      <dgm:t>
        <a:bodyPr/>
        <a:lstStyle/>
        <a:p>
          <a:r>
            <a:rPr lang="en-US" sz="1400" baseline="0" dirty="0" smtClean="0">
              <a:solidFill>
                <a:srgbClr val="FF0000"/>
              </a:solidFill>
            </a:rPr>
            <a:t>YARN [ Yet Another Resource Negotiator]</a:t>
          </a:r>
        </a:p>
        <a:p>
          <a:endParaRPr lang="en-US" sz="1400" baseline="0" dirty="0" smtClean="0">
            <a:solidFill>
              <a:srgbClr val="FF0000"/>
            </a:solidFill>
          </a:endParaRPr>
        </a:p>
      </dgm:t>
    </dgm:pt>
    <dgm:pt modelId="{C152391E-E23F-4883-A3DC-499B1A02B779}" type="parTrans" cxnId="{1BF7F07E-CA62-404E-A231-E70477EC2EC3}">
      <dgm:prSet/>
      <dgm:spPr/>
      <dgm:t>
        <a:bodyPr/>
        <a:lstStyle/>
        <a:p>
          <a:endParaRPr lang="en-US"/>
        </a:p>
      </dgm:t>
    </dgm:pt>
    <dgm:pt modelId="{95EF401D-1A73-45BF-AC71-148C2575675E}" type="sibTrans" cxnId="{1BF7F07E-CA62-404E-A231-E70477EC2EC3}">
      <dgm:prSet/>
      <dgm:spPr/>
      <dgm:t>
        <a:bodyPr/>
        <a:lstStyle/>
        <a:p>
          <a:endParaRPr lang="en-US"/>
        </a:p>
      </dgm:t>
    </dgm:pt>
    <dgm:pt modelId="{96912DC9-0CE8-4487-93A8-B35C38832583}">
      <dgm:prSet/>
      <dgm:spPr/>
      <dgm:t>
        <a:bodyPr/>
        <a:lstStyle/>
        <a:p>
          <a:r>
            <a:rPr lang="en-US" dirty="0" smtClean="0">
              <a:solidFill>
                <a:srgbClr val="FF0000"/>
              </a:solidFill>
            </a:rPr>
            <a:t>Parallel Tasks, flexibility, Scalability and efficiency</a:t>
          </a:r>
          <a:endParaRPr lang="en-US" dirty="0">
            <a:solidFill>
              <a:srgbClr val="FF0000"/>
            </a:solidFill>
          </a:endParaRPr>
        </a:p>
      </dgm:t>
    </dgm:pt>
    <dgm:pt modelId="{254EE869-9865-4348-8714-DF0782365297}" type="parTrans" cxnId="{40E53CE5-31F5-418A-A279-03AF21C6623B}">
      <dgm:prSet/>
      <dgm:spPr/>
      <dgm:t>
        <a:bodyPr/>
        <a:lstStyle/>
        <a:p>
          <a:endParaRPr lang="en-US"/>
        </a:p>
      </dgm:t>
    </dgm:pt>
    <dgm:pt modelId="{4A54DEE7-8FD5-4201-8C0A-CC8A1653F2A0}" type="sibTrans" cxnId="{40E53CE5-31F5-418A-A279-03AF21C6623B}">
      <dgm:prSet/>
      <dgm:spPr/>
      <dgm:t>
        <a:bodyPr/>
        <a:lstStyle/>
        <a:p>
          <a:endParaRPr lang="en-US"/>
        </a:p>
      </dgm:t>
    </dgm:pt>
    <dgm:pt modelId="{B977684C-9DC3-476D-A97A-F565D1A2E79F}">
      <dgm:prSet/>
      <dgm:spPr/>
      <dgm:t>
        <a:bodyPr/>
        <a:lstStyle/>
        <a:p>
          <a:r>
            <a:rPr lang="en-US" dirty="0" smtClean="0"/>
            <a:t>Advantages of </a:t>
          </a:r>
          <a:r>
            <a:rPr lang="en-US" dirty="0" err="1" smtClean="0"/>
            <a:t>Hadoop</a:t>
          </a:r>
          <a:r>
            <a:rPr lang="en-US" dirty="0" smtClean="0"/>
            <a:t> 2.0</a:t>
          </a:r>
          <a:endParaRPr lang="en-US" dirty="0"/>
        </a:p>
      </dgm:t>
    </dgm:pt>
    <dgm:pt modelId="{1555C8EE-A91E-4DA5-B0D9-757D7A44EE13}" type="parTrans" cxnId="{DB9689D1-AF9E-4B7C-ABC7-7FEE1059B19D}">
      <dgm:prSet/>
      <dgm:spPr/>
      <dgm:t>
        <a:bodyPr/>
        <a:lstStyle/>
        <a:p>
          <a:endParaRPr lang="en-US"/>
        </a:p>
      </dgm:t>
    </dgm:pt>
    <dgm:pt modelId="{24FF8CE1-09C1-44EB-81C5-FB21B9AFB8D0}" type="sibTrans" cxnId="{DB9689D1-AF9E-4B7C-ABC7-7FEE1059B19D}">
      <dgm:prSet/>
      <dgm:spPr/>
      <dgm:t>
        <a:bodyPr/>
        <a:lstStyle/>
        <a:p>
          <a:endParaRPr lang="en-US"/>
        </a:p>
      </dgm:t>
    </dgm:pt>
    <dgm:pt modelId="{678F7997-1973-4C86-A19F-FFAC477F2AAE}">
      <dgm:prSet/>
      <dgm:spPr/>
      <dgm:t>
        <a:bodyPr/>
        <a:lstStyle/>
        <a:p>
          <a:r>
            <a:rPr lang="en-US" dirty="0" err="1" smtClean="0">
              <a:solidFill>
                <a:srgbClr val="FF0000"/>
              </a:solidFill>
            </a:rPr>
            <a:t>MapReduce</a:t>
          </a:r>
          <a:r>
            <a:rPr lang="en-US" dirty="0" smtClean="0">
              <a:solidFill>
                <a:srgbClr val="FF0000"/>
              </a:solidFill>
            </a:rPr>
            <a:t> programming expertise no required</a:t>
          </a:r>
        </a:p>
      </dgm:t>
    </dgm:pt>
    <dgm:pt modelId="{81BB4B57-1ED8-4FFA-B195-80A9909B809F}" type="parTrans" cxnId="{202154C9-D420-431B-9046-7C29609D3EBB}">
      <dgm:prSet/>
      <dgm:spPr/>
      <dgm:t>
        <a:bodyPr/>
        <a:lstStyle/>
        <a:p>
          <a:endParaRPr lang="en-US"/>
        </a:p>
      </dgm:t>
    </dgm:pt>
    <dgm:pt modelId="{72662467-9980-4D77-BC2B-106C74A2BFFC}" type="sibTrans" cxnId="{202154C9-D420-431B-9046-7C29609D3EBB}">
      <dgm:prSet/>
      <dgm:spPr/>
      <dgm:t>
        <a:bodyPr/>
        <a:lstStyle/>
        <a:p>
          <a:endParaRPr lang="en-US"/>
        </a:p>
      </dgm:t>
    </dgm:pt>
    <dgm:pt modelId="{0FFA65E8-F6EA-4136-946B-69B358C7DFD0}">
      <dgm:prSet/>
      <dgm:spPr/>
      <dgm:t>
        <a:bodyPr/>
        <a:lstStyle/>
        <a:p>
          <a:r>
            <a:rPr lang="en-US" dirty="0" smtClean="0">
              <a:solidFill>
                <a:srgbClr val="FF0000"/>
              </a:solidFill>
            </a:rPr>
            <a:t>It supports both batch processing and real time processing</a:t>
          </a:r>
          <a:endParaRPr lang="en-US" dirty="0">
            <a:solidFill>
              <a:srgbClr val="FF0000"/>
            </a:solidFill>
          </a:endParaRPr>
        </a:p>
      </dgm:t>
    </dgm:pt>
    <dgm:pt modelId="{5C65C427-F2D6-44CF-9089-9244001F37C9}" type="parTrans" cxnId="{2E7E5675-ED9F-4ECA-88EA-5884ACD2B1A8}">
      <dgm:prSet/>
      <dgm:spPr/>
      <dgm:t>
        <a:bodyPr/>
        <a:lstStyle/>
        <a:p>
          <a:endParaRPr lang="en-US"/>
        </a:p>
      </dgm:t>
    </dgm:pt>
    <dgm:pt modelId="{4B596E7E-75B9-479D-A0D6-81E17738E8D8}" type="sibTrans" cxnId="{2E7E5675-ED9F-4ECA-88EA-5884ACD2B1A8}">
      <dgm:prSet/>
      <dgm:spPr/>
      <dgm:t>
        <a:bodyPr/>
        <a:lstStyle/>
        <a:p>
          <a:endParaRPr lang="en-US"/>
        </a:p>
      </dgm:t>
    </dgm:pt>
    <dgm:pt modelId="{C246AB2D-0609-4765-AB24-ED4846DC8BF9}" type="pres">
      <dgm:prSet presAssocID="{05016385-114B-4F0D-8B78-67E60CC6B24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55A39A8-1A8A-49AE-88F8-6B20D34171C1}" type="pres">
      <dgm:prSet presAssocID="{B824CE07-ACC4-4136-8EBB-ABC03D747554}" presName="root" presStyleCnt="0"/>
      <dgm:spPr/>
    </dgm:pt>
    <dgm:pt modelId="{FD3FA336-823F-4731-B3AA-81667CB363B7}" type="pres">
      <dgm:prSet presAssocID="{B824CE07-ACC4-4136-8EBB-ABC03D747554}" presName="rootComposite" presStyleCnt="0"/>
      <dgm:spPr/>
    </dgm:pt>
    <dgm:pt modelId="{B50328B1-DE18-4D97-ABF2-D63CD335EB66}" type="pres">
      <dgm:prSet presAssocID="{B824CE07-ACC4-4136-8EBB-ABC03D747554}" presName="rootText" presStyleLbl="node1" presStyleIdx="0" presStyleCnt="4" custLinFactY="-3079" custLinFactNeighborX="4021" custLinFactNeighborY="-100000"/>
      <dgm:spPr/>
      <dgm:t>
        <a:bodyPr/>
        <a:lstStyle/>
        <a:p>
          <a:endParaRPr lang="en-US"/>
        </a:p>
      </dgm:t>
    </dgm:pt>
    <dgm:pt modelId="{3DD09F4D-5B22-4E11-A924-2986639F36E0}" type="pres">
      <dgm:prSet presAssocID="{B824CE07-ACC4-4136-8EBB-ABC03D747554}" presName="rootConnector" presStyleLbl="node1" presStyleIdx="0" presStyleCnt="4"/>
      <dgm:spPr/>
      <dgm:t>
        <a:bodyPr/>
        <a:lstStyle/>
        <a:p>
          <a:endParaRPr lang="en-US"/>
        </a:p>
      </dgm:t>
    </dgm:pt>
    <dgm:pt modelId="{57A64F00-4079-4ACF-8C7A-6DA780540C18}" type="pres">
      <dgm:prSet presAssocID="{B824CE07-ACC4-4136-8EBB-ABC03D747554}" presName="childShape" presStyleCnt="0"/>
      <dgm:spPr/>
    </dgm:pt>
    <dgm:pt modelId="{1E85DC76-292B-449B-B4B4-A2F96AD99C96}" type="pres">
      <dgm:prSet presAssocID="{13DCC695-59AB-43D7-9B68-F2495CAEC4AC}" presName="Name13" presStyleLbl="parChTrans1D2" presStyleIdx="0" presStyleCnt="7"/>
      <dgm:spPr/>
      <dgm:t>
        <a:bodyPr/>
        <a:lstStyle/>
        <a:p>
          <a:endParaRPr lang="en-US"/>
        </a:p>
      </dgm:t>
    </dgm:pt>
    <dgm:pt modelId="{31B19815-81D2-4B8D-945A-084AA906E68B}" type="pres">
      <dgm:prSet presAssocID="{0CF1F25D-EAD4-4E36-A1C3-DECAD9A21159}" presName="childText" presStyleLbl="bgAcc1" presStyleIdx="0" presStyleCnt="7" custScaleX="160038" custScaleY="188432" custLinFactNeighborX="7566" custLinFactNeighborY="-261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8D53F0-74C2-4FA5-A3A2-4EC042398349}" type="pres">
      <dgm:prSet presAssocID="{0D3E386D-A728-40B8-8335-F7C5591C67CD}" presName="Name13" presStyleLbl="parChTrans1D2" presStyleIdx="1" presStyleCnt="7"/>
      <dgm:spPr/>
      <dgm:t>
        <a:bodyPr/>
        <a:lstStyle/>
        <a:p>
          <a:endParaRPr lang="en-US"/>
        </a:p>
      </dgm:t>
    </dgm:pt>
    <dgm:pt modelId="{67389374-2744-45AD-86DF-B75AE2192AC7}" type="pres">
      <dgm:prSet presAssocID="{3D309EE4-DA28-4941-A99E-4799978AB7C2}" presName="childText" presStyleLbl="bgAcc1" presStyleIdx="1" presStyleCnt="7" custScaleX="177154" custScaleY="195097" custLinFactNeighborX="-2164" custLinFactNeighborY="-266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6CA55F-A953-4BEF-A8B6-299F6D4D663C}" type="pres">
      <dgm:prSet presAssocID="{211AF51E-A874-4EE9-A543-3E3C3092BC6C}" presName="root" presStyleCnt="0"/>
      <dgm:spPr/>
    </dgm:pt>
    <dgm:pt modelId="{88CBAE0D-52ED-4264-873C-54F1547E213E}" type="pres">
      <dgm:prSet presAssocID="{211AF51E-A874-4EE9-A543-3E3C3092BC6C}" presName="rootComposite" presStyleCnt="0"/>
      <dgm:spPr/>
    </dgm:pt>
    <dgm:pt modelId="{00BA2711-4C36-4752-84B0-FC0EA28506A2}" type="pres">
      <dgm:prSet presAssocID="{211AF51E-A874-4EE9-A543-3E3C3092BC6C}" presName="rootText" presStyleLbl="node1" presStyleIdx="1" presStyleCnt="4" custLinFactNeighborX="4362" custLinFactNeighborY="-94209"/>
      <dgm:spPr/>
      <dgm:t>
        <a:bodyPr/>
        <a:lstStyle/>
        <a:p>
          <a:endParaRPr lang="en-US"/>
        </a:p>
      </dgm:t>
    </dgm:pt>
    <dgm:pt modelId="{09685782-CDE9-4DC1-8FA8-C38FB34D6706}" type="pres">
      <dgm:prSet presAssocID="{211AF51E-A874-4EE9-A543-3E3C3092BC6C}" presName="rootConnector" presStyleLbl="node1" presStyleIdx="1" presStyleCnt="4"/>
      <dgm:spPr/>
      <dgm:t>
        <a:bodyPr/>
        <a:lstStyle/>
        <a:p>
          <a:endParaRPr lang="en-US"/>
        </a:p>
      </dgm:t>
    </dgm:pt>
    <dgm:pt modelId="{0D9A32B4-1257-400A-BC78-779119DDF6E5}" type="pres">
      <dgm:prSet presAssocID="{211AF51E-A874-4EE9-A543-3E3C3092BC6C}" presName="childShape" presStyleCnt="0"/>
      <dgm:spPr/>
    </dgm:pt>
    <dgm:pt modelId="{BEDE2ACB-98FA-4E0E-9535-D4203C709BD1}" type="pres">
      <dgm:prSet presAssocID="{DE55445A-1678-482B-9312-7249C54AF9A9}" presName="Name13" presStyleLbl="parChTrans1D2" presStyleIdx="2" presStyleCnt="7"/>
      <dgm:spPr/>
      <dgm:t>
        <a:bodyPr/>
        <a:lstStyle/>
        <a:p>
          <a:endParaRPr lang="en-US"/>
        </a:p>
      </dgm:t>
    </dgm:pt>
    <dgm:pt modelId="{286EF310-33E5-44A0-A7CD-60E53B33C2DB}" type="pres">
      <dgm:prSet presAssocID="{8AF6A965-6FDE-4CEC-8904-37D76EEC977E}" presName="childText" presStyleLbl="bgAcc1" presStyleIdx="2" presStyleCnt="7" custScaleX="139847" custScaleY="242951" custLinFactNeighborX="8374" custLinFactNeighborY="-337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05629C-6BCE-4E5B-AC33-D8C38A2D8DDC}" type="pres">
      <dgm:prSet presAssocID="{E9B3401A-0CF8-45A0-B968-9A97DA3A190D}" presName="root" presStyleCnt="0"/>
      <dgm:spPr/>
    </dgm:pt>
    <dgm:pt modelId="{54CDA4CC-BD2B-4278-A816-5D8331C31E2F}" type="pres">
      <dgm:prSet presAssocID="{E9B3401A-0CF8-45A0-B968-9A97DA3A190D}" presName="rootComposite" presStyleCnt="0"/>
      <dgm:spPr/>
    </dgm:pt>
    <dgm:pt modelId="{EF02C070-7D19-48DC-BA6C-1025D563357F}" type="pres">
      <dgm:prSet presAssocID="{E9B3401A-0CF8-45A0-B968-9A97DA3A190D}" presName="rootText" presStyleLbl="node1" presStyleIdx="2" presStyleCnt="4" custLinFactNeighborY="-92485"/>
      <dgm:spPr/>
      <dgm:t>
        <a:bodyPr/>
        <a:lstStyle/>
        <a:p>
          <a:endParaRPr lang="en-US"/>
        </a:p>
      </dgm:t>
    </dgm:pt>
    <dgm:pt modelId="{CF0CDC5D-134B-4DE9-BB54-2CB0BA50D954}" type="pres">
      <dgm:prSet presAssocID="{E9B3401A-0CF8-45A0-B968-9A97DA3A190D}" presName="rootConnector" presStyleLbl="node1" presStyleIdx="2" presStyleCnt="4"/>
      <dgm:spPr/>
      <dgm:t>
        <a:bodyPr/>
        <a:lstStyle/>
        <a:p>
          <a:endParaRPr lang="en-US"/>
        </a:p>
      </dgm:t>
    </dgm:pt>
    <dgm:pt modelId="{8BA91AB5-2BBA-41BF-BEC7-6DB27540291A}" type="pres">
      <dgm:prSet presAssocID="{E9B3401A-0CF8-45A0-B968-9A97DA3A190D}" presName="childShape" presStyleCnt="0"/>
      <dgm:spPr/>
    </dgm:pt>
    <dgm:pt modelId="{948B6EBA-177E-428A-A3BD-42DE1B29DFBA}" type="pres">
      <dgm:prSet presAssocID="{C152391E-E23F-4883-A3DC-499B1A02B779}" presName="Name13" presStyleLbl="parChTrans1D2" presStyleIdx="3" presStyleCnt="7"/>
      <dgm:spPr/>
      <dgm:t>
        <a:bodyPr/>
        <a:lstStyle/>
        <a:p>
          <a:endParaRPr lang="en-US"/>
        </a:p>
      </dgm:t>
    </dgm:pt>
    <dgm:pt modelId="{1BFC61A2-5384-47B5-A339-D5EB75E14641}" type="pres">
      <dgm:prSet presAssocID="{9D234259-DD98-4B45-9404-F659F0BD55F4}" presName="childText" presStyleLbl="bgAcc1" presStyleIdx="3" presStyleCnt="7" custScaleY="155084" custLinFactNeighborX="8206" custLinFactNeighborY="-511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F91927-1B3A-4C49-AFCB-A894A3E48523}" type="pres">
      <dgm:prSet presAssocID="{254EE869-9865-4348-8714-DF0782365297}" presName="Name13" presStyleLbl="parChTrans1D2" presStyleIdx="4" presStyleCnt="7"/>
      <dgm:spPr/>
      <dgm:t>
        <a:bodyPr/>
        <a:lstStyle/>
        <a:p>
          <a:endParaRPr lang="en-US"/>
        </a:p>
      </dgm:t>
    </dgm:pt>
    <dgm:pt modelId="{C04117F7-4B2E-4CCB-949F-51CAB39F5CAC}" type="pres">
      <dgm:prSet presAssocID="{96912DC9-0CE8-4487-93A8-B35C38832583}" presName="childText" presStyleLbl="bgAcc1" presStyleIdx="4" presStyleCnt="7" custScaleX="117208" custLinFactNeighborX="8724" custLinFactNeighborY="-401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36891D-E2FD-4318-8BDA-C9785F72DF2F}" type="pres">
      <dgm:prSet presAssocID="{B977684C-9DC3-476D-A97A-F565D1A2E79F}" presName="root" presStyleCnt="0"/>
      <dgm:spPr/>
    </dgm:pt>
    <dgm:pt modelId="{0FCB5660-CB3B-4E15-ADB8-F59E0771C608}" type="pres">
      <dgm:prSet presAssocID="{B977684C-9DC3-476D-A97A-F565D1A2E79F}" presName="rootComposite" presStyleCnt="0"/>
      <dgm:spPr/>
    </dgm:pt>
    <dgm:pt modelId="{C4634976-DC59-4059-B8C3-DDBC634DAE3D}" type="pres">
      <dgm:prSet presAssocID="{B977684C-9DC3-476D-A97A-F565D1A2E79F}" presName="rootText" presStyleLbl="node1" presStyleIdx="3" presStyleCnt="4" custLinFactNeighborY="-34900"/>
      <dgm:spPr/>
      <dgm:t>
        <a:bodyPr/>
        <a:lstStyle/>
        <a:p>
          <a:endParaRPr lang="en-US"/>
        </a:p>
      </dgm:t>
    </dgm:pt>
    <dgm:pt modelId="{613CD164-1F19-415D-902C-129F92929454}" type="pres">
      <dgm:prSet presAssocID="{B977684C-9DC3-476D-A97A-F565D1A2E79F}" presName="rootConnector" presStyleLbl="node1" presStyleIdx="3" presStyleCnt="4"/>
      <dgm:spPr/>
      <dgm:t>
        <a:bodyPr/>
        <a:lstStyle/>
        <a:p>
          <a:endParaRPr lang="en-US"/>
        </a:p>
      </dgm:t>
    </dgm:pt>
    <dgm:pt modelId="{FAE96502-3E41-4B3B-902E-A899109924C1}" type="pres">
      <dgm:prSet presAssocID="{B977684C-9DC3-476D-A97A-F565D1A2E79F}" presName="childShape" presStyleCnt="0"/>
      <dgm:spPr/>
    </dgm:pt>
    <dgm:pt modelId="{7BE35C48-C32A-45E3-9141-73513E6766B1}" type="pres">
      <dgm:prSet presAssocID="{81BB4B57-1ED8-4FFA-B195-80A9909B809F}" presName="Name13" presStyleLbl="parChTrans1D2" presStyleIdx="5" presStyleCnt="7"/>
      <dgm:spPr/>
      <dgm:t>
        <a:bodyPr/>
        <a:lstStyle/>
        <a:p>
          <a:endParaRPr lang="en-US"/>
        </a:p>
      </dgm:t>
    </dgm:pt>
    <dgm:pt modelId="{9A488DC5-C590-47F6-B081-F62B97902B3A}" type="pres">
      <dgm:prSet presAssocID="{678F7997-1973-4C86-A19F-FFAC477F2AAE}" presName="childText" presStyleLbl="bgAcc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6E4F87-428F-4093-9B12-CE77A8D44E6F}" type="pres">
      <dgm:prSet presAssocID="{5C65C427-F2D6-44CF-9089-9244001F37C9}" presName="Name13" presStyleLbl="parChTrans1D2" presStyleIdx="6" presStyleCnt="7"/>
      <dgm:spPr/>
      <dgm:t>
        <a:bodyPr/>
        <a:lstStyle/>
        <a:p>
          <a:endParaRPr lang="en-US"/>
        </a:p>
      </dgm:t>
    </dgm:pt>
    <dgm:pt modelId="{32CCFE79-4948-41B6-A0E4-D90FCD00DBBF}" type="pres">
      <dgm:prSet presAssocID="{0FFA65E8-F6EA-4136-946B-69B358C7DFD0}" presName="childText" presStyleLbl="bgAcc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660FD04-2BF9-474A-A37A-870706EFC8F9}" srcId="{3D309EE4-DA28-4941-A99E-4799978AB7C2}" destId="{8BFE3F3F-0C64-42BC-B364-8A3208915CA2}" srcOrd="2" destOrd="0" parTransId="{E990DA20-7481-4B8B-BEEB-E4A0116D71AD}" sibTransId="{8546BFD1-47DA-4B11-BBB5-774CE83573E3}"/>
    <dgm:cxn modelId="{50618638-37D8-4464-85F9-FDFE07F862AB}" type="presOf" srcId="{0FFA65E8-F6EA-4136-946B-69B358C7DFD0}" destId="{32CCFE79-4948-41B6-A0E4-D90FCD00DBBF}" srcOrd="0" destOrd="0" presId="urn:microsoft.com/office/officeart/2005/8/layout/hierarchy3"/>
    <dgm:cxn modelId="{0774FD6A-B8AA-49E5-918A-E5A9CDBD06D6}" type="presOf" srcId="{B977684C-9DC3-476D-A97A-F565D1A2E79F}" destId="{613CD164-1F19-415D-902C-129F92929454}" srcOrd="1" destOrd="0" presId="urn:microsoft.com/office/officeart/2005/8/layout/hierarchy3"/>
    <dgm:cxn modelId="{8A6407E1-377D-4192-9F62-02A41FFCD7B9}" srcId="{0CF1F25D-EAD4-4E36-A1C3-DECAD9A21159}" destId="{FFEC0AEC-3366-421C-AEE4-79928FAEF770}" srcOrd="2" destOrd="0" parTransId="{8158ED77-500A-4C6F-A452-F4BF87A7EEE1}" sibTransId="{D3212DBC-974F-4463-B687-AB7749386069}"/>
    <dgm:cxn modelId="{7B384AF8-9E28-4167-AC79-30CD8E5EA8A3}" srcId="{211AF51E-A874-4EE9-A543-3E3C3092BC6C}" destId="{8AF6A965-6FDE-4CEC-8904-37D76EEC977E}" srcOrd="0" destOrd="0" parTransId="{DE55445A-1678-482B-9312-7249C54AF9A9}" sibTransId="{6439BB60-C0FA-4C0F-9637-6BD893E296D5}"/>
    <dgm:cxn modelId="{C3162CC4-AEB7-4B18-A8A2-77C52EBFED61}" type="presOf" srcId="{0D3E386D-A728-40B8-8335-F7C5591C67CD}" destId="{3A8D53F0-74C2-4FA5-A3A2-4EC042398349}" srcOrd="0" destOrd="0" presId="urn:microsoft.com/office/officeart/2005/8/layout/hierarchy3"/>
    <dgm:cxn modelId="{DA819AFF-B928-48DF-B539-FCA8725C88FC}" type="presOf" srcId="{9D234259-DD98-4B45-9404-F659F0BD55F4}" destId="{1BFC61A2-5384-47B5-A339-D5EB75E14641}" srcOrd="0" destOrd="0" presId="urn:microsoft.com/office/officeart/2005/8/layout/hierarchy3"/>
    <dgm:cxn modelId="{9FFD9A0E-37C8-465B-B3D5-B77A1BAE30E6}" type="presOf" srcId="{8BFE3F3F-0C64-42BC-B364-8A3208915CA2}" destId="{67389374-2744-45AD-86DF-B75AE2192AC7}" srcOrd="0" destOrd="3" presId="urn:microsoft.com/office/officeart/2005/8/layout/hierarchy3"/>
    <dgm:cxn modelId="{B5887F62-96EE-4461-AF32-1FB45E97169F}" type="presOf" srcId="{211AF51E-A874-4EE9-A543-3E3C3092BC6C}" destId="{09685782-CDE9-4DC1-8FA8-C38FB34D6706}" srcOrd="1" destOrd="0" presId="urn:microsoft.com/office/officeart/2005/8/layout/hierarchy3"/>
    <dgm:cxn modelId="{4276FCA4-EE22-4369-8F84-01F945655F20}" type="presOf" srcId="{81BB4B57-1ED8-4FFA-B195-80A9909B809F}" destId="{7BE35C48-C32A-45E3-9141-73513E6766B1}" srcOrd="0" destOrd="0" presId="urn:microsoft.com/office/officeart/2005/8/layout/hierarchy3"/>
    <dgm:cxn modelId="{17FC33C3-9DBA-435F-BDFF-42C1236E157F}" type="presOf" srcId="{1EEE9ACB-9264-495D-95AF-8D286B1BE022}" destId="{67389374-2744-45AD-86DF-B75AE2192AC7}" srcOrd="0" destOrd="1" presId="urn:microsoft.com/office/officeart/2005/8/layout/hierarchy3"/>
    <dgm:cxn modelId="{4151E92B-A2F9-4D10-B1D4-0F033A3651FC}" type="presOf" srcId="{211AF51E-A874-4EE9-A543-3E3C3092BC6C}" destId="{00BA2711-4C36-4752-84B0-FC0EA28506A2}" srcOrd="0" destOrd="0" presId="urn:microsoft.com/office/officeart/2005/8/layout/hierarchy3"/>
    <dgm:cxn modelId="{2F86D7C6-362E-40FC-A75A-84154A4F457E}" type="presOf" srcId="{0CF1F25D-EAD4-4E36-A1C3-DECAD9A21159}" destId="{31B19815-81D2-4B8D-945A-084AA906E68B}" srcOrd="0" destOrd="0" presId="urn:microsoft.com/office/officeart/2005/8/layout/hierarchy3"/>
    <dgm:cxn modelId="{1BF7F07E-CA62-404E-A231-E70477EC2EC3}" srcId="{E9B3401A-0CF8-45A0-B968-9A97DA3A190D}" destId="{9D234259-DD98-4B45-9404-F659F0BD55F4}" srcOrd="0" destOrd="0" parTransId="{C152391E-E23F-4883-A3DC-499B1A02B779}" sibTransId="{95EF401D-1A73-45BF-AC71-148C2575675E}"/>
    <dgm:cxn modelId="{DB9689D1-AF9E-4B7C-ABC7-7FEE1059B19D}" srcId="{05016385-114B-4F0D-8B78-67E60CC6B24A}" destId="{B977684C-9DC3-476D-A97A-F565D1A2E79F}" srcOrd="3" destOrd="0" parTransId="{1555C8EE-A91E-4DA5-B0D9-757D7A44EE13}" sibTransId="{24FF8CE1-09C1-44EB-81C5-FB21B9AFB8D0}"/>
    <dgm:cxn modelId="{6E75618A-2033-4D06-980A-5619C9214EFF}" type="presOf" srcId="{B824CE07-ACC4-4136-8EBB-ABC03D747554}" destId="{3DD09F4D-5B22-4E11-A924-2986639F36E0}" srcOrd="1" destOrd="0" presId="urn:microsoft.com/office/officeart/2005/8/layout/hierarchy3"/>
    <dgm:cxn modelId="{2697EB22-CF10-4CC7-B5A1-5EFAD74C3C98}" type="presOf" srcId="{DE55445A-1678-482B-9312-7249C54AF9A9}" destId="{BEDE2ACB-98FA-4E0E-9535-D4203C709BD1}" srcOrd="0" destOrd="0" presId="urn:microsoft.com/office/officeart/2005/8/layout/hierarchy3"/>
    <dgm:cxn modelId="{B9F36EFB-FDE3-4A43-A0E9-E2945B7E5026}" type="presOf" srcId="{FFEC0AEC-3366-421C-AEE4-79928FAEF770}" destId="{31B19815-81D2-4B8D-945A-084AA906E68B}" srcOrd="0" destOrd="3" presId="urn:microsoft.com/office/officeart/2005/8/layout/hierarchy3"/>
    <dgm:cxn modelId="{59DF7952-2A76-4ACC-B1D3-FA2790E2D945}" srcId="{05016385-114B-4F0D-8B78-67E60CC6B24A}" destId="{B824CE07-ACC4-4136-8EBB-ABC03D747554}" srcOrd="0" destOrd="0" parTransId="{20C9E619-46A4-4FD8-9593-0B3754FAC69E}" sibTransId="{C1998FA3-50AE-4F25-852A-2D021B065509}"/>
    <dgm:cxn modelId="{F81F3BC7-0E22-4A56-91B9-7FA154400FCB}" type="presOf" srcId="{678F7997-1973-4C86-A19F-FFAC477F2AAE}" destId="{9A488DC5-C590-47F6-B081-F62B97902B3A}" srcOrd="0" destOrd="0" presId="urn:microsoft.com/office/officeart/2005/8/layout/hierarchy3"/>
    <dgm:cxn modelId="{FF4BF45F-43DC-4F86-8AFC-9704FC655714}" type="presOf" srcId="{96912DC9-0CE8-4487-93A8-B35C38832583}" destId="{C04117F7-4B2E-4CCB-949F-51CAB39F5CAC}" srcOrd="0" destOrd="0" presId="urn:microsoft.com/office/officeart/2005/8/layout/hierarchy3"/>
    <dgm:cxn modelId="{40E53CE5-31F5-418A-A279-03AF21C6623B}" srcId="{E9B3401A-0CF8-45A0-B968-9A97DA3A190D}" destId="{96912DC9-0CE8-4487-93A8-B35C38832583}" srcOrd="1" destOrd="0" parTransId="{254EE869-9865-4348-8714-DF0782365297}" sibTransId="{4A54DEE7-8FD5-4201-8C0A-CC8A1653F2A0}"/>
    <dgm:cxn modelId="{1627DE3A-5759-4D09-988C-8DF13DFD5FF2}" srcId="{3D309EE4-DA28-4941-A99E-4799978AB7C2}" destId="{1EEE9ACB-9264-495D-95AF-8D286B1BE022}" srcOrd="0" destOrd="0" parTransId="{1A044D06-B6EC-48D4-A68B-A681F485AB57}" sibTransId="{D8B3D8A8-A942-452D-BD32-13D40D7115AD}"/>
    <dgm:cxn modelId="{40DEB13D-431A-4295-A2E0-DE991356117B}" type="presOf" srcId="{09C53F7C-F519-4200-8CCB-AAEF5869107F}" destId="{67389374-2744-45AD-86DF-B75AE2192AC7}" srcOrd="0" destOrd="2" presId="urn:microsoft.com/office/officeart/2005/8/layout/hierarchy3"/>
    <dgm:cxn modelId="{6F23786B-E1AC-41A4-83EB-C1303A98CF32}" type="presOf" srcId="{B977684C-9DC3-476D-A97A-F565D1A2E79F}" destId="{C4634976-DC59-4059-B8C3-DDBC634DAE3D}" srcOrd="0" destOrd="0" presId="urn:microsoft.com/office/officeart/2005/8/layout/hierarchy3"/>
    <dgm:cxn modelId="{D863EA59-537C-4EAE-AC4C-237774032385}" type="presOf" srcId="{2F8EC94C-E187-4391-A4AE-F0035489E180}" destId="{31B19815-81D2-4B8D-945A-084AA906E68B}" srcOrd="0" destOrd="2" presId="urn:microsoft.com/office/officeart/2005/8/layout/hierarchy3"/>
    <dgm:cxn modelId="{215416B0-962A-4133-A1CC-F7F81DBC8ABB}" srcId="{B824CE07-ACC4-4136-8EBB-ABC03D747554}" destId="{3D309EE4-DA28-4941-A99E-4799978AB7C2}" srcOrd="1" destOrd="0" parTransId="{0D3E386D-A728-40B8-8335-F7C5591C67CD}" sibTransId="{015FD137-712B-4A9E-9746-3AA963981CEA}"/>
    <dgm:cxn modelId="{FB61F406-3CB8-422A-9BC6-ED8C65FC87E0}" type="presOf" srcId="{C152391E-E23F-4883-A3DC-499B1A02B779}" destId="{948B6EBA-177E-428A-A3BD-42DE1B29DFBA}" srcOrd="0" destOrd="0" presId="urn:microsoft.com/office/officeart/2005/8/layout/hierarchy3"/>
    <dgm:cxn modelId="{D4AED275-DA1A-4160-AF3F-5122E2F41864}" srcId="{0CF1F25D-EAD4-4E36-A1C3-DECAD9A21159}" destId="{2F8EC94C-E187-4391-A4AE-F0035489E180}" srcOrd="1" destOrd="0" parTransId="{66A1FD53-BA00-4287-B0C3-08736BF3EC90}" sibTransId="{F07C19E5-A90E-4E27-9A24-26A6A7763F8F}"/>
    <dgm:cxn modelId="{891A906D-3947-4751-B574-72B2F299212A}" srcId="{3D309EE4-DA28-4941-A99E-4799978AB7C2}" destId="{09C53F7C-F519-4200-8CCB-AAEF5869107F}" srcOrd="1" destOrd="0" parTransId="{7B964F78-C30B-48BD-ABC0-C73C3EA45788}" sibTransId="{EE41FFEA-3873-4195-B13B-D57C26ECB14F}"/>
    <dgm:cxn modelId="{FDD4788E-4FD0-438C-B1B2-1B8CABC71280}" type="presOf" srcId="{05016385-114B-4F0D-8B78-67E60CC6B24A}" destId="{C246AB2D-0609-4765-AB24-ED4846DC8BF9}" srcOrd="0" destOrd="0" presId="urn:microsoft.com/office/officeart/2005/8/layout/hierarchy3"/>
    <dgm:cxn modelId="{A03E9316-5A0A-4381-9CE5-317DF7DD74F6}" srcId="{05016385-114B-4F0D-8B78-67E60CC6B24A}" destId="{211AF51E-A874-4EE9-A543-3E3C3092BC6C}" srcOrd="1" destOrd="0" parTransId="{6047741E-F7C4-480B-8334-F64F0658E43E}" sibTransId="{35D658DA-EFF1-426C-84D0-44616380F891}"/>
    <dgm:cxn modelId="{7FB4F35B-2481-4BBE-B59B-B02B517F8DB7}" type="presOf" srcId="{5C65C427-F2D6-44CF-9089-9244001F37C9}" destId="{F76E4F87-428F-4093-9B12-CE77A8D44E6F}" srcOrd="0" destOrd="0" presId="urn:microsoft.com/office/officeart/2005/8/layout/hierarchy3"/>
    <dgm:cxn modelId="{F818AE54-F1AC-4CCE-8A11-9D0D6CF22E6C}" srcId="{B824CE07-ACC4-4136-8EBB-ABC03D747554}" destId="{0CF1F25D-EAD4-4E36-A1C3-DECAD9A21159}" srcOrd="0" destOrd="0" parTransId="{13DCC695-59AB-43D7-9B68-F2495CAEC4AC}" sibTransId="{2CD18024-49E3-45A7-9A04-B43C89057CB8}"/>
    <dgm:cxn modelId="{2B70F4DF-0804-451F-A3A6-DBA905B1BAF5}" srcId="{05016385-114B-4F0D-8B78-67E60CC6B24A}" destId="{E9B3401A-0CF8-45A0-B968-9A97DA3A190D}" srcOrd="2" destOrd="0" parTransId="{366CDFE5-E09E-4C53-8667-DC58A2A7D453}" sibTransId="{BFD9A39D-B41B-460A-8B6A-58EA8000C18F}"/>
    <dgm:cxn modelId="{A074776A-2031-4294-9DDE-40BE8BFA5DF1}" type="presOf" srcId="{3D309EE4-DA28-4941-A99E-4799978AB7C2}" destId="{67389374-2744-45AD-86DF-B75AE2192AC7}" srcOrd="0" destOrd="0" presId="urn:microsoft.com/office/officeart/2005/8/layout/hierarchy3"/>
    <dgm:cxn modelId="{55F1E483-0BF4-4DA9-83FB-86541127956E}" srcId="{0CF1F25D-EAD4-4E36-A1C3-DECAD9A21159}" destId="{61B382FC-FAAC-48F8-9662-78E25D0902F6}" srcOrd="0" destOrd="0" parTransId="{5CA0F4EC-FEA4-499C-A69F-B080EA862AFF}" sibTransId="{FF83CA47-7911-4091-BFE7-669568A34D89}"/>
    <dgm:cxn modelId="{2E7E5675-ED9F-4ECA-88EA-5884ACD2B1A8}" srcId="{B977684C-9DC3-476D-A97A-F565D1A2E79F}" destId="{0FFA65E8-F6EA-4136-946B-69B358C7DFD0}" srcOrd="1" destOrd="0" parTransId="{5C65C427-F2D6-44CF-9089-9244001F37C9}" sibTransId="{4B596E7E-75B9-479D-A0D6-81E17738E8D8}"/>
    <dgm:cxn modelId="{EA4B682A-D844-4131-8D2C-87C8B2133158}" type="presOf" srcId="{E9B3401A-0CF8-45A0-B968-9A97DA3A190D}" destId="{EF02C070-7D19-48DC-BA6C-1025D563357F}" srcOrd="0" destOrd="0" presId="urn:microsoft.com/office/officeart/2005/8/layout/hierarchy3"/>
    <dgm:cxn modelId="{202154C9-D420-431B-9046-7C29609D3EBB}" srcId="{B977684C-9DC3-476D-A97A-F565D1A2E79F}" destId="{678F7997-1973-4C86-A19F-FFAC477F2AAE}" srcOrd="0" destOrd="0" parTransId="{81BB4B57-1ED8-4FFA-B195-80A9909B809F}" sibTransId="{72662467-9980-4D77-BC2B-106C74A2BFFC}"/>
    <dgm:cxn modelId="{472A440F-5BA9-4996-B9C8-7EC748AA2F2E}" type="presOf" srcId="{13DCC695-59AB-43D7-9B68-F2495CAEC4AC}" destId="{1E85DC76-292B-449B-B4B4-A2F96AD99C96}" srcOrd="0" destOrd="0" presId="urn:microsoft.com/office/officeart/2005/8/layout/hierarchy3"/>
    <dgm:cxn modelId="{EE2406AA-2162-41FB-B301-05006865001A}" type="presOf" srcId="{8AF6A965-6FDE-4CEC-8904-37D76EEC977E}" destId="{286EF310-33E5-44A0-A7CD-60E53B33C2DB}" srcOrd="0" destOrd="0" presId="urn:microsoft.com/office/officeart/2005/8/layout/hierarchy3"/>
    <dgm:cxn modelId="{66B3CF63-64A1-4AF0-8BF4-8B4A0CB65968}" type="presOf" srcId="{254EE869-9865-4348-8714-DF0782365297}" destId="{4FF91927-1B3A-4C49-AFCB-A894A3E48523}" srcOrd="0" destOrd="0" presId="urn:microsoft.com/office/officeart/2005/8/layout/hierarchy3"/>
    <dgm:cxn modelId="{55508C8B-5D22-4942-9250-51619FA7E55D}" type="presOf" srcId="{E9B3401A-0CF8-45A0-B968-9A97DA3A190D}" destId="{CF0CDC5D-134B-4DE9-BB54-2CB0BA50D954}" srcOrd="1" destOrd="0" presId="urn:microsoft.com/office/officeart/2005/8/layout/hierarchy3"/>
    <dgm:cxn modelId="{2729499B-34BB-406E-87A3-271F7949A413}" type="presOf" srcId="{B824CE07-ACC4-4136-8EBB-ABC03D747554}" destId="{B50328B1-DE18-4D97-ABF2-D63CD335EB66}" srcOrd="0" destOrd="0" presId="urn:microsoft.com/office/officeart/2005/8/layout/hierarchy3"/>
    <dgm:cxn modelId="{96CB7D43-8BBD-4534-89AB-FF381B1FF0AB}" type="presOf" srcId="{61B382FC-FAAC-48F8-9662-78E25D0902F6}" destId="{31B19815-81D2-4B8D-945A-084AA906E68B}" srcOrd="0" destOrd="1" presId="urn:microsoft.com/office/officeart/2005/8/layout/hierarchy3"/>
    <dgm:cxn modelId="{2F41790D-674C-44F5-B925-4E920F160CB1}" type="presParOf" srcId="{C246AB2D-0609-4765-AB24-ED4846DC8BF9}" destId="{B55A39A8-1A8A-49AE-88F8-6B20D34171C1}" srcOrd="0" destOrd="0" presId="urn:microsoft.com/office/officeart/2005/8/layout/hierarchy3"/>
    <dgm:cxn modelId="{6BB33BB0-71E9-4274-B0DE-D77C92050278}" type="presParOf" srcId="{B55A39A8-1A8A-49AE-88F8-6B20D34171C1}" destId="{FD3FA336-823F-4731-B3AA-81667CB363B7}" srcOrd="0" destOrd="0" presId="urn:microsoft.com/office/officeart/2005/8/layout/hierarchy3"/>
    <dgm:cxn modelId="{D3C96310-54C2-4C48-ADAE-00FE567C9651}" type="presParOf" srcId="{FD3FA336-823F-4731-B3AA-81667CB363B7}" destId="{B50328B1-DE18-4D97-ABF2-D63CD335EB66}" srcOrd="0" destOrd="0" presId="urn:microsoft.com/office/officeart/2005/8/layout/hierarchy3"/>
    <dgm:cxn modelId="{19E1CD7C-B406-4045-A50D-016E57B47D56}" type="presParOf" srcId="{FD3FA336-823F-4731-B3AA-81667CB363B7}" destId="{3DD09F4D-5B22-4E11-A924-2986639F36E0}" srcOrd="1" destOrd="0" presId="urn:microsoft.com/office/officeart/2005/8/layout/hierarchy3"/>
    <dgm:cxn modelId="{6A549329-3E21-422C-B9BA-A7C6ECE6FBE9}" type="presParOf" srcId="{B55A39A8-1A8A-49AE-88F8-6B20D34171C1}" destId="{57A64F00-4079-4ACF-8C7A-6DA780540C18}" srcOrd="1" destOrd="0" presId="urn:microsoft.com/office/officeart/2005/8/layout/hierarchy3"/>
    <dgm:cxn modelId="{18C524BA-35B8-47D8-8562-7A8DF43249B6}" type="presParOf" srcId="{57A64F00-4079-4ACF-8C7A-6DA780540C18}" destId="{1E85DC76-292B-449B-B4B4-A2F96AD99C96}" srcOrd="0" destOrd="0" presId="urn:microsoft.com/office/officeart/2005/8/layout/hierarchy3"/>
    <dgm:cxn modelId="{30D001B9-000B-428C-9AA1-B7ADDFE1D3AA}" type="presParOf" srcId="{57A64F00-4079-4ACF-8C7A-6DA780540C18}" destId="{31B19815-81D2-4B8D-945A-084AA906E68B}" srcOrd="1" destOrd="0" presId="urn:microsoft.com/office/officeart/2005/8/layout/hierarchy3"/>
    <dgm:cxn modelId="{5A412AD2-8CF2-44AB-B204-7C8E1859CC0B}" type="presParOf" srcId="{57A64F00-4079-4ACF-8C7A-6DA780540C18}" destId="{3A8D53F0-74C2-4FA5-A3A2-4EC042398349}" srcOrd="2" destOrd="0" presId="urn:microsoft.com/office/officeart/2005/8/layout/hierarchy3"/>
    <dgm:cxn modelId="{630637CF-2CB6-4401-A2FF-5FBC69484C1D}" type="presParOf" srcId="{57A64F00-4079-4ACF-8C7A-6DA780540C18}" destId="{67389374-2744-45AD-86DF-B75AE2192AC7}" srcOrd="3" destOrd="0" presId="urn:microsoft.com/office/officeart/2005/8/layout/hierarchy3"/>
    <dgm:cxn modelId="{89080B83-1537-4B43-9532-AFD7C1779334}" type="presParOf" srcId="{C246AB2D-0609-4765-AB24-ED4846DC8BF9}" destId="{AA6CA55F-A953-4BEF-A8B6-299F6D4D663C}" srcOrd="1" destOrd="0" presId="urn:microsoft.com/office/officeart/2005/8/layout/hierarchy3"/>
    <dgm:cxn modelId="{351F4924-EFE8-466E-BB91-EF18AC51900D}" type="presParOf" srcId="{AA6CA55F-A953-4BEF-A8B6-299F6D4D663C}" destId="{88CBAE0D-52ED-4264-873C-54F1547E213E}" srcOrd="0" destOrd="0" presId="urn:microsoft.com/office/officeart/2005/8/layout/hierarchy3"/>
    <dgm:cxn modelId="{7BDE4076-6F7E-4C56-99A3-03A7B8F23A99}" type="presParOf" srcId="{88CBAE0D-52ED-4264-873C-54F1547E213E}" destId="{00BA2711-4C36-4752-84B0-FC0EA28506A2}" srcOrd="0" destOrd="0" presId="urn:microsoft.com/office/officeart/2005/8/layout/hierarchy3"/>
    <dgm:cxn modelId="{5C458FFE-C31D-4F11-A3F5-8A834E055C5E}" type="presParOf" srcId="{88CBAE0D-52ED-4264-873C-54F1547E213E}" destId="{09685782-CDE9-4DC1-8FA8-C38FB34D6706}" srcOrd="1" destOrd="0" presId="urn:microsoft.com/office/officeart/2005/8/layout/hierarchy3"/>
    <dgm:cxn modelId="{001EECB6-CD3D-4B0A-89CF-EE178B896DB1}" type="presParOf" srcId="{AA6CA55F-A953-4BEF-A8B6-299F6D4D663C}" destId="{0D9A32B4-1257-400A-BC78-779119DDF6E5}" srcOrd="1" destOrd="0" presId="urn:microsoft.com/office/officeart/2005/8/layout/hierarchy3"/>
    <dgm:cxn modelId="{630E0B9D-F08E-4DD8-8B5E-65EDC1672811}" type="presParOf" srcId="{0D9A32B4-1257-400A-BC78-779119DDF6E5}" destId="{BEDE2ACB-98FA-4E0E-9535-D4203C709BD1}" srcOrd="0" destOrd="0" presId="urn:microsoft.com/office/officeart/2005/8/layout/hierarchy3"/>
    <dgm:cxn modelId="{C538B08C-7D60-43F3-95BF-FA3F718CD683}" type="presParOf" srcId="{0D9A32B4-1257-400A-BC78-779119DDF6E5}" destId="{286EF310-33E5-44A0-A7CD-60E53B33C2DB}" srcOrd="1" destOrd="0" presId="urn:microsoft.com/office/officeart/2005/8/layout/hierarchy3"/>
    <dgm:cxn modelId="{9F67FF82-77AD-4D35-A5C1-EA3B99168CDE}" type="presParOf" srcId="{C246AB2D-0609-4765-AB24-ED4846DC8BF9}" destId="{4105629C-6BCE-4E5B-AC33-D8C38A2D8DDC}" srcOrd="2" destOrd="0" presId="urn:microsoft.com/office/officeart/2005/8/layout/hierarchy3"/>
    <dgm:cxn modelId="{BE68A678-9B31-41D7-8ACE-C76CD758E639}" type="presParOf" srcId="{4105629C-6BCE-4E5B-AC33-D8C38A2D8DDC}" destId="{54CDA4CC-BD2B-4278-A816-5D8331C31E2F}" srcOrd="0" destOrd="0" presId="urn:microsoft.com/office/officeart/2005/8/layout/hierarchy3"/>
    <dgm:cxn modelId="{73E6C8CE-CAAE-4B45-AC6E-B50477BE7771}" type="presParOf" srcId="{54CDA4CC-BD2B-4278-A816-5D8331C31E2F}" destId="{EF02C070-7D19-48DC-BA6C-1025D563357F}" srcOrd="0" destOrd="0" presId="urn:microsoft.com/office/officeart/2005/8/layout/hierarchy3"/>
    <dgm:cxn modelId="{5693A447-8825-489A-A97F-AD9A9C803D35}" type="presParOf" srcId="{54CDA4CC-BD2B-4278-A816-5D8331C31E2F}" destId="{CF0CDC5D-134B-4DE9-BB54-2CB0BA50D954}" srcOrd="1" destOrd="0" presId="urn:microsoft.com/office/officeart/2005/8/layout/hierarchy3"/>
    <dgm:cxn modelId="{1442964F-E15D-4265-AD06-23557EFFDDDA}" type="presParOf" srcId="{4105629C-6BCE-4E5B-AC33-D8C38A2D8DDC}" destId="{8BA91AB5-2BBA-41BF-BEC7-6DB27540291A}" srcOrd="1" destOrd="0" presId="urn:microsoft.com/office/officeart/2005/8/layout/hierarchy3"/>
    <dgm:cxn modelId="{8DDB3C20-B561-456B-BE93-CDA871B936F6}" type="presParOf" srcId="{8BA91AB5-2BBA-41BF-BEC7-6DB27540291A}" destId="{948B6EBA-177E-428A-A3BD-42DE1B29DFBA}" srcOrd="0" destOrd="0" presId="urn:microsoft.com/office/officeart/2005/8/layout/hierarchy3"/>
    <dgm:cxn modelId="{0F48CE82-CD9D-48D4-9BB7-98C046EF8DCC}" type="presParOf" srcId="{8BA91AB5-2BBA-41BF-BEC7-6DB27540291A}" destId="{1BFC61A2-5384-47B5-A339-D5EB75E14641}" srcOrd="1" destOrd="0" presId="urn:microsoft.com/office/officeart/2005/8/layout/hierarchy3"/>
    <dgm:cxn modelId="{62232A64-56A8-408F-A154-967C01B516D5}" type="presParOf" srcId="{8BA91AB5-2BBA-41BF-BEC7-6DB27540291A}" destId="{4FF91927-1B3A-4C49-AFCB-A894A3E48523}" srcOrd="2" destOrd="0" presId="urn:microsoft.com/office/officeart/2005/8/layout/hierarchy3"/>
    <dgm:cxn modelId="{400BECEE-72BE-4677-8A33-17A852CE0578}" type="presParOf" srcId="{8BA91AB5-2BBA-41BF-BEC7-6DB27540291A}" destId="{C04117F7-4B2E-4CCB-949F-51CAB39F5CAC}" srcOrd="3" destOrd="0" presId="urn:microsoft.com/office/officeart/2005/8/layout/hierarchy3"/>
    <dgm:cxn modelId="{7676B511-18F4-4704-ABF4-817DBD60A077}" type="presParOf" srcId="{C246AB2D-0609-4765-AB24-ED4846DC8BF9}" destId="{1F36891D-E2FD-4318-8BDA-C9785F72DF2F}" srcOrd="3" destOrd="0" presId="urn:microsoft.com/office/officeart/2005/8/layout/hierarchy3"/>
    <dgm:cxn modelId="{CC0B1D0D-B878-440F-84FB-A52F3B6FA154}" type="presParOf" srcId="{1F36891D-E2FD-4318-8BDA-C9785F72DF2F}" destId="{0FCB5660-CB3B-4E15-ADB8-F59E0771C608}" srcOrd="0" destOrd="0" presId="urn:microsoft.com/office/officeart/2005/8/layout/hierarchy3"/>
    <dgm:cxn modelId="{60F88CC0-956A-4750-ABFC-244DB67D25D1}" type="presParOf" srcId="{0FCB5660-CB3B-4E15-ADB8-F59E0771C608}" destId="{C4634976-DC59-4059-B8C3-DDBC634DAE3D}" srcOrd="0" destOrd="0" presId="urn:microsoft.com/office/officeart/2005/8/layout/hierarchy3"/>
    <dgm:cxn modelId="{7B011E06-406C-4629-ACCA-8E8A51EA4273}" type="presParOf" srcId="{0FCB5660-CB3B-4E15-ADB8-F59E0771C608}" destId="{613CD164-1F19-415D-902C-129F92929454}" srcOrd="1" destOrd="0" presId="urn:microsoft.com/office/officeart/2005/8/layout/hierarchy3"/>
    <dgm:cxn modelId="{123684BE-AE88-4096-B82D-3FDE1AA79400}" type="presParOf" srcId="{1F36891D-E2FD-4318-8BDA-C9785F72DF2F}" destId="{FAE96502-3E41-4B3B-902E-A899109924C1}" srcOrd="1" destOrd="0" presId="urn:microsoft.com/office/officeart/2005/8/layout/hierarchy3"/>
    <dgm:cxn modelId="{27ABD230-8F59-4DD6-B03C-9A06C03F1F4F}" type="presParOf" srcId="{FAE96502-3E41-4B3B-902E-A899109924C1}" destId="{7BE35C48-C32A-45E3-9141-73513E6766B1}" srcOrd="0" destOrd="0" presId="urn:microsoft.com/office/officeart/2005/8/layout/hierarchy3"/>
    <dgm:cxn modelId="{00FCF62E-0841-4C8D-99AF-332D446ADA53}" type="presParOf" srcId="{FAE96502-3E41-4B3B-902E-A899109924C1}" destId="{9A488DC5-C590-47F6-B081-F62B97902B3A}" srcOrd="1" destOrd="0" presId="urn:microsoft.com/office/officeart/2005/8/layout/hierarchy3"/>
    <dgm:cxn modelId="{E1AB5EBA-795F-4801-9173-C9FC18BB6241}" type="presParOf" srcId="{FAE96502-3E41-4B3B-902E-A899109924C1}" destId="{F76E4F87-428F-4093-9B12-CE77A8D44E6F}" srcOrd="2" destOrd="0" presId="urn:microsoft.com/office/officeart/2005/8/layout/hierarchy3"/>
    <dgm:cxn modelId="{AF771F91-232E-427B-9BD0-4E88A36D2C15}" type="presParOf" srcId="{FAE96502-3E41-4B3B-902E-A899109924C1}" destId="{32CCFE79-4948-41B6-A0E4-D90FCD00DBBF}" srcOrd="3" destOrd="0" presId="urn:microsoft.com/office/officeart/2005/8/layout/hierarchy3"/>
  </dgm:cxnLst>
  <dgm:bg/>
  <dgm:whole/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2F784B85-35C6-4C74-B6B6-449BF07E7FEF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1E79D9BE-B373-4C84-B9FC-EA7015D62777}">
      <dgm:prSet custT="1"/>
      <dgm:spPr/>
      <dgm:t>
        <a:bodyPr/>
        <a:lstStyle/>
        <a:p>
          <a:pPr algn="ctr" rtl="0"/>
          <a:r>
            <a:rPr lang="en-US" sz="4400" dirty="0" smtClean="0">
              <a:latin typeface="Times New Roman" pitchFamily="18" charset="0"/>
              <a:cs typeface="Times New Roman" pitchFamily="18" charset="0"/>
            </a:rPr>
            <a:t>RDBMS </a:t>
          </a:r>
          <a:r>
            <a:rPr lang="en-US" sz="4400" dirty="0" err="1" smtClean="0">
              <a:latin typeface="Times New Roman" pitchFamily="18" charset="0"/>
              <a:cs typeface="Times New Roman" pitchFamily="18" charset="0"/>
            </a:rPr>
            <a:t>vs</a:t>
          </a:r>
          <a:r>
            <a:rPr lang="en-US" sz="4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4400" dirty="0" err="1" smtClean="0">
              <a:latin typeface="Times New Roman" pitchFamily="18" charset="0"/>
              <a:cs typeface="Times New Roman" pitchFamily="18" charset="0"/>
            </a:rPr>
            <a:t>Hadoop</a:t>
          </a:r>
          <a:endParaRPr lang="en-US" sz="4400" dirty="0">
            <a:latin typeface="Times New Roman" pitchFamily="18" charset="0"/>
            <a:cs typeface="Times New Roman" pitchFamily="18" charset="0"/>
          </a:endParaRPr>
        </a:p>
      </dgm:t>
    </dgm:pt>
    <dgm:pt modelId="{B6EB1342-B86A-44AF-85F4-5E90CD33EE7F}" type="parTrans" cxnId="{7365FB73-B674-45AB-ADFD-F167A842B234}">
      <dgm:prSet/>
      <dgm:spPr/>
      <dgm:t>
        <a:bodyPr/>
        <a:lstStyle/>
        <a:p>
          <a:endParaRPr lang="en-US"/>
        </a:p>
      </dgm:t>
    </dgm:pt>
    <dgm:pt modelId="{635DC227-B9B8-40A1-A9F3-72FE2822E6EC}" type="sibTrans" cxnId="{7365FB73-B674-45AB-ADFD-F167A842B234}">
      <dgm:prSet/>
      <dgm:spPr/>
      <dgm:t>
        <a:bodyPr/>
        <a:lstStyle/>
        <a:p>
          <a:endParaRPr lang="en-US"/>
        </a:p>
      </dgm:t>
    </dgm:pt>
    <dgm:pt modelId="{EEAA1494-2811-4233-AA19-CFDDEA3D47BB}" type="pres">
      <dgm:prSet presAssocID="{2F784B85-35C6-4C74-B6B6-449BF07E7FE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9FDEAC4-BF7B-439D-B2E6-D9669139F47F}" type="pres">
      <dgm:prSet presAssocID="{1E79D9BE-B373-4C84-B9FC-EA7015D62777}" presName="parentText" presStyleLbl="node1" presStyleIdx="0" presStyleCnt="1" custScaleY="6314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65FB73-B674-45AB-ADFD-F167A842B234}" srcId="{2F784B85-35C6-4C74-B6B6-449BF07E7FEF}" destId="{1E79D9BE-B373-4C84-B9FC-EA7015D62777}" srcOrd="0" destOrd="0" parTransId="{B6EB1342-B86A-44AF-85F4-5E90CD33EE7F}" sibTransId="{635DC227-B9B8-40A1-A9F3-72FE2822E6EC}"/>
    <dgm:cxn modelId="{BF7F6C14-82DB-4576-9D2C-7C27F7730D9F}" type="presOf" srcId="{2F784B85-35C6-4C74-B6B6-449BF07E7FEF}" destId="{EEAA1494-2811-4233-AA19-CFDDEA3D47BB}" srcOrd="0" destOrd="0" presId="urn:microsoft.com/office/officeart/2005/8/layout/vList2"/>
    <dgm:cxn modelId="{3C3D0784-28FF-48F1-96D6-3127C2B8761D}" type="presOf" srcId="{1E79D9BE-B373-4C84-B9FC-EA7015D62777}" destId="{19FDEAC4-BF7B-439D-B2E6-D9669139F47F}" srcOrd="0" destOrd="0" presId="urn:microsoft.com/office/officeart/2005/8/layout/vList2"/>
    <dgm:cxn modelId="{0DD48893-4692-4862-84A4-B4F5BA5C0F75}" type="presParOf" srcId="{EEAA1494-2811-4233-AA19-CFDDEA3D47BB}" destId="{19FDEAC4-BF7B-439D-B2E6-D9669139F47F}" srcOrd="0" destOrd="0" presId="urn:microsoft.com/office/officeart/2005/8/layout/vList2"/>
  </dgm:cxnLst>
  <dgm:bg/>
  <dgm:whole/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63AC8689-BB3A-4C3B-98DC-66D863549484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583C080-1F9B-422E-8139-39906A597CE4}">
      <dgm:prSet phldrT="[Text]"/>
      <dgm:spPr/>
      <dgm:t>
        <a:bodyPr/>
        <a:lstStyle/>
        <a:p>
          <a:r>
            <a:rPr lang="en-US" dirty="0" smtClean="0"/>
            <a:t>Parameters</a:t>
          </a:r>
          <a:endParaRPr lang="en-US" dirty="0"/>
        </a:p>
      </dgm:t>
    </dgm:pt>
    <dgm:pt modelId="{C3A1E482-0EF1-4C5C-911F-160F61A4648E}" type="parTrans" cxnId="{4DD82F61-3317-4157-8563-508F5C7F0DD1}">
      <dgm:prSet/>
      <dgm:spPr/>
      <dgm:t>
        <a:bodyPr/>
        <a:lstStyle/>
        <a:p>
          <a:endParaRPr lang="en-US"/>
        </a:p>
      </dgm:t>
    </dgm:pt>
    <dgm:pt modelId="{703F2972-E349-4B0C-8C3E-0DAAD842E29C}" type="sibTrans" cxnId="{4DD82F61-3317-4157-8563-508F5C7F0DD1}">
      <dgm:prSet/>
      <dgm:spPr/>
      <dgm:t>
        <a:bodyPr/>
        <a:lstStyle/>
        <a:p>
          <a:endParaRPr lang="en-US"/>
        </a:p>
      </dgm:t>
    </dgm:pt>
    <dgm:pt modelId="{5CB9DC1B-73A5-4580-BD3E-B99141DB8BC5}">
      <dgm:prSet phldrT="[Text]"/>
      <dgm:spPr/>
      <dgm:t>
        <a:bodyPr/>
        <a:lstStyle/>
        <a:p>
          <a:r>
            <a:rPr lang="en-US" dirty="0" smtClean="0"/>
            <a:t>System</a:t>
          </a:r>
          <a:endParaRPr lang="en-US" dirty="0"/>
        </a:p>
      </dgm:t>
    </dgm:pt>
    <dgm:pt modelId="{F38B7EF2-EB21-4C8A-839D-AB18445EB1BD}" type="parTrans" cxnId="{B8BBF298-3FB3-43F1-9C87-F0B0CCC5C334}">
      <dgm:prSet/>
      <dgm:spPr/>
      <dgm:t>
        <a:bodyPr/>
        <a:lstStyle/>
        <a:p>
          <a:endParaRPr lang="en-US"/>
        </a:p>
      </dgm:t>
    </dgm:pt>
    <dgm:pt modelId="{35530E4E-74D8-4676-B2EC-49D4DA8DDBD4}" type="sibTrans" cxnId="{B8BBF298-3FB3-43F1-9C87-F0B0CCC5C334}">
      <dgm:prSet/>
      <dgm:spPr/>
      <dgm:t>
        <a:bodyPr/>
        <a:lstStyle/>
        <a:p>
          <a:endParaRPr lang="en-US"/>
        </a:p>
      </dgm:t>
    </dgm:pt>
    <dgm:pt modelId="{49177A72-D663-4EA1-8F66-31BCAAC80854}">
      <dgm:prSet phldrT="[Text]"/>
      <dgm:spPr/>
      <dgm:t>
        <a:bodyPr/>
        <a:lstStyle/>
        <a:p>
          <a:r>
            <a:rPr lang="en-US" dirty="0" smtClean="0"/>
            <a:t>Data</a:t>
          </a:r>
          <a:endParaRPr lang="en-US" dirty="0"/>
        </a:p>
      </dgm:t>
    </dgm:pt>
    <dgm:pt modelId="{C806E0C2-26EA-45EB-AA5F-744FF78407E3}" type="parTrans" cxnId="{C2AAACA7-1A79-4424-BCBB-00C005D7D2BF}">
      <dgm:prSet/>
      <dgm:spPr/>
      <dgm:t>
        <a:bodyPr/>
        <a:lstStyle/>
        <a:p>
          <a:endParaRPr lang="en-US"/>
        </a:p>
      </dgm:t>
    </dgm:pt>
    <dgm:pt modelId="{BA8CB154-2EC7-431C-9EAB-3590E3DCF8BF}" type="sibTrans" cxnId="{C2AAACA7-1A79-4424-BCBB-00C005D7D2BF}">
      <dgm:prSet/>
      <dgm:spPr/>
      <dgm:t>
        <a:bodyPr/>
        <a:lstStyle/>
        <a:p>
          <a:endParaRPr lang="en-US"/>
        </a:p>
      </dgm:t>
    </dgm:pt>
    <dgm:pt modelId="{188D2D4F-C19F-4FB6-80B1-D4C131129F43}">
      <dgm:prSet phldrT="[Text]"/>
      <dgm:spPr/>
      <dgm:t>
        <a:bodyPr/>
        <a:lstStyle/>
        <a:p>
          <a:r>
            <a:rPr lang="en-US" dirty="0" smtClean="0"/>
            <a:t>RDBMS</a:t>
          </a:r>
          <a:endParaRPr lang="en-US" dirty="0"/>
        </a:p>
      </dgm:t>
    </dgm:pt>
    <dgm:pt modelId="{F84AC8FE-EAAF-413C-8F7E-400588E411B9}" type="parTrans" cxnId="{BF0A1225-7E47-46F0-8AD7-5FE705A85CDE}">
      <dgm:prSet/>
      <dgm:spPr/>
      <dgm:t>
        <a:bodyPr/>
        <a:lstStyle/>
        <a:p>
          <a:endParaRPr lang="en-US"/>
        </a:p>
      </dgm:t>
    </dgm:pt>
    <dgm:pt modelId="{398997C7-44EA-4373-997A-FC07C7734E64}" type="sibTrans" cxnId="{BF0A1225-7E47-46F0-8AD7-5FE705A85CDE}">
      <dgm:prSet/>
      <dgm:spPr/>
      <dgm:t>
        <a:bodyPr/>
        <a:lstStyle/>
        <a:p>
          <a:endParaRPr lang="en-US"/>
        </a:p>
      </dgm:t>
    </dgm:pt>
    <dgm:pt modelId="{9CD2EA42-06F7-4BE1-B31E-0BCF785D118D}">
      <dgm:prSet phldrT="[Text]"/>
      <dgm:spPr/>
      <dgm:t>
        <a:bodyPr/>
        <a:lstStyle/>
        <a:p>
          <a:r>
            <a:rPr lang="en-US" dirty="0" smtClean="0"/>
            <a:t>Relational Database Systems</a:t>
          </a:r>
          <a:endParaRPr lang="en-US" dirty="0"/>
        </a:p>
      </dgm:t>
    </dgm:pt>
    <dgm:pt modelId="{A5744F12-F451-4249-A149-75DCDE76141C}" type="parTrans" cxnId="{60668BA1-6EE9-48E8-BC48-00B978769FF1}">
      <dgm:prSet/>
      <dgm:spPr/>
      <dgm:t>
        <a:bodyPr/>
        <a:lstStyle/>
        <a:p>
          <a:endParaRPr lang="en-US"/>
        </a:p>
      </dgm:t>
    </dgm:pt>
    <dgm:pt modelId="{FA2F1663-3AE7-414C-BEC5-1F6CF63FB438}" type="sibTrans" cxnId="{60668BA1-6EE9-48E8-BC48-00B978769FF1}">
      <dgm:prSet/>
      <dgm:spPr/>
      <dgm:t>
        <a:bodyPr/>
        <a:lstStyle/>
        <a:p>
          <a:endParaRPr lang="en-US"/>
        </a:p>
      </dgm:t>
    </dgm:pt>
    <dgm:pt modelId="{0272A72C-F057-4025-9DA7-FF1AD6CBA721}">
      <dgm:prSet phldrT="[Text]"/>
      <dgm:spPr/>
      <dgm:t>
        <a:bodyPr/>
        <a:lstStyle/>
        <a:p>
          <a:r>
            <a:rPr lang="en-US" dirty="0" smtClean="0"/>
            <a:t>Structured  Data</a:t>
          </a:r>
          <a:endParaRPr lang="en-US" dirty="0"/>
        </a:p>
      </dgm:t>
    </dgm:pt>
    <dgm:pt modelId="{74B43E82-0F8A-4E92-9B0A-A251D136BE19}" type="parTrans" cxnId="{26F8FE67-4AFD-4134-8068-C4944E752EE6}">
      <dgm:prSet/>
      <dgm:spPr/>
      <dgm:t>
        <a:bodyPr/>
        <a:lstStyle/>
        <a:p>
          <a:endParaRPr lang="en-US"/>
        </a:p>
      </dgm:t>
    </dgm:pt>
    <dgm:pt modelId="{99EBEC39-BC61-4004-8AF2-9119A68E9621}" type="sibTrans" cxnId="{26F8FE67-4AFD-4134-8068-C4944E752EE6}">
      <dgm:prSet/>
      <dgm:spPr/>
      <dgm:t>
        <a:bodyPr/>
        <a:lstStyle/>
        <a:p>
          <a:endParaRPr lang="en-US"/>
        </a:p>
      </dgm:t>
    </dgm:pt>
    <dgm:pt modelId="{709DEEB1-22BD-4A3B-A37E-78F25FB90B50}">
      <dgm:prSet phldrT="[Text]"/>
      <dgm:spPr/>
      <dgm:t>
        <a:bodyPr/>
        <a:lstStyle/>
        <a:p>
          <a:r>
            <a:rPr lang="en-US" dirty="0" err="1" smtClean="0"/>
            <a:t>Hadoop</a:t>
          </a:r>
          <a:endParaRPr lang="en-US" dirty="0"/>
        </a:p>
      </dgm:t>
    </dgm:pt>
    <dgm:pt modelId="{5320DE15-7A78-4066-87CC-79B5042A40DD}" type="parTrans" cxnId="{EAA4B8B2-881B-4ED5-A5B0-C4E5F50BCE57}">
      <dgm:prSet/>
      <dgm:spPr/>
      <dgm:t>
        <a:bodyPr/>
        <a:lstStyle/>
        <a:p>
          <a:endParaRPr lang="en-US"/>
        </a:p>
      </dgm:t>
    </dgm:pt>
    <dgm:pt modelId="{853BE741-ACB4-407E-8D04-7D61D19C6710}" type="sibTrans" cxnId="{EAA4B8B2-881B-4ED5-A5B0-C4E5F50BCE57}">
      <dgm:prSet/>
      <dgm:spPr/>
      <dgm:t>
        <a:bodyPr/>
        <a:lstStyle/>
        <a:p>
          <a:endParaRPr lang="en-US"/>
        </a:p>
      </dgm:t>
    </dgm:pt>
    <dgm:pt modelId="{098DB77C-E7D5-44F9-86B0-E1698EA2D65E}">
      <dgm:prSet phldrT="[Text]"/>
      <dgm:spPr/>
      <dgm:t>
        <a:bodyPr/>
        <a:lstStyle/>
        <a:p>
          <a:r>
            <a:rPr lang="en-US" dirty="0" smtClean="0"/>
            <a:t>Node based flat structure</a:t>
          </a:r>
          <a:endParaRPr lang="en-US" dirty="0"/>
        </a:p>
      </dgm:t>
    </dgm:pt>
    <dgm:pt modelId="{D5E4A6E1-76E0-464C-94D5-02D2C150EC93}" type="parTrans" cxnId="{FDA8909D-1FF1-4C8C-8B51-1AB8E0F9D337}">
      <dgm:prSet/>
      <dgm:spPr/>
      <dgm:t>
        <a:bodyPr/>
        <a:lstStyle/>
        <a:p>
          <a:endParaRPr lang="en-US"/>
        </a:p>
      </dgm:t>
    </dgm:pt>
    <dgm:pt modelId="{25601844-5FCA-483A-8344-F8CE4C0423EE}" type="sibTrans" cxnId="{FDA8909D-1FF1-4C8C-8B51-1AB8E0F9D337}">
      <dgm:prSet/>
      <dgm:spPr/>
      <dgm:t>
        <a:bodyPr/>
        <a:lstStyle/>
        <a:p>
          <a:endParaRPr lang="en-US"/>
        </a:p>
      </dgm:t>
    </dgm:pt>
    <dgm:pt modelId="{ECBA8879-D770-4715-9C77-08C61BE84B1E}">
      <dgm:prSet phldrT="[Text]"/>
      <dgm:spPr/>
      <dgm:t>
        <a:bodyPr/>
        <a:lstStyle/>
        <a:p>
          <a:r>
            <a:rPr lang="en-US" dirty="0" smtClean="0"/>
            <a:t>processing</a:t>
          </a:r>
          <a:endParaRPr lang="en-US" dirty="0"/>
        </a:p>
      </dgm:t>
    </dgm:pt>
    <dgm:pt modelId="{D08B8AD4-54DC-4D5A-A0CD-37A263C76E22}" type="parTrans" cxnId="{D77BCD7F-A535-4B51-9990-9057D6C92EDA}">
      <dgm:prSet/>
      <dgm:spPr/>
      <dgm:t>
        <a:bodyPr/>
        <a:lstStyle/>
        <a:p>
          <a:endParaRPr lang="en-US"/>
        </a:p>
      </dgm:t>
    </dgm:pt>
    <dgm:pt modelId="{F55F1AB1-D3AF-4D20-BE72-9CA6E91FFE7F}" type="sibTrans" cxnId="{D77BCD7F-A535-4B51-9990-9057D6C92EDA}">
      <dgm:prSet/>
      <dgm:spPr/>
      <dgm:t>
        <a:bodyPr/>
        <a:lstStyle/>
        <a:p>
          <a:endParaRPr lang="en-US"/>
        </a:p>
      </dgm:t>
    </dgm:pt>
    <dgm:pt modelId="{BBF85F4F-FD55-4C8F-B13D-E4D1B11D54D0}">
      <dgm:prSet phldrT="[Text]"/>
      <dgm:spPr/>
      <dgm:t>
        <a:bodyPr/>
        <a:lstStyle/>
        <a:p>
          <a:r>
            <a:rPr lang="en-US" dirty="0" smtClean="0"/>
            <a:t>10,000 to 14,000 per terabytes of  storage</a:t>
          </a:r>
          <a:endParaRPr lang="en-US" dirty="0"/>
        </a:p>
      </dgm:t>
    </dgm:pt>
    <dgm:pt modelId="{1EDB4606-78F1-4684-9860-6E76C18976FB}" type="parTrans" cxnId="{946188F0-E6AC-4560-9434-C42464B379E4}">
      <dgm:prSet/>
      <dgm:spPr/>
      <dgm:t>
        <a:bodyPr/>
        <a:lstStyle/>
        <a:p>
          <a:endParaRPr lang="en-US"/>
        </a:p>
      </dgm:t>
    </dgm:pt>
    <dgm:pt modelId="{981152D4-3944-4FC6-861B-9258D8C466B6}" type="sibTrans" cxnId="{946188F0-E6AC-4560-9434-C42464B379E4}">
      <dgm:prSet/>
      <dgm:spPr/>
      <dgm:t>
        <a:bodyPr/>
        <a:lstStyle/>
        <a:p>
          <a:endParaRPr lang="en-US"/>
        </a:p>
      </dgm:t>
    </dgm:pt>
    <dgm:pt modelId="{44846B20-51DB-45A7-B75A-B4EE01357D54}">
      <dgm:prSet phldrT="[Text]"/>
      <dgm:spPr/>
      <dgm:t>
        <a:bodyPr/>
        <a:lstStyle/>
        <a:p>
          <a:r>
            <a:rPr lang="en-US" dirty="0" smtClean="0"/>
            <a:t>Analytical and big data processing</a:t>
          </a:r>
          <a:endParaRPr lang="en-US" dirty="0"/>
        </a:p>
      </dgm:t>
    </dgm:pt>
    <dgm:pt modelId="{53E2DF74-E112-4403-81EC-4556828CB476}" type="parTrans" cxnId="{73536446-DB1F-4915-A1F5-5D9F8392EC9F}">
      <dgm:prSet/>
      <dgm:spPr/>
      <dgm:t>
        <a:bodyPr/>
        <a:lstStyle/>
        <a:p>
          <a:endParaRPr lang="en-US"/>
        </a:p>
      </dgm:t>
    </dgm:pt>
    <dgm:pt modelId="{C5C56BA0-103F-49BB-8337-530044183AE5}" type="sibTrans" cxnId="{73536446-DB1F-4915-A1F5-5D9F8392EC9F}">
      <dgm:prSet/>
      <dgm:spPr/>
      <dgm:t>
        <a:bodyPr/>
        <a:lstStyle/>
        <a:p>
          <a:endParaRPr lang="en-US"/>
        </a:p>
      </dgm:t>
    </dgm:pt>
    <dgm:pt modelId="{9600D84D-07B1-4E7C-9875-1131C5DF2CB2}">
      <dgm:prSet phldrT="[Text]"/>
      <dgm:spPr/>
      <dgm:t>
        <a:bodyPr/>
        <a:lstStyle/>
        <a:p>
          <a:r>
            <a:rPr lang="en-US" dirty="0" smtClean="0"/>
            <a:t>Structured and Unstructured</a:t>
          </a:r>
          <a:endParaRPr lang="en-US" dirty="0"/>
        </a:p>
      </dgm:t>
    </dgm:pt>
    <dgm:pt modelId="{90FD78E9-80B1-47F3-8D14-3EC4D8D92438}" type="sibTrans" cxnId="{F763CAA3-3D75-4897-A810-8A1AC0F8F6C4}">
      <dgm:prSet/>
      <dgm:spPr/>
      <dgm:t>
        <a:bodyPr/>
        <a:lstStyle/>
        <a:p>
          <a:endParaRPr lang="en-US"/>
        </a:p>
      </dgm:t>
    </dgm:pt>
    <dgm:pt modelId="{2FD003EF-7D8F-42C0-82E1-18FE0D1E0201}" type="parTrans" cxnId="{F763CAA3-3D75-4897-A810-8A1AC0F8F6C4}">
      <dgm:prSet/>
      <dgm:spPr/>
      <dgm:t>
        <a:bodyPr/>
        <a:lstStyle/>
        <a:p>
          <a:endParaRPr lang="en-US"/>
        </a:p>
      </dgm:t>
    </dgm:pt>
    <dgm:pt modelId="{620B346A-AFBC-4F0D-8874-9E25FCA41BE9}">
      <dgm:prSet phldrT="[Text]"/>
      <dgm:spPr/>
      <dgm:t>
        <a:bodyPr/>
        <a:lstStyle/>
        <a:p>
          <a:r>
            <a:rPr lang="en-US" dirty="0" smtClean="0"/>
            <a:t>Data needs consistent relationship	</a:t>
          </a:r>
          <a:endParaRPr lang="en-US" dirty="0"/>
        </a:p>
      </dgm:t>
    </dgm:pt>
    <dgm:pt modelId="{79C2DDCB-E05D-46F7-B409-851ECE67C5E3}" type="parTrans" cxnId="{F38AF0D3-8BF8-44F7-BBFC-E05A3BC056AC}">
      <dgm:prSet/>
      <dgm:spPr/>
      <dgm:t>
        <a:bodyPr/>
        <a:lstStyle/>
        <a:p>
          <a:endParaRPr lang="en-US"/>
        </a:p>
      </dgm:t>
    </dgm:pt>
    <dgm:pt modelId="{C30E7105-A46F-4847-8B55-F0D416A33F60}" type="sibTrans" cxnId="{F38AF0D3-8BF8-44F7-BBFC-E05A3BC056AC}">
      <dgm:prSet/>
      <dgm:spPr/>
      <dgm:t>
        <a:bodyPr/>
        <a:lstStyle/>
        <a:p>
          <a:endParaRPr lang="en-US"/>
        </a:p>
      </dgm:t>
    </dgm:pt>
    <dgm:pt modelId="{14189611-269A-417A-9C31-90CA2B15E9D4}">
      <dgm:prSet phldrT="[Text]"/>
      <dgm:spPr/>
      <dgm:t>
        <a:bodyPr/>
        <a:lstStyle/>
        <a:p>
          <a:r>
            <a:rPr lang="en-US" dirty="0" smtClean="0"/>
            <a:t>Big data processing does not require consistent relationship </a:t>
          </a:r>
          <a:endParaRPr lang="en-US" dirty="0"/>
        </a:p>
      </dgm:t>
    </dgm:pt>
    <dgm:pt modelId="{096B5B73-CC60-4356-9200-96CD2F93B72A}" type="parTrans" cxnId="{D9976079-F1C1-4C83-8038-3130D02A1529}">
      <dgm:prSet/>
      <dgm:spPr/>
      <dgm:t>
        <a:bodyPr/>
        <a:lstStyle/>
        <a:p>
          <a:endParaRPr lang="en-US"/>
        </a:p>
      </dgm:t>
    </dgm:pt>
    <dgm:pt modelId="{060C7673-6283-46D3-ABC2-478327CD1540}" type="sibTrans" cxnId="{D9976079-F1C1-4C83-8038-3130D02A1529}">
      <dgm:prSet/>
      <dgm:spPr/>
      <dgm:t>
        <a:bodyPr/>
        <a:lstStyle/>
        <a:p>
          <a:endParaRPr lang="en-US"/>
        </a:p>
      </dgm:t>
    </dgm:pt>
    <dgm:pt modelId="{38CB671A-BC94-494A-8E59-0A01CDB580DA}">
      <dgm:prSet phldrT="[Text]"/>
      <dgm:spPr/>
      <dgm:t>
        <a:bodyPr/>
        <a:lstStyle/>
        <a:p>
          <a:r>
            <a:rPr lang="en-US" dirty="0" smtClean="0"/>
            <a:t>OLTP</a:t>
          </a:r>
          <a:endParaRPr lang="en-US" dirty="0"/>
        </a:p>
      </dgm:t>
    </dgm:pt>
    <dgm:pt modelId="{7F8AC66A-1F81-4093-A4E4-89E585B90F6E}" type="parTrans" cxnId="{8CF736BB-4521-4D99-AB86-74BCA8EC81E9}">
      <dgm:prSet/>
      <dgm:spPr/>
      <dgm:t>
        <a:bodyPr/>
        <a:lstStyle/>
        <a:p>
          <a:endParaRPr lang="en-US"/>
        </a:p>
      </dgm:t>
    </dgm:pt>
    <dgm:pt modelId="{D842B6A6-3A40-4EBC-8356-9CAEF403F253}" type="sibTrans" cxnId="{8CF736BB-4521-4D99-AB86-74BCA8EC81E9}">
      <dgm:prSet/>
      <dgm:spPr/>
      <dgm:t>
        <a:bodyPr/>
        <a:lstStyle/>
        <a:p>
          <a:endParaRPr lang="en-US"/>
        </a:p>
      </dgm:t>
    </dgm:pt>
    <dgm:pt modelId="{3068E6FD-1A20-48CE-9574-DBE3B6A5EF89}">
      <dgm:prSet phldrT="[Text]"/>
      <dgm:spPr/>
      <dgm:t>
        <a:bodyPr/>
        <a:lstStyle/>
        <a:p>
          <a:r>
            <a:rPr lang="en-US" dirty="0" smtClean="0"/>
            <a:t>Needs expensive hardware or high end processor to store huge amount of data		</a:t>
          </a:r>
          <a:endParaRPr lang="en-US" dirty="0"/>
        </a:p>
      </dgm:t>
    </dgm:pt>
    <dgm:pt modelId="{1E0651A9-7809-48CE-8C2A-622ABDAC9453}" type="parTrans" cxnId="{B45D1005-A586-4F45-B49A-1F4113B4940B}">
      <dgm:prSet/>
      <dgm:spPr/>
      <dgm:t>
        <a:bodyPr/>
        <a:lstStyle/>
        <a:p>
          <a:endParaRPr lang="en-US"/>
        </a:p>
      </dgm:t>
    </dgm:pt>
    <dgm:pt modelId="{F2483FF2-C8E8-4EC8-A807-FAECBCB7F93A}" type="sibTrans" cxnId="{B45D1005-A586-4F45-B49A-1F4113B4940B}">
      <dgm:prSet/>
      <dgm:spPr/>
      <dgm:t>
        <a:bodyPr/>
        <a:lstStyle/>
        <a:p>
          <a:endParaRPr lang="en-US"/>
        </a:p>
      </dgm:t>
    </dgm:pt>
    <dgm:pt modelId="{DFE86244-CFCA-4B78-9A86-48FE1671F536}">
      <dgm:prSet phldrT="[Text]"/>
      <dgm:spPr/>
      <dgm:t>
        <a:bodyPr/>
        <a:lstStyle/>
        <a:p>
          <a:r>
            <a:rPr lang="en-US" dirty="0" smtClean="0"/>
            <a:t>Requires only a processor, network card and few hard drives</a:t>
          </a:r>
          <a:endParaRPr lang="en-US" dirty="0"/>
        </a:p>
      </dgm:t>
    </dgm:pt>
    <dgm:pt modelId="{01788426-FF63-4F58-85CD-16BD783F3967}" type="parTrans" cxnId="{C57B9DAF-7571-4D6A-B08C-74FB3F12B68C}">
      <dgm:prSet/>
      <dgm:spPr/>
      <dgm:t>
        <a:bodyPr/>
        <a:lstStyle/>
        <a:p>
          <a:endParaRPr lang="en-US"/>
        </a:p>
      </dgm:t>
    </dgm:pt>
    <dgm:pt modelId="{D8E6E162-DD8F-4431-AEB9-CB17C71A2EBF}" type="sibTrans" cxnId="{C57B9DAF-7571-4D6A-B08C-74FB3F12B68C}">
      <dgm:prSet/>
      <dgm:spPr/>
      <dgm:t>
        <a:bodyPr/>
        <a:lstStyle/>
        <a:p>
          <a:endParaRPr lang="en-US"/>
        </a:p>
      </dgm:t>
    </dgm:pt>
    <dgm:pt modelId="{DC0EF2E1-3B83-4FCC-A1ED-46D0E56FD0DF}">
      <dgm:prSet phldrT="[Text]"/>
      <dgm:spPr/>
      <dgm:t>
        <a:bodyPr/>
        <a:lstStyle/>
        <a:p>
          <a:endParaRPr lang="en-US" dirty="0"/>
        </a:p>
      </dgm:t>
    </dgm:pt>
    <dgm:pt modelId="{795B9682-D071-4DAA-A791-85B2C9A1B637}" type="parTrans" cxnId="{3A3D0A47-7D30-4051-B433-F6488D548F13}">
      <dgm:prSet/>
      <dgm:spPr/>
      <dgm:t>
        <a:bodyPr/>
        <a:lstStyle/>
        <a:p>
          <a:endParaRPr lang="en-US"/>
        </a:p>
      </dgm:t>
    </dgm:pt>
    <dgm:pt modelId="{44FC6C6E-678E-4634-BF7A-47C2CA1A4CEF}" type="sibTrans" cxnId="{3A3D0A47-7D30-4051-B433-F6488D548F13}">
      <dgm:prSet/>
      <dgm:spPr/>
      <dgm:t>
        <a:bodyPr/>
        <a:lstStyle/>
        <a:p>
          <a:endParaRPr lang="en-US"/>
        </a:p>
      </dgm:t>
    </dgm:pt>
    <dgm:pt modelId="{B0A753BB-329E-4129-8778-07DB2A46A48E}">
      <dgm:prSet phldrT="[Text]"/>
      <dgm:spPr/>
      <dgm:t>
        <a:bodyPr/>
        <a:lstStyle/>
        <a:p>
          <a:r>
            <a:rPr lang="en-US" dirty="0" smtClean="0"/>
            <a:t>Cost</a:t>
          </a:r>
          <a:endParaRPr lang="en-US" dirty="0"/>
        </a:p>
      </dgm:t>
    </dgm:pt>
    <dgm:pt modelId="{F3A26AFE-040B-4E44-A626-992A03375471}" type="parTrans" cxnId="{D134DAEE-05F7-4E7E-9570-73D1F1995B53}">
      <dgm:prSet/>
      <dgm:spPr/>
      <dgm:t>
        <a:bodyPr/>
        <a:lstStyle/>
        <a:p>
          <a:endParaRPr lang="en-US"/>
        </a:p>
      </dgm:t>
    </dgm:pt>
    <dgm:pt modelId="{3B08AD33-608B-4E9B-9C7E-6A1C68DA7A1F}" type="sibTrans" cxnId="{D134DAEE-05F7-4E7E-9570-73D1F1995B53}">
      <dgm:prSet/>
      <dgm:spPr/>
      <dgm:t>
        <a:bodyPr/>
        <a:lstStyle/>
        <a:p>
          <a:endParaRPr lang="en-US"/>
        </a:p>
      </dgm:t>
    </dgm:pt>
    <dgm:pt modelId="{7033C1C2-E011-4765-A36B-6BAA441775FC}">
      <dgm:prSet phldrT="[Text]"/>
      <dgm:spPr/>
      <dgm:t>
        <a:bodyPr/>
        <a:lstStyle/>
        <a:p>
          <a:r>
            <a:rPr lang="en-US" dirty="0" smtClean="0"/>
            <a:t>4,000 per terabytes of storage</a:t>
          </a:r>
          <a:endParaRPr lang="en-US" dirty="0"/>
        </a:p>
      </dgm:t>
    </dgm:pt>
    <dgm:pt modelId="{22EBD014-7B4A-4B8C-A88E-9F7A1DF8A577}" type="parTrans" cxnId="{67FCB3F1-8B5E-4BE0-912B-1371F9CFC90C}">
      <dgm:prSet/>
      <dgm:spPr/>
      <dgm:t>
        <a:bodyPr/>
        <a:lstStyle/>
        <a:p>
          <a:endParaRPr lang="en-US"/>
        </a:p>
      </dgm:t>
    </dgm:pt>
    <dgm:pt modelId="{46A3FF8A-0A7C-4C8E-AFE7-AC6AA855643F}" type="sibTrans" cxnId="{67FCB3F1-8B5E-4BE0-912B-1371F9CFC90C}">
      <dgm:prSet/>
      <dgm:spPr/>
      <dgm:t>
        <a:bodyPr/>
        <a:lstStyle/>
        <a:p>
          <a:endParaRPr lang="en-US"/>
        </a:p>
      </dgm:t>
    </dgm:pt>
    <dgm:pt modelId="{AE2A81D9-78EB-4D96-98DC-334608A0C715}">
      <dgm:prSet phldrT="[Text]"/>
      <dgm:spPr/>
      <dgm:t>
        <a:bodyPr/>
        <a:lstStyle/>
        <a:p>
          <a:endParaRPr lang="en-US" dirty="0"/>
        </a:p>
      </dgm:t>
    </dgm:pt>
    <dgm:pt modelId="{D77C6285-3D04-42D9-BFBE-ABE85B76F871}" type="parTrans" cxnId="{9C78209D-3210-4174-968A-998394BD195D}">
      <dgm:prSet/>
      <dgm:spPr/>
    </dgm:pt>
    <dgm:pt modelId="{4C618A8F-1D27-4674-B562-374CD98E95E8}" type="sibTrans" cxnId="{9C78209D-3210-4174-968A-998394BD195D}">
      <dgm:prSet/>
      <dgm:spPr/>
    </dgm:pt>
    <dgm:pt modelId="{33D2E94C-CE4B-49CC-B079-1810C05D16A8}">
      <dgm:prSet phldrT="[Text]"/>
      <dgm:spPr/>
      <dgm:t>
        <a:bodyPr/>
        <a:lstStyle/>
        <a:p>
          <a:endParaRPr lang="en-US" dirty="0"/>
        </a:p>
      </dgm:t>
    </dgm:pt>
    <dgm:pt modelId="{FD767231-147F-4F7B-93FA-E2143EA7810E}" type="parTrans" cxnId="{43B3C33B-09CB-4C6E-B45B-67F4A310AA7C}">
      <dgm:prSet/>
      <dgm:spPr/>
    </dgm:pt>
    <dgm:pt modelId="{32F9323E-C2F8-447E-912E-A7120B1509AA}" type="sibTrans" cxnId="{43B3C33B-09CB-4C6E-B45B-67F4A310AA7C}">
      <dgm:prSet/>
      <dgm:spPr/>
    </dgm:pt>
    <dgm:pt modelId="{0C4D6203-9991-4795-88B8-759744954AE8}">
      <dgm:prSet phldrT="[Text]"/>
      <dgm:spPr/>
      <dgm:t>
        <a:bodyPr/>
        <a:lstStyle/>
        <a:p>
          <a:endParaRPr lang="en-US" dirty="0"/>
        </a:p>
      </dgm:t>
    </dgm:pt>
    <dgm:pt modelId="{412F9B5A-A95E-4E39-B365-1D21215B1EB6}" type="parTrans" cxnId="{42E0A0FB-A4AB-455A-8FDA-111AC0B90263}">
      <dgm:prSet/>
      <dgm:spPr/>
    </dgm:pt>
    <dgm:pt modelId="{AD4B13C2-A480-4EB0-BA0D-9111110744AB}" type="sibTrans" cxnId="{42E0A0FB-A4AB-455A-8FDA-111AC0B90263}">
      <dgm:prSet/>
      <dgm:spPr/>
    </dgm:pt>
    <dgm:pt modelId="{8BF585C7-00DB-4A25-8AE3-1CC17ACABA93}">
      <dgm:prSet phldrT="[Text]"/>
      <dgm:spPr/>
      <dgm:t>
        <a:bodyPr/>
        <a:lstStyle/>
        <a:p>
          <a:r>
            <a:rPr lang="en-US" dirty="0" smtClean="0"/>
            <a:t>processor</a:t>
          </a:r>
          <a:endParaRPr lang="en-US" dirty="0"/>
        </a:p>
      </dgm:t>
    </dgm:pt>
    <dgm:pt modelId="{E1123283-8BC9-488D-A672-9C58070F9F4E}" type="parTrans" cxnId="{7CD9C17A-7121-43AB-B84A-994B8D830E15}">
      <dgm:prSet/>
      <dgm:spPr/>
    </dgm:pt>
    <dgm:pt modelId="{1FF1BD2E-064B-4CE3-9BFD-672AE598842C}" type="sibTrans" cxnId="{7CD9C17A-7121-43AB-B84A-994B8D830E15}">
      <dgm:prSet/>
      <dgm:spPr/>
    </dgm:pt>
    <dgm:pt modelId="{D4981994-743F-47F0-B603-FFF990745949}">
      <dgm:prSet phldrT="[Text]"/>
      <dgm:spPr/>
      <dgm:t>
        <a:bodyPr/>
        <a:lstStyle/>
        <a:p>
          <a:r>
            <a:rPr lang="en-US" dirty="0" smtClean="0"/>
            <a:t>Choice</a:t>
          </a:r>
          <a:endParaRPr lang="en-US" dirty="0"/>
        </a:p>
      </dgm:t>
    </dgm:pt>
    <dgm:pt modelId="{EB5AE2E8-FB30-4A29-A615-F40BFF094A60}" type="parTrans" cxnId="{09E0AFC3-926E-408D-AB9A-B65C0D644DD1}">
      <dgm:prSet/>
      <dgm:spPr/>
    </dgm:pt>
    <dgm:pt modelId="{1E44B942-5D43-4BD4-AE5A-94A4075BC295}" type="sibTrans" cxnId="{09E0AFC3-926E-408D-AB9A-B65C0D644DD1}">
      <dgm:prSet/>
      <dgm:spPr/>
    </dgm:pt>
    <dgm:pt modelId="{1A125DAE-A22D-4AD6-A284-B6ADE17C7377}" type="pres">
      <dgm:prSet presAssocID="{63AC8689-BB3A-4C3B-98DC-66D86354948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743A6C1-A8D3-4A0C-B764-F937E695D8C4}" type="pres">
      <dgm:prSet presAssocID="{E583C080-1F9B-422E-8139-39906A597CE4}" presName="composite" presStyleCnt="0"/>
      <dgm:spPr/>
    </dgm:pt>
    <dgm:pt modelId="{71403EE3-1648-4359-B53F-668C9225EA75}" type="pres">
      <dgm:prSet presAssocID="{E583C080-1F9B-422E-8139-39906A597CE4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E2ECB4-D077-4E72-8F01-274352BC4907}" type="pres">
      <dgm:prSet presAssocID="{E583C080-1F9B-422E-8139-39906A597CE4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019BE6-71C5-47B6-960B-724FBDB04D7C}" type="pres">
      <dgm:prSet presAssocID="{703F2972-E349-4B0C-8C3E-0DAAD842E29C}" presName="space" presStyleCnt="0"/>
      <dgm:spPr/>
    </dgm:pt>
    <dgm:pt modelId="{730CF224-6E35-46CD-8901-7D1BE2464CBD}" type="pres">
      <dgm:prSet presAssocID="{188D2D4F-C19F-4FB6-80B1-D4C131129F43}" presName="composite" presStyleCnt="0"/>
      <dgm:spPr/>
    </dgm:pt>
    <dgm:pt modelId="{B3E1AE47-7859-496D-9529-AFB7E5B2DD15}" type="pres">
      <dgm:prSet presAssocID="{188D2D4F-C19F-4FB6-80B1-D4C131129F43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1DB02F-1987-4253-904B-D90613C61C66}" type="pres">
      <dgm:prSet presAssocID="{188D2D4F-C19F-4FB6-80B1-D4C131129F43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609B73-536C-4F6E-853E-5483422A66CC}" type="pres">
      <dgm:prSet presAssocID="{398997C7-44EA-4373-997A-FC07C7734E64}" presName="space" presStyleCnt="0"/>
      <dgm:spPr/>
    </dgm:pt>
    <dgm:pt modelId="{9770BB58-66EF-40B4-B12A-BCF280156CB8}" type="pres">
      <dgm:prSet presAssocID="{709DEEB1-22BD-4A3B-A37E-78F25FB90B50}" presName="composite" presStyleCnt="0"/>
      <dgm:spPr/>
    </dgm:pt>
    <dgm:pt modelId="{B317CE1D-DF3D-430E-B65D-9154299F4554}" type="pres">
      <dgm:prSet presAssocID="{709DEEB1-22BD-4A3B-A37E-78F25FB90B5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39E930-225F-4A4D-B92B-6202CEC7129D}" type="pres">
      <dgm:prSet presAssocID="{709DEEB1-22BD-4A3B-A37E-78F25FB90B50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536446-DB1F-4915-A1F5-5D9F8392EC9F}" srcId="{709DEEB1-22BD-4A3B-A37E-78F25FB90B50}" destId="{44846B20-51DB-45A7-B75A-B4EE01357D54}" srcOrd="2" destOrd="0" parTransId="{53E2DF74-E112-4403-81EC-4556828CB476}" sibTransId="{C5C56BA0-103F-49BB-8337-530044183AE5}"/>
    <dgm:cxn modelId="{A35E2082-C060-4472-A3DF-666F19FD9653}" type="presOf" srcId="{14189611-269A-417A-9C31-90CA2B15E9D4}" destId="{8339E930-225F-4A4D-B92B-6202CEC7129D}" srcOrd="0" destOrd="3" presId="urn:microsoft.com/office/officeart/2005/8/layout/hList1"/>
    <dgm:cxn modelId="{D9976079-F1C1-4C83-8038-3130D02A1529}" srcId="{709DEEB1-22BD-4A3B-A37E-78F25FB90B50}" destId="{14189611-269A-417A-9C31-90CA2B15E9D4}" srcOrd="3" destOrd="0" parTransId="{096B5B73-CC60-4356-9200-96CD2F93B72A}" sibTransId="{060C7673-6283-46D3-ABC2-478327CD1540}"/>
    <dgm:cxn modelId="{EAA4B8B2-881B-4ED5-A5B0-C4E5F50BCE57}" srcId="{63AC8689-BB3A-4C3B-98DC-66D863549484}" destId="{709DEEB1-22BD-4A3B-A37E-78F25FB90B50}" srcOrd="2" destOrd="0" parTransId="{5320DE15-7A78-4066-87CC-79B5042A40DD}" sibTransId="{853BE741-ACB4-407E-8D04-7D61D19C6710}"/>
    <dgm:cxn modelId="{D77BCD7F-A535-4B51-9990-9057D6C92EDA}" srcId="{E583C080-1F9B-422E-8139-39906A597CE4}" destId="{ECBA8879-D770-4715-9C77-08C61BE84B1E}" srcOrd="3" destOrd="0" parTransId="{D08B8AD4-54DC-4D5A-A0CD-37A263C76E22}" sibTransId="{F55F1AB1-D3AF-4D20-BE72-9CA6E91FFE7F}"/>
    <dgm:cxn modelId="{195C679A-51A4-4BF9-8CC5-1016943DF87E}" type="presOf" srcId="{AE2A81D9-78EB-4D96-98DC-334608A0C715}" destId="{D5E2ECB4-D077-4E72-8F01-274352BC4907}" srcOrd="0" destOrd="1" presId="urn:microsoft.com/office/officeart/2005/8/layout/hList1"/>
    <dgm:cxn modelId="{919D89BF-EA51-4AAE-A5D2-50A64E5A8755}" type="presOf" srcId="{5CB9DC1B-73A5-4580-BD3E-B99141DB8BC5}" destId="{D5E2ECB4-D077-4E72-8F01-274352BC4907}" srcOrd="0" destOrd="0" presId="urn:microsoft.com/office/officeart/2005/8/layout/hList1"/>
    <dgm:cxn modelId="{8CF736BB-4521-4D99-AB86-74BCA8EC81E9}" srcId="{188D2D4F-C19F-4FB6-80B1-D4C131129F43}" destId="{38CB671A-BC94-494A-8E59-0A01CDB580DA}" srcOrd="2" destOrd="0" parTransId="{7F8AC66A-1F81-4093-A4E4-89E585B90F6E}" sibTransId="{D842B6A6-3A40-4EBC-8356-9CAEF403F253}"/>
    <dgm:cxn modelId="{107F10BE-B895-411E-9FC3-1CE9760B22DA}" type="presOf" srcId="{44846B20-51DB-45A7-B75A-B4EE01357D54}" destId="{8339E930-225F-4A4D-B92B-6202CEC7129D}" srcOrd="0" destOrd="2" presId="urn:microsoft.com/office/officeart/2005/8/layout/hList1"/>
    <dgm:cxn modelId="{F5247506-1229-499B-A802-394DB5372C22}" type="presOf" srcId="{38CB671A-BC94-494A-8E59-0A01CDB580DA}" destId="{361DB02F-1987-4253-904B-D90613C61C66}" srcOrd="0" destOrd="2" presId="urn:microsoft.com/office/officeart/2005/8/layout/hList1"/>
    <dgm:cxn modelId="{F5013EB7-DE08-446E-89A5-28FA99C9A65A}" type="presOf" srcId="{0C4D6203-9991-4795-88B8-759744954AE8}" destId="{D5E2ECB4-D077-4E72-8F01-274352BC4907}" srcOrd="0" destOrd="7" presId="urn:microsoft.com/office/officeart/2005/8/layout/hList1"/>
    <dgm:cxn modelId="{7CD9C17A-7121-43AB-B84A-994B8D830E15}" srcId="{E583C080-1F9B-422E-8139-39906A597CE4}" destId="{8BF585C7-00DB-4A25-8AE3-1CC17ACABA93}" srcOrd="5" destOrd="0" parTransId="{E1123283-8BC9-488D-A672-9C58070F9F4E}" sibTransId="{1FF1BD2E-064B-4CE3-9BFD-672AE598842C}"/>
    <dgm:cxn modelId="{42E0A0FB-A4AB-455A-8FDA-111AC0B90263}" srcId="{E583C080-1F9B-422E-8139-39906A597CE4}" destId="{0C4D6203-9991-4795-88B8-759744954AE8}" srcOrd="7" destOrd="0" parTransId="{412F9B5A-A95E-4E39-B365-1D21215B1EB6}" sibTransId="{AD4B13C2-A480-4EB0-BA0D-9111110744AB}"/>
    <dgm:cxn modelId="{749935FA-A933-4AC9-9979-7E6FEF38D011}" type="presOf" srcId="{49177A72-D663-4EA1-8F66-31BCAAC80854}" destId="{D5E2ECB4-D077-4E72-8F01-274352BC4907}" srcOrd="0" destOrd="2" presId="urn:microsoft.com/office/officeart/2005/8/layout/hList1"/>
    <dgm:cxn modelId="{60668BA1-6EE9-48E8-BC48-00B978769FF1}" srcId="{188D2D4F-C19F-4FB6-80B1-D4C131129F43}" destId="{9CD2EA42-06F7-4BE1-B31E-0BCF785D118D}" srcOrd="0" destOrd="0" parTransId="{A5744F12-F451-4249-A149-75DCDE76141C}" sibTransId="{FA2F1663-3AE7-414C-BEC5-1F6CF63FB438}"/>
    <dgm:cxn modelId="{67FCB3F1-8B5E-4BE0-912B-1371F9CFC90C}" srcId="{709DEEB1-22BD-4A3B-A37E-78F25FB90B50}" destId="{7033C1C2-E011-4765-A36B-6BAA441775FC}" srcOrd="5" destOrd="0" parTransId="{22EBD014-7B4A-4B8C-A88E-9F7A1DF8A577}" sibTransId="{46A3FF8A-0A7C-4C8E-AFE7-AC6AA855643F}"/>
    <dgm:cxn modelId="{A4C0DF2D-5400-4909-96E3-0431A0658A60}" type="presOf" srcId="{63AC8689-BB3A-4C3B-98DC-66D863549484}" destId="{1A125DAE-A22D-4AD6-A284-B6ADE17C7377}" srcOrd="0" destOrd="0" presId="urn:microsoft.com/office/officeart/2005/8/layout/hList1"/>
    <dgm:cxn modelId="{193C296E-9589-4757-A803-A03207BC2DBC}" type="presOf" srcId="{D4981994-743F-47F0-B603-FFF990745949}" destId="{D5E2ECB4-D077-4E72-8F01-274352BC4907}" srcOrd="0" destOrd="4" presId="urn:microsoft.com/office/officeart/2005/8/layout/hList1"/>
    <dgm:cxn modelId="{82A94F2B-F1A8-4E8A-89B1-8BE48DD29F15}" type="presOf" srcId="{33D2E94C-CE4B-49CC-B079-1810C05D16A8}" destId="{D5E2ECB4-D077-4E72-8F01-274352BC4907}" srcOrd="0" destOrd="6" presId="urn:microsoft.com/office/officeart/2005/8/layout/hList1"/>
    <dgm:cxn modelId="{43B3C33B-09CB-4C6E-B45B-67F4A310AA7C}" srcId="{E583C080-1F9B-422E-8139-39906A597CE4}" destId="{33D2E94C-CE4B-49CC-B079-1810C05D16A8}" srcOrd="6" destOrd="0" parTransId="{FD767231-147F-4F7B-93FA-E2143EA7810E}" sibTransId="{32F9323E-C2F8-447E-912E-A7120B1509AA}"/>
    <dgm:cxn modelId="{D134DAEE-05F7-4E7E-9570-73D1F1995B53}" srcId="{E583C080-1F9B-422E-8139-39906A597CE4}" destId="{B0A753BB-329E-4129-8778-07DB2A46A48E}" srcOrd="8" destOrd="0" parTransId="{F3A26AFE-040B-4E44-A626-992A03375471}" sibTransId="{3B08AD33-608B-4E9B-9C7E-6A1C68DA7A1F}"/>
    <dgm:cxn modelId="{FDA8909D-1FF1-4C8C-8B51-1AB8E0F9D337}" srcId="{709DEEB1-22BD-4A3B-A37E-78F25FB90B50}" destId="{098DB77C-E7D5-44F9-86B0-E1698EA2D65E}" srcOrd="0" destOrd="0" parTransId="{D5E4A6E1-76E0-464C-94D5-02D2C150EC93}" sibTransId="{25601844-5FCA-483A-8344-F8CE4C0423EE}"/>
    <dgm:cxn modelId="{3A3D0A47-7D30-4051-B433-F6488D548F13}" srcId="{709DEEB1-22BD-4A3B-A37E-78F25FB90B50}" destId="{DC0EF2E1-3B83-4FCC-A1ED-46D0E56FD0DF}" srcOrd="6" destOrd="0" parTransId="{795B9682-D071-4DAA-A791-85B2C9A1B637}" sibTransId="{44FC6C6E-678E-4634-BF7A-47C2CA1A4CEF}"/>
    <dgm:cxn modelId="{B8BBF298-3FB3-43F1-9C87-F0B0CCC5C334}" srcId="{E583C080-1F9B-422E-8139-39906A597CE4}" destId="{5CB9DC1B-73A5-4580-BD3E-B99141DB8BC5}" srcOrd="0" destOrd="0" parTransId="{F38B7EF2-EB21-4C8A-839D-AB18445EB1BD}" sibTransId="{35530E4E-74D8-4676-B2EC-49D4DA8DDBD4}"/>
    <dgm:cxn modelId="{76D4E6C4-4086-40CB-83DE-84A4366384FA}" type="presOf" srcId="{8BF585C7-00DB-4A25-8AE3-1CC17ACABA93}" destId="{D5E2ECB4-D077-4E72-8F01-274352BC4907}" srcOrd="0" destOrd="5" presId="urn:microsoft.com/office/officeart/2005/8/layout/hList1"/>
    <dgm:cxn modelId="{946188F0-E6AC-4560-9434-C42464B379E4}" srcId="{188D2D4F-C19F-4FB6-80B1-D4C131129F43}" destId="{BBF85F4F-FD55-4C8F-B13D-E4D1B11D54D0}" srcOrd="5" destOrd="0" parTransId="{1EDB4606-78F1-4684-9860-6E76C18976FB}" sibTransId="{981152D4-3944-4FC6-861B-9258D8C466B6}"/>
    <dgm:cxn modelId="{9C78209D-3210-4174-968A-998394BD195D}" srcId="{E583C080-1F9B-422E-8139-39906A597CE4}" destId="{AE2A81D9-78EB-4D96-98DC-334608A0C715}" srcOrd="1" destOrd="0" parTransId="{D77C6285-3D04-42D9-BFBE-ABE85B76F871}" sibTransId="{4C618A8F-1D27-4674-B562-374CD98E95E8}"/>
    <dgm:cxn modelId="{09E0AFC3-926E-408D-AB9A-B65C0D644DD1}" srcId="{E583C080-1F9B-422E-8139-39906A597CE4}" destId="{D4981994-743F-47F0-B603-FFF990745949}" srcOrd="4" destOrd="0" parTransId="{EB5AE2E8-FB30-4A29-A615-F40BFF094A60}" sibTransId="{1E44B942-5D43-4BD4-AE5A-94A4075BC295}"/>
    <dgm:cxn modelId="{DA7A4AB7-80F3-43FF-8E2E-F876F6F5FE23}" type="presOf" srcId="{ECBA8879-D770-4715-9C77-08C61BE84B1E}" destId="{D5E2ECB4-D077-4E72-8F01-274352BC4907}" srcOrd="0" destOrd="3" presId="urn:microsoft.com/office/officeart/2005/8/layout/hList1"/>
    <dgm:cxn modelId="{5AD0B82B-7DC7-461C-8FEB-3CEBFA045EE3}" type="presOf" srcId="{DFE86244-CFCA-4B78-9A86-48FE1671F536}" destId="{8339E930-225F-4A4D-B92B-6202CEC7129D}" srcOrd="0" destOrd="4" presId="urn:microsoft.com/office/officeart/2005/8/layout/hList1"/>
    <dgm:cxn modelId="{4DD82F61-3317-4157-8563-508F5C7F0DD1}" srcId="{63AC8689-BB3A-4C3B-98DC-66D863549484}" destId="{E583C080-1F9B-422E-8139-39906A597CE4}" srcOrd="0" destOrd="0" parTransId="{C3A1E482-0EF1-4C5C-911F-160F61A4648E}" sibTransId="{703F2972-E349-4B0C-8C3E-0DAAD842E29C}"/>
    <dgm:cxn modelId="{F38AF0D3-8BF8-44F7-BBFC-E05A3BC056AC}" srcId="{188D2D4F-C19F-4FB6-80B1-D4C131129F43}" destId="{620B346A-AFBC-4F0D-8874-9E25FCA41BE9}" srcOrd="3" destOrd="0" parTransId="{79C2DDCB-E05D-46F7-B409-851ECE67C5E3}" sibTransId="{C30E7105-A46F-4847-8B55-F0D416A33F60}"/>
    <dgm:cxn modelId="{CF658C63-8AEC-4E7F-AFB5-201F8EC963C1}" type="presOf" srcId="{E583C080-1F9B-422E-8139-39906A597CE4}" destId="{71403EE3-1648-4359-B53F-668C9225EA75}" srcOrd="0" destOrd="0" presId="urn:microsoft.com/office/officeart/2005/8/layout/hList1"/>
    <dgm:cxn modelId="{D0DB5654-A4E7-4002-8F0A-394512A0436B}" type="presOf" srcId="{7033C1C2-E011-4765-A36B-6BAA441775FC}" destId="{8339E930-225F-4A4D-B92B-6202CEC7129D}" srcOrd="0" destOrd="5" presId="urn:microsoft.com/office/officeart/2005/8/layout/hList1"/>
    <dgm:cxn modelId="{26F8FE67-4AFD-4134-8068-C4944E752EE6}" srcId="{188D2D4F-C19F-4FB6-80B1-D4C131129F43}" destId="{0272A72C-F057-4025-9DA7-FF1AD6CBA721}" srcOrd="1" destOrd="0" parTransId="{74B43E82-0F8A-4E92-9B0A-A251D136BE19}" sibTransId="{99EBEC39-BC61-4004-8AF2-9119A68E9621}"/>
    <dgm:cxn modelId="{38942CBF-F7FE-4B41-BDE4-97144E03D736}" type="presOf" srcId="{3068E6FD-1A20-48CE-9574-DBE3B6A5EF89}" destId="{361DB02F-1987-4253-904B-D90613C61C66}" srcOrd="0" destOrd="4" presId="urn:microsoft.com/office/officeart/2005/8/layout/hList1"/>
    <dgm:cxn modelId="{C2AAACA7-1A79-4424-BCBB-00C005D7D2BF}" srcId="{E583C080-1F9B-422E-8139-39906A597CE4}" destId="{49177A72-D663-4EA1-8F66-31BCAAC80854}" srcOrd="2" destOrd="0" parTransId="{C806E0C2-26EA-45EB-AA5F-744FF78407E3}" sibTransId="{BA8CB154-2EC7-431C-9EAB-3590E3DCF8BF}"/>
    <dgm:cxn modelId="{B45D1005-A586-4F45-B49A-1F4113B4940B}" srcId="{188D2D4F-C19F-4FB6-80B1-D4C131129F43}" destId="{3068E6FD-1A20-48CE-9574-DBE3B6A5EF89}" srcOrd="4" destOrd="0" parTransId="{1E0651A9-7809-48CE-8C2A-622ABDAC9453}" sibTransId="{F2483FF2-C8E8-4EC8-A807-FAECBCB7F93A}"/>
    <dgm:cxn modelId="{A0BC414C-97C4-45CE-9FB9-9EDBC562CA47}" type="presOf" srcId="{620B346A-AFBC-4F0D-8874-9E25FCA41BE9}" destId="{361DB02F-1987-4253-904B-D90613C61C66}" srcOrd="0" destOrd="3" presId="urn:microsoft.com/office/officeart/2005/8/layout/hList1"/>
    <dgm:cxn modelId="{A6DB7C97-8F2B-4A4E-BAFC-03E6F60BC14C}" type="presOf" srcId="{9600D84D-07B1-4E7C-9875-1131C5DF2CB2}" destId="{8339E930-225F-4A4D-B92B-6202CEC7129D}" srcOrd="0" destOrd="1" presId="urn:microsoft.com/office/officeart/2005/8/layout/hList1"/>
    <dgm:cxn modelId="{BF0A1225-7E47-46F0-8AD7-5FE705A85CDE}" srcId="{63AC8689-BB3A-4C3B-98DC-66D863549484}" destId="{188D2D4F-C19F-4FB6-80B1-D4C131129F43}" srcOrd="1" destOrd="0" parTransId="{F84AC8FE-EAAF-413C-8F7E-400588E411B9}" sibTransId="{398997C7-44EA-4373-997A-FC07C7734E64}"/>
    <dgm:cxn modelId="{F7A92715-3E36-418E-B6C6-70E2CD3BE174}" type="presOf" srcId="{098DB77C-E7D5-44F9-86B0-E1698EA2D65E}" destId="{8339E930-225F-4A4D-B92B-6202CEC7129D}" srcOrd="0" destOrd="0" presId="urn:microsoft.com/office/officeart/2005/8/layout/hList1"/>
    <dgm:cxn modelId="{561B7D1A-C44B-4B37-8A68-748D1E944784}" type="presOf" srcId="{0272A72C-F057-4025-9DA7-FF1AD6CBA721}" destId="{361DB02F-1987-4253-904B-D90613C61C66}" srcOrd="0" destOrd="1" presId="urn:microsoft.com/office/officeart/2005/8/layout/hList1"/>
    <dgm:cxn modelId="{99D6C76B-4CAC-4BCE-8D05-EBD4FBCA07F2}" type="presOf" srcId="{9CD2EA42-06F7-4BE1-B31E-0BCF785D118D}" destId="{361DB02F-1987-4253-904B-D90613C61C66}" srcOrd="0" destOrd="0" presId="urn:microsoft.com/office/officeart/2005/8/layout/hList1"/>
    <dgm:cxn modelId="{10D53E89-757A-45DE-A185-FA9998F89ACC}" type="presOf" srcId="{B0A753BB-329E-4129-8778-07DB2A46A48E}" destId="{D5E2ECB4-D077-4E72-8F01-274352BC4907}" srcOrd="0" destOrd="8" presId="urn:microsoft.com/office/officeart/2005/8/layout/hList1"/>
    <dgm:cxn modelId="{912B18C0-EA77-4989-B2F9-663747815BDC}" type="presOf" srcId="{188D2D4F-C19F-4FB6-80B1-D4C131129F43}" destId="{B3E1AE47-7859-496D-9529-AFB7E5B2DD15}" srcOrd="0" destOrd="0" presId="urn:microsoft.com/office/officeart/2005/8/layout/hList1"/>
    <dgm:cxn modelId="{9BDA6DF0-5480-4D74-9184-555562F223BA}" type="presOf" srcId="{DC0EF2E1-3B83-4FCC-A1ED-46D0E56FD0DF}" destId="{8339E930-225F-4A4D-B92B-6202CEC7129D}" srcOrd="0" destOrd="6" presId="urn:microsoft.com/office/officeart/2005/8/layout/hList1"/>
    <dgm:cxn modelId="{C05ED434-8F6C-4D50-91DE-54241DEF3A38}" type="presOf" srcId="{BBF85F4F-FD55-4C8F-B13D-E4D1B11D54D0}" destId="{361DB02F-1987-4253-904B-D90613C61C66}" srcOrd="0" destOrd="5" presId="urn:microsoft.com/office/officeart/2005/8/layout/hList1"/>
    <dgm:cxn modelId="{F763CAA3-3D75-4897-A810-8A1AC0F8F6C4}" srcId="{709DEEB1-22BD-4A3B-A37E-78F25FB90B50}" destId="{9600D84D-07B1-4E7C-9875-1131C5DF2CB2}" srcOrd="1" destOrd="0" parTransId="{2FD003EF-7D8F-42C0-82E1-18FE0D1E0201}" sibTransId="{90FD78E9-80B1-47F3-8D14-3EC4D8D92438}"/>
    <dgm:cxn modelId="{78786574-E564-495E-8326-77D6D9D71205}" type="presOf" srcId="{709DEEB1-22BD-4A3B-A37E-78F25FB90B50}" destId="{B317CE1D-DF3D-430E-B65D-9154299F4554}" srcOrd="0" destOrd="0" presId="urn:microsoft.com/office/officeart/2005/8/layout/hList1"/>
    <dgm:cxn modelId="{C57B9DAF-7571-4D6A-B08C-74FB3F12B68C}" srcId="{709DEEB1-22BD-4A3B-A37E-78F25FB90B50}" destId="{DFE86244-CFCA-4B78-9A86-48FE1671F536}" srcOrd="4" destOrd="0" parTransId="{01788426-FF63-4F58-85CD-16BD783F3967}" sibTransId="{D8E6E162-DD8F-4431-AEB9-CB17C71A2EBF}"/>
    <dgm:cxn modelId="{B06560F8-C5D9-467E-8690-59396B436FDE}" type="presParOf" srcId="{1A125DAE-A22D-4AD6-A284-B6ADE17C7377}" destId="{1743A6C1-A8D3-4A0C-B764-F937E695D8C4}" srcOrd="0" destOrd="0" presId="urn:microsoft.com/office/officeart/2005/8/layout/hList1"/>
    <dgm:cxn modelId="{5614A334-FFD8-42BD-A73F-58D8FEDE3B7E}" type="presParOf" srcId="{1743A6C1-A8D3-4A0C-B764-F937E695D8C4}" destId="{71403EE3-1648-4359-B53F-668C9225EA75}" srcOrd="0" destOrd="0" presId="urn:microsoft.com/office/officeart/2005/8/layout/hList1"/>
    <dgm:cxn modelId="{9B88F468-9557-4A37-8D5C-C47818B611A0}" type="presParOf" srcId="{1743A6C1-A8D3-4A0C-B764-F937E695D8C4}" destId="{D5E2ECB4-D077-4E72-8F01-274352BC4907}" srcOrd="1" destOrd="0" presId="urn:microsoft.com/office/officeart/2005/8/layout/hList1"/>
    <dgm:cxn modelId="{6E538EFC-4271-44F4-B7FF-E0ADDED95601}" type="presParOf" srcId="{1A125DAE-A22D-4AD6-A284-B6ADE17C7377}" destId="{E2019BE6-71C5-47B6-960B-724FBDB04D7C}" srcOrd="1" destOrd="0" presId="urn:microsoft.com/office/officeart/2005/8/layout/hList1"/>
    <dgm:cxn modelId="{015D127A-1742-4382-8DD6-FB4BF67E55CF}" type="presParOf" srcId="{1A125DAE-A22D-4AD6-A284-B6ADE17C7377}" destId="{730CF224-6E35-46CD-8901-7D1BE2464CBD}" srcOrd="2" destOrd="0" presId="urn:microsoft.com/office/officeart/2005/8/layout/hList1"/>
    <dgm:cxn modelId="{9DD4A303-6DE5-418E-B1A2-22A8B07088D6}" type="presParOf" srcId="{730CF224-6E35-46CD-8901-7D1BE2464CBD}" destId="{B3E1AE47-7859-496D-9529-AFB7E5B2DD15}" srcOrd="0" destOrd="0" presId="urn:microsoft.com/office/officeart/2005/8/layout/hList1"/>
    <dgm:cxn modelId="{36A05B31-80AD-46D8-A27E-6551EEEB2F86}" type="presParOf" srcId="{730CF224-6E35-46CD-8901-7D1BE2464CBD}" destId="{361DB02F-1987-4253-904B-D90613C61C66}" srcOrd="1" destOrd="0" presId="urn:microsoft.com/office/officeart/2005/8/layout/hList1"/>
    <dgm:cxn modelId="{71CE026D-4B09-4FF6-A9A8-BA6AFF7DEB32}" type="presParOf" srcId="{1A125DAE-A22D-4AD6-A284-B6ADE17C7377}" destId="{F0609B73-536C-4F6E-853E-5483422A66CC}" srcOrd="3" destOrd="0" presId="urn:microsoft.com/office/officeart/2005/8/layout/hList1"/>
    <dgm:cxn modelId="{5D2AFCC3-FD42-443F-873F-B1DCE4231B6A}" type="presParOf" srcId="{1A125DAE-A22D-4AD6-A284-B6ADE17C7377}" destId="{9770BB58-66EF-40B4-B12A-BCF280156CB8}" srcOrd="4" destOrd="0" presId="urn:microsoft.com/office/officeart/2005/8/layout/hList1"/>
    <dgm:cxn modelId="{C0BA2B51-D183-4374-B8FA-28926AAD3FE3}" type="presParOf" srcId="{9770BB58-66EF-40B4-B12A-BCF280156CB8}" destId="{B317CE1D-DF3D-430E-B65D-9154299F4554}" srcOrd="0" destOrd="0" presId="urn:microsoft.com/office/officeart/2005/8/layout/hList1"/>
    <dgm:cxn modelId="{B62434AD-D6C4-4DED-9FBE-8B98C27B3A85}" type="presParOf" srcId="{9770BB58-66EF-40B4-B12A-BCF280156CB8}" destId="{8339E930-225F-4A4D-B92B-6202CEC7129D}" srcOrd="1" destOrd="0" presId="urn:microsoft.com/office/officeart/2005/8/layout/hList1"/>
  </dgm:cxnLst>
  <dgm:bg/>
  <dgm:whole/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04822216-F8DE-4C33-A5DD-5DDC19F8959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C831F3B-21AD-4D90-B489-60BBE100B342}">
      <dgm:prSet custT="1"/>
      <dgm:spPr/>
      <dgm:t>
        <a:bodyPr/>
        <a:lstStyle/>
        <a:p>
          <a:pPr rtl="0"/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Open Source Software framework, distributed fashion on large clusters of hardware</a:t>
          </a:r>
          <a:endParaRPr lang="en-US" sz="2400" dirty="0">
            <a:latin typeface="Times New Roman" pitchFamily="18" charset="0"/>
            <a:cs typeface="Times New Roman" pitchFamily="18" charset="0"/>
          </a:endParaRPr>
        </a:p>
      </dgm:t>
    </dgm:pt>
    <dgm:pt modelId="{AF4B9602-7AD1-4E7D-B5F5-7CC83D659D85}" type="parTrans" cxnId="{76561B62-34E3-4113-A130-F4D44E1DA7D6}">
      <dgm:prSet/>
      <dgm:spPr/>
      <dgm:t>
        <a:bodyPr/>
        <a:lstStyle/>
        <a:p>
          <a:endParaRPr lang="en-US"/>
        </a:p>
      </dgm:t>
    </dgm:pt>
    <dgm:pt modelId="{2DA50D8A-256F-421F-A78B-019EEB9144EB}" type="sibTrans" cxnId="{76561B62-34E3-4113-A130-F4D44E1DA7D6}">
      <dgm:prSet/>
      <dgm:spPr/>
      <dgm:t>
        <a:bodyPr/>
        <a:lstStyle/>
        <a:p>
          <a:endParaRPr lang="en-US"/>
        </a:p>
      </dgm:t>
    </dgm:pt>
    <dgm:pt modelId="{3BD30F25-AE14-485C-A139-0758626E8B0E}">
      <dgm:prSet custT="1"/>
      <dgm:spPr/>
      <dgm:t>
        <a:bodyPr/>
        <a:lstStyle/>
        <a:p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Accomplishes two tasks</a:t>
          </a:r>
        </a:p>
        <a:p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1. Massive Data Storage</a:t>
          </a:r>
        </a:p>
        <a:p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2. Faster Data  Processing</a:t>
          </a:r>
          <a:endParaRPr lang="en-US" sz="2400" dirty="0">
            <a:latin typeface="Times New Roman" pitchFamily="18" charset="0"/>
            <a:cs typeface="Times New Roman" pitchFamily="18" charset="0"/>
          </a:endParaRPr>
        </a:p>
      </dgm:t>
    </dgm:pt>
    <dgm:pt modelId="{1C91672A-260A-414C-8555-8613D94BCDF9}" type="parTrans" cxnId="{0CDBFD80-4CDC-4556-B50B-A22B2BFC2154}">
      <dgm:prSet/>
      <dgm:spPr/>
      <dgm:t>
        <a:bodyPr/>
        <a:lstStyle/>
        <a:p>
          <a:endParaRPr lang="en-US"/>
        </a:p>
      </dgm:t>
    </dgm:pt>
    <dgm:pt modelId="{3A3DCD92-064B-4A26-B971-CCC708A70072}" type="sibTrans" cxnId="{0CDBFD80-4CDC-4556-B50B-A22B2BFC2154}">
      <dgm:prSet/>
      <dgm:spPr/>
      <dgm:t>
        <a:bodyPr/>
        <a:lstStyle/>
        <a:p>
          <a:endParaRPr lang="en-US"/>
        </a:p>
      </dgm:t>
    </dgm:pt>
    <dgm:pt modelId="{9B3D6FC2-EC88-4741-B830-F8E8AD0FD619}" type="pres">
      <dgm:prSet presAssocID="{04822216-F8DE-4C33-A5DD-5DDC19F8959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9E2A678-42A4-4C5A-8213-793CB49F5EFC}" type="pres">
      <dgm:prSet presAssocID="{DC831F3B-21AD-4D90-B489-60BBE100B34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54E614-A8E1-4E5D-A78C-97D10431A749}" type="pres">
      <dgm:prSet presAssocID="{2DA50D8A-256F-421F-A78B-019EEB9144EB}" presName="spacer" presStyleCnt="0"/>
      <dgm:spPr/>
    </dgm:pt>
    <dgm:pt modelId="{4F1258F6-1D34-4A64-BEA8-AB286E4B3588}" type="pres">
      <dgm:prSet presAssocID="{3BD30F25-AE14-485C-A139-0758626E8B0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CDBFD80-4CDC-4556-B50B-A22B2BFC2154}" srcId="{04822216-F8DE-4C33-A5DD-5DDC19F89591}" destId="{3BD30F25-AE14-485C-A139-0758626E8B0E}" srcOrd="1" destOrd="0" parTransId="{1C91672A-260A-414C-8555-8613D94BCDF9}" sibTransId="{3A3DCD92-064B-4A26-B971-CCC708A70072}"/>
    <dgm:cxn modelId="{6BF0ACF0-EEF5-4E63-932B-9E1880009F75}" type="presOf" srcId="{04822216-F8DE-4C33-A5DD-5DDC19F89591}" destId="{9B3D6FC2-EC88-4741-B830-F8E8AD0FD619}" srcOrd="0" destOrd="0" presId="urn:microsoft.com/office/officeart/2005/8/layout/vList2"/>
    <dgm:cxn modelId="{94656B4F-6535-4AFC-8AB4-194EBCA8350C}" type="presOf" srcId="{DC831F3B-21AD-4D90-B489-60BBE100B342}" destId="{09E2A678-42A4-4C5A-8213-793CB49F5EFC}" srcOrd="0" destOrd="0" presId="urn:microsoft.com/office/officeart/2005/8/layout/vList2"/>
    <dgm:cxn modelId="{7C2D553B-B15D-4685-84B1-2616A8A44B94}" type="presOf" srcId="{3BD30F25-AE14-485C-A139-0758626E8B0E}" destId="{4F1258F6-1D34-4A64-BEA8-AB286E4B3588}" srcOrd="0" destOrd="0" presId="urn:microsoft.com/office/officeart/2005/8/layout/vList2"/>
    <dgm:cxn modelId="{76561B62-34E3-4113-A130-F4D44E1DA7D6}" srcId="{04822216-F8DE-4C33-A5DD-5DDC19F89591}" destId="{DC831F3B-21AD-4D90-B489-60BBE100B342}" srcOrd="0" destOrd="0" parTransId="{AF4B9602-7AD1-4E7D-B5F5-7CC83D659D85}" sibTransId="{2DA50D8A-256F-421F-A78B-019EEB9144EB}"/>
    <dgm:cxn modelId="{1E83CB5A-DF0D-471F-B30C-872ADE99508F}" type="presParOf" srcId="{9B3D6FC2-EC88-4741-B830-F8E8AD0FD619}" destId="{09E2A678-42A4-4C5A-8213-793CB49F5EFC}" srcOrd="0" destOrd="0" presId="urn:microsoft.com/office/officeart/2005/8/layout/vList2"/>
    <dgm:cxn modelId="{5B0DB852-82DB-4395-90E1-F74D9246E2A6}" type="presParOf" srcId="{9B3D6FC2-EC88-4741-B830-F8E8AD0FD619}" destId="{2E54E614-A8E1-4E5D-A78C-97D10431A749}" srcOrd="1" destOrd="0" presId="urn:microsoft.com/office/officeart/2005/8/layout/vList2"/>
    <dgm:cxn modelId="{026B6F94-B5DA-4AA6-8ECC-B745244011A3}" type="presParOf" srcId="{9B3D6FC2-EC88-4741-B830-F8E8AD0FD619}" destId="{4F1258F6-1D34-4A64-BEA8-AB286E4B3588}" srcOrd="2" destOrd="0" presId="urn:microsoft.com/office/officeart/2005/8/layout/vList2"/>
  </dgm:cxnLst>
  <dgm:bg/>
  <dgm:whole/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AA855742-26DB-42EC-9950-9E92AEB4EF6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7FE7E87-DD28-40D0-9E5D-A2B7F8955084}">
      <dgm:prSet custT="1"/>
      <dgm:spPr/>
      <dgm:t>
        <a:bodyPr/>
        <a:lstStyle/>
        <a:p>
          <a:pPr algn="ctr" rtl="0"/>
          <a:r>
            <a:rPr lang="en-US" sz="5400" dirty="0" err="1" smtClean="0">
              <a:latin typeface="Times New Roman" pitchFamily="18" charset="0"/>
              <a:cs typeface="Times New Roman" pitchFamily="18" charset="0"/>
            </a:rPr>
            <a:t>Hadoop</a:t>
          </a:r>
          <a:r>
            <a:rPr lang="en-US" sz="5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4400" dirty="0" smtClean="0">
              <a:latin typeface="Times New Roman" pitchFamily="18" charset="0"/>
              <a:cs typeface="Times New Roman" pitchFamily="18" charset="0"/>
            </a:rPr>
            <a:t>Overview</a:t>
          </a:r>
          <a:endParaRPr lang="en-US" sz="4400" dirty="0">
            <a:latin typeface="Times New Roman" pitchFamily="18" charset="0"/>
            <a:cs typeface="Times New Roman" pitchFamily="18" charset="0"/>
          </a:endParaRPr>
        </a:p>
      </dgm:t>
    </dgm:pt>
    <dgm:pt modelId="{783E0CA0-B1B3-40B4-A9F7-8444A57BA9C7}" type="parTrans" cxnId="{1DA80E06-5792-4A1A-8F61-6BD2FC7082A1}">
      <dgm:prSet/>
      <dgm:spPr/>
      <dgm:t>
        <a:bodyPr/>
        <a:lstStyle/>
        <a:p>
          <a:pPr algn="ctr"/>
          <a:endParaRPr lang="en-US" sz="5400">
            <a:latin typeface="Times New Roman" pitchFamily="18" charset="0"/>
            <a:cs typeface="Times New Roman" pitchFamily="18" charset="0"/>
          </a:endParaRPr>
        </a:p>
      </dgm:t>
    </dgm:pt>
    <dgm:pt modelId="{4D713792-3637-48C1-A62A-E66AC5DAF5B3}" type="sibTrans" cxnId="{1DA80E06-5792-4A1A-8F61-6BD2FC7082A1}">
      <dgm:prSet/>
      <dgm:spPr/>
      <dgm:t>
        <a:bodyPr/>
        <a:lstStyle/>
        <a:p>
          <a:pPr algn="ctr"/>
          <a:endParaRPr lang="en-US" sz="5400">
            <a:latin typeface="Times New Roman" pitchFamily="18" charset="0"/>
            <a:cs typeface="Times New Roman" pitchFamily="18" charset="0"/>
          </a:endParaRPr>
        </a:p>
      </dgm:t>
    </dgm:pt>
    <dgm:pt modelId="{401AE008-D52A-42C9-959D-E407A97E3079}" type="pres">
      <dgm:prSet presAssocID="{AA855742-26DB-42EC-9950-9E92AEB4EF6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659937A-DA92-4872-80B1-C0564231850A}" type="pres">
      <dgm:prSet presAssocID="{B7FE7E87-DD28-40D0-9E5D-A2B7F8955084}" presName="parentText" presStyleLbl="node1" presStyleIdx="0" presStyleCnt="1" custLinFactY="-100000" custLinFactNeighborX="-2857" custLinFactNeighborY="-18749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DA80E06-5792-4A1A-8F61-6BD2FC7082A1}" srcId="{AA855742-26DB-42EC-9950-9E92AEB4EF6E}" destId="{B7FE7E87-DD28-40D0-9E5D-A2B7F8955084}" srcOrd="0" destOrd="0" parTransId="{783E0CA0-B1B3-40B4-A9F7-8444A57BA9C7}" sibTransId="{4D713792-3637-48C1-A62A-E66AC5DAF5B3}"/>
    <dgm:cxn modelId="{DD3F8DB8-F914-450B-8315-A5C13B009649}" type="presOf" srcId="{AA855742-26DB-42EC-9950-9E92AEB4EF6E}" destId="{401AE008-D52A-42C9-959D-E407A97E3079}" srcOrd="0" destOrd="0" presId="urn:microsoft.com/office/officeart/2005/8/layout/vList2"/>
    <dgm:cxn modelId="{CBA51CE3-8CC6-4CA1-B217-D0FABE58EB80}" type="presOf" srcId="{B7FE7E87-DD28-40D0-9E5D-A2B7F8955084}" destId="{7659937A-DA92-4872-80B1-C0564231850A}" srcOrd="0" destOrd="0" presId="urn:microsoft.com/office/officeart/2005/8/layout/vList2"/>
    <dgm:cxn modelId="{B7B8D4A7-51D0-4477-92A5-9DB5919A5EF1}" type="presParOf" srcId="{401AE008-D52A-42C9-959D-E407A97E3079}" destId="{7659937A-DA92-4872-80B1-C0564231850A}" srcOrd="0" destOrd="0" presId="urn:microsoft.com/office/officeart/2005/8/layout/vList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88D558-0B44-42D4-9BC3-95740148F46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2B719B1-7F78-4F41-A538-3EE78D5BA51A}">
      <dgm:prSet/>
      <dgm:spPr/>
      <dgm:t>
        <a:bodyPr/>
        <a:lstStyle/>
        <a:p>
          <a:pPr rtl="0"/>
          <a:r>
            <a:rPr lang="en-US" dirty="0" smtClean="0"/>
            <a:t>Unit IV : Hadoop Foundation For Analytics</a:t>
          </a:r>
          <a:endParaRPr lang="en-US" dirty="0"/>
        </a:p>
      </dgm:t>
    </dgm:pt>
    <dgm:pt modelId="{D70986AD-8151-4EE7-8488-4343A99F2C0D}" type="parTrans" cxnId="{9569162D-7514-443B-9980-99092B54047F}">
      <dgm:prSet/>
      <dgm:spPr/>
      <dgm:t>
        <a:bodyPr/>
        <a:lstStyle/>
        <a:p>
          <a:endParaRPr lang="en-US"/>
        </a:p>
      </dgm:t>
    </dgm:pt>
    <dgm:pt modelId="{E9117EE5-6F3C-4B93-95F4-D65FA52BDE42}" type="sibTrans" cxnId="{9569162D-7514-443B-9980-99092B54047F}">
      <dgm:prSet/>
      <dgm:spPr/>
      <dgm:t>
        <a:bodyPr/>
        <a:lstStyle/>
        <a:p>
          <a:endParaRPr lang="en-US"/>
        </a:p>
      </dgm:t>
    </dgm:pt>
    <dgm:pt modelId="{659B80B9-F999-4C26-B9B2-57BE63293E19}" type="pres">
      <dgm:prSet presAssocID="{7488D558-0B44-42D4-9BC3-95740148F462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5ACF984-09CC-4D78-B881-31127D6A43B5}" type="pres">
      <dgm:prSet presAssocID="{7488D558-0B44-42D4-9BC3-95740148F462}" presName="arrow" presStyleLbl="bgShp" presStyleIdx="0" presStyleCnt="1"/>
      <dgm:spPr/>
    </dgm:pt>
    <dgm:pt modelId="{25132D46-446E-45EC-98DF-A80C6B2FC1BC}" type="pres">
      <dgm:prSet presAssocID="{7488D558-0B44-42D4-9BC3-95740148F462}" presName="linearProcess" presStyleCnt="0"/>
      <dgm:spPr/>
    </dgm:pt>
    <dgm:pt modelId="{12711CC1-0845-4F0F-A45E-A0356841B5B7}" type="pres">
      <dgm:prSet presAssocID="{B2B719B1-7F78-4F41-A538-3EE78D5BA51A}" presName="text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C818ED6-DF05-49BB-A26E-08065A60F992}" type="presOf" srcId="{7488D558-0B44-42D4-9BC3-95740148F462}" destId="{659B80B9-F999-4C26-B9B2-57BE63293E19}" srcOrd="0" destOrd="0" presId="urn:microsoft.com/office/officeart/2005/8/layout/hProcess9"/>
    <dgm:cxn modelId="{9569162D-7514-443B-9980-99092B54047F}" srcId="{7488D558-0B44-42D4-9BC3-95740148F462}" destId="{B2B719B1-7F78-4F41-A538-3EE78D5BA51A}" srcOrd="0" destOrd="0" parTransId="{D70986AD-8151-4EE7-8488-4343A99F2C0D}" sibTransId="{E9117EE5-6F3C-4B93-95F4-D65FA52BDE42}"/>
    <dgm:cxn modelId="{F0CE6610-98FC-412C-9205-70189BEEFD98}" type="presOf" srcId="{B2B719B1-7F78-4F41-A538-3EE78D5BA51A}" destId="{12711CC1-0845-4F0F-A45E-A0356841B5B7}" srcOrd="0" destOrd="0" presId="urn:microsoft.com/office/officeart/2005/8/layout/hProcess9"/>
    <dgm:cxn modelId="{680F1610-1C92-417F-89B1-13251A044D33}" type="presParOf" srcId="{659B80B9-F999-4C26-B9B2-57BE63293E19}" destId="{25ACF984-09CC-4D78-B881-31127D6A43B5}" srcOrd="0" destOrd="0" presId="urn:microsoft.com/office/officeart/2005/8/layout/hProcess9"/>
    <dgm:cxn modelId="{39C2C520-DFEC-43D1-AD94-98A034A38359}" type="presParOf" srcId="{659B80B9-F999-4C26-B9B2-57BE63293E19}" destId="{25132D46-446E-45EC-98DF-A80C6B2FC1BC}" srcOrd="1" destOrd="0" presId="urn:microsoft.com/office/officeart/2005/8/layout/hProcess9"/>
    <dgm:cxn modelId="{B36E7D33-C920-45DB-BB1C-05AF51C8E9B5}" type="presParOf" srcId="{25132D46-446E-45EC-98DF-A80C6B2FC1BC}" destId="{12711CC1-0845-4F0F-A45E-A0356841B5B7}" srcOrd="0" destOrd="0" presId="urn:microsoft.com/office/officeart/2005/8/layout/hProcess9"/>
  </dgm:cxnLst>
  <dgm:bg/>
  <dgm:whole/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F3B86ED-E4F5-472A-A151-7116AF4EA208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23EA0E5-BC86-48B2-A3B0-C4794921D73C}">
      <dgm:prSet/>
      <dgm:spPr/>
      <dgm:t>
        <a:bodyPr/>
        <a:lstStyle/>
        <a:p>
          <a:pPr rtl="0"/>
          <a:r>
            <a:rPr lang="en-US" dirty="0" smtClean="0"/>
            <a:t>Open Source Software: free to </a:t>
          </a:r>
          <a:r>
            <a:rPr lang="en-US" dirty="0" err="1" smtClean="0"/>
            <a:t>download,use</a:t>
          </a:r>
          <a:r>
            <a:rPr lang="en-US" dirty="0" smtClean="0"/>
            <a:t> and contribute to </a:t>
          </a:r>
          <a:endParaRPr lang="en-US" dirty="0"/>
        </a:p>
      </dgm:t>
    </dgm:pt>
    <dgm:pt modelId="{07A35D40-ED75-4766-B1A8-0C73FD4DED54}" type="parTrans" cxnId="{B038608E-6EB5-489C-8D8E-E582EDBF8B51}">
      <dgm:prSet/>
      <dgm:spPr/>
      <dgm:t>
        <a:bodyPr/>
        <a:lstStyle/>
        <a:p>
          <a:endParaRPr lang="en-US"/>
        </a:p>
      </dgm:t>
    </dgm:pt>
    <dgm:pt modelId="{63EF0C99-8131-4E28-AC5F-01BD0E7AB6E1}" type="sibTrans" cxnId="{B038608E-6EB5-489C-8D8E-E582EDBF8B51}">
      <dgm:prSet/>
      <dgm:spPr/>
      <dgm:t>
        <a:bodyPr/>
        <a:lstStyle/>
        <a:p>
          <a:endParaRPr lang="en-US"/>
        </a:p>
      </dgm:t>
    </dgm:pt>
    <dgm:pt modelId="{2CEA2B4F-4FA3-45D7-A3AB-A8ADD95671ED}">
      <dgm:prSet/>
      <dgm:spPr/>
      <dgm:t>
        <a:bodyPr/>
        <a:lstStyle/>
        <a:p>
          <a:r>
            <a:rPr lang="en-US" dirty="0" smtClean="0"/>
            <a:t>Framework : to develop and execute </a:t>
          </a:r>
          <a:r>
            <a:rPr lang="en-US" dirty="0" err="1" smtClean="0"/>
            <a:t>applicatio</a:t>
          </a:r>
          <a:r>
            <a:rPr lang="en-US" dirty="0" smtClean="0"/>
            <a:t> </a:t>
          </a:r>
          <a:endParaRPr lang="en-US" dirty="0"/>
        </a:p>
      </dgm:t>
    </dgm:pt>
    <dgm:pt modelId="{504D5DAE-EC44-43F3-945A-3A4FA054B19B}" type="parTrans" cxnId="{0ECC05A8-2C8A-47D2-9394-7C361DF6D6CB}">
      <dgm:prSet/>
      <dgm:spPr/>
      <dgm:t>
        <a:bodyPr/>
        <a:lstStyle/>
        <a:p>
          <a:endParaRPr lang="en-US"/>
        </a:p>
      </dgm:t>
    </dgm:pt>
    <dgm:pt modelId="{6FAFDA21-7FD0-4B0A-BEAA-29DD8467EE8C}" type="sibTrans" cxnId="{0ECC05A8-2C8A-47D2-9394-7C361DF6D6CB}">
      <dgm:prSet/>
      <dgm:spPr/>
      <dgm:t>
        <a:bodyPr/>
        <a:lstStyle/>
        <a:p>
          <a:endParaRPr lang="en-US"/>
        </a:p>
      </dgm:t>
    </dgm:pt>
    <dgm:pt modelId="{48A57B4B-C551-408D-88D1-7F5050F70226}">
      <dgm:prSet/>
      <dgm:spPr/>
      <dgm:t>
        <a:bodyPr/>
        <a:lstStyle/>
        <a:p>
          <a:endParaRPr lang="en-US"/>
        </a:p>
      </dgm:t>
    </dgm:pt>
    <dgm:pt modelId="{F259ACB4-39EF-48A3-82E7-0A565FCBFD60}" type="parTrans" cxnId="{D3FA820A-B039-4F5A-BF91-EB48EF2D242F}">
      <dgm:prSet/>
      <dgm:spPr/>
      <dgm:t>
        <a:bodyPr/>
        <a:lstStyle/>
        <a:p>
          <a:endParaRPr lang="en-US"/>
        </a:p>
      </dgm:t>
    </dgm:pt>
    <dgm:pt modelId="{E89E3DE8-10BE-4D3C-93B8-64010976A3CE}" type="sibTrans" cxnId="{D3FA820A-B039-4F5A-BF91-EB48EF2D242F}">
      <dgm:prSet/>
      <dgm:spPr/>
      <dgm:t>
        <a:bodyPr/>
        <a:lstStyle/>
        <a:p>
          <a:endParaRPr lang="en-US"/>
        </a:p>
      </dgm:t>
    </dgm:pt>
    <dgm:pt modelId="{B845AC46-F296-4558-AA48-9029E53B9552}">
      <dgm:prSet/>
      <dgm:spPr/>
      <dgm:t>
        <a:bodyPr/>
        <a:lstStyle/>
        <a:p>
          <a:r>
            <a:rPr lang="en-US" dirty="0" err="1" smtClean="0"/>
            <a:t>Distribued</a:t>
          </a:r>
          <a:r>
            <a:rPr lang="en-US" dirty="0" smtClean="0"/>
            <a:t> : parallel across multiple </a:t>
          </a:r>
          <a:r>
            <a:rPr lang="en-US" dirty="0" err="1" smtClean="0"/>
            <a:t>conneced</a:t>
          </a:r>
          <a:r>
            <a:rPr lang="en-US" dirty="0" smtClean="0"/>
            <a:t> nodes</a:t>
          </a:r>
          <a:endParaRPr lang="en-US" dirty="0"/>
        </a:p>
      </dgm:t>
    </dgm:pt>
    <dgm:pt modelId="{9103F754-400C-47D7-8F2C-CE852DC5659D}" type="parTrans" cxnId="{F0EFB00B-D49F-48B0-8492-5B0574274C75}">
      <dgm:prSet/>
      <dgm:spPr/>
      <dgm:t>
        <a:bodyPr/>
        <a:lstStyle/>
        <a:p>
          <a:endParaRPr lang="en-US"/>
        </a:p>
      </dgm:t>
    </dgm:pt>
    <dgm:pt modelId="{BA1E76D6-0C8C-4ACD-9353-4A8E5A4C2805}" type="sibTrans" cxnId="{F0EFB00B-D49F-48B0-8492-5B0574274C75}">
      <dgm:prSet/>
      <dgm:spPr/>
      <dgm:t>
        <a:bodyPr/>
        <a:lstStyle/>
        <a:p>
          <a:endParaRPr lang="en-US"/>
        </a:p>
      </dgm:t>
    </dgm:pt>
    <dgm:pt modelId="{231DAD67-D124-4F64-9721-A04BC8B7510A}">
      <dgm:prSet/>
      <dgm:spPr/>
      <dgm:t>
        <a:bodyPr/>
        <a:lstStyle/>
        <a:p>
          <a:r>
            <a:rPr lang="en-US" dirty="0" smtClean="0"/>
            <a:t>Massive Storage</a:t>
          </a:r>
          <a:endParaRPr lang="en-US" dirty="0"/>
        </a:p>
      </dgm:t>
    </dgm:pt>
    <dgm:pt modelId="{C8366BE9-0EEF-4A37-9A70-0D12D3AD6DB7}" type="parTrans" cxnId="{8E08C487-F456-49B8-AB0B-1361324D5A00}">
      <dgm:prSet/>
      <dgm:spPr/>
      <dgm:t>
        <a:bodyPr/>
        <a:lstStyle/>
        <a:p>
          <a:endParaRPr lang="en-US"/>
        </a:p>
      </dgm:t>
    </dgm:pt>
    <dgm:pt modelId="{F6DF77D8-54F5-4B11-899F-F14CBD29AB4E}" type="sibTrans" cxnId="{8E08C487-F456-49B8-AB0B-1361324D5A00}">
      <dgm:prSet/>
      <dgm:spPr/>
      <dgm:t>
        <a:bodyPr/>
        <a:lstStyle/>
        <a:p>
          <a:endParaRPr lang="en-US"/>
        </a:p>
      </dgm:t>
    </dgm:pt>
    <dgm:pt modelId="{863529A3-436F-4555-BF2C-49E12324B634}">
      <dgm:prSet/>
      <dgm:spPr/>
      <dgm:t>
        <a:bodyPr/>
        <a:lstStyle/>
        <a:p>
          <a:r>
            <a:rPr lang="en-US" dirty="0" smtClean="0"/>
            <a:t>Faster </a:t>
          </a:r>
          <a:r>
            <a:rPr lang="en-US" dirty="0" err="1" smtClean="0"/>
            <a:t>Processig</a:t>
          </a:r>
          <a:r>
            <a:rPr lang="en-US" dirty="0" smtClean="0"/>
            <a:t> : </a:t>
          </a:r>
          <a:r>
            <a:rPr lang="en-US" dirty="0" err="1" smtClean="0"/>
            <a:t>Parallel,quick</a:t>
          </a:r>
          <a:r>
            <a:rPr lang="en-US" dirty="0" smtClean="0"/>
            <a:t> response</a:t>
          </a:r>
          <a:endParaRPr lang="en-US" dirty="0"/>
        </a:p>
      </dgm:t>
    </dgm:pt>
    <dgm:pt modelId="{5A087541-F4EA-481B-A4D0-E680BBF69742}" type="parTrans" cxnId="{4864349A-1C1B-4F5B-AC5B-1B27D802A455}">
      <dgm:prSet/>
      <dgm:spPr/>
      <dgm:t>
        <a:bodyPr/>
        <a:lstStyle/>
        <a:p>
          <a:endParaRPr lang="en-US"/>
        </a:p>
      </dgm:t>
    </dgm:pt>
    <dgm:pt modelId="{3B098CEC-2C32-449F-9421-FED94EB1BCA1}" type="sibTrans" cxnId="{4864349A-1C1B-4F5B-AC5B-1B27D802A455}">
      <dgm:prSet/>
      <dgm:spPr/>
      <dgm:t>
        <a:bodyPr/>
        <a:lstStyle/>
        <a:p>
          <a:endParaRPr lang="en-US"/>
        </a:p>
      </dgm:t>
    </dgm:pt>
    <dgm:pt modelId="{3539E065-2493-4AC6-A5CC-2968C49A05F0}" type="pres">
      <dgm:prSet presAssocID="{5F3B86ED-E4F5-472A-A151-7116AF4EA208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F295B77-62E2-4321-B458-0884CC8AB674}" type="pres">
      <dgm:prSet presAssocID="{5F3B86ED-E4F5-472A-A151-7116AF4EA208}" presName="cycle" presStyleCnt="0"/>
      <dgm:spPr/>
    </dgm:pt>
    <dgm:pt modelId="{99029251-BC30-486F-956D-ABA31F5A0E92}" type="pres">
      <dgm:prSet presAssocID="{5F3B86ED-E4F5-472A-A151-7116AF4EA208}" presName="centerShape" presStyleCnt="0"/>
      <dgm:spPr/>
    </dgm:pt>
    <dgm:pt modelId="{FA6697A4-5386-405B-870E-B1DCF342006A}" type="pres">
      <dgm:prSet presAssocID="{5F3B86ED-E4F5-472A-A151-7116AF4EA208}" presName="connSite" presStyleLbl="node1" presStyleIdx="0" presStyleCnt="6"/>
      <dgm:spPr/>
    </dgm:pt>
    <dgm:pt modelId="{7DCE70E3-95F7-488C-8142-F387AAAEE585}" type="pres">
      <dgm:prSet presAssocID="{5F3B86ED-E4F5-472A-A151-7116AF4EA208}" presName="visible" presStyleLbl="node1" presStyleIdx="0" presStyleCnt="6"/>
      <dgm:spPr/>
    </dgm:pt>
    <dgm:pt modelId="{E43C569B-70B9-41C2-97E4-BA21CE2A9045}" type="pres">
      <dgm:prSet presAssocID="{07A35D40-ED75-4766-B1A8-0C73FD4DED54}" presName="Name25" presStyleLbl="parChTrans1D1" presStyleIdx="0" presStyleCnt="5"/>
      <dgm:spPr/>
      <dgm:t>
        <a:bodyPr/>
        <a:lstStyle/>
        <a:p>
          <a:endParaRPr lang="en-US"/>
        </a:p>
      </dgm:t>
    </dgm:pt>
    <dgm:pt modelId="{FB2CC102-353C-4791-8625-492C63E7819A}" type="pres">
      <dgm:prSet presAssocID="{F23EA0E5-BC86-48B2-A3B0-C4794921D73C}" presName="node" presStyleCnt="0"/>
      <dgm:spPr/>
    </dgm:pt>
    <dgm:pt modelId="{9C026857-E3B0-4034-8400-0F329D19D65B}" type="pres">
      <dgm:prSet presAssocID="{F23EA0E5-BC86-48B2-A3B0-C4794921D73C}" presName="parentNode" presStyleLbl="node1" presStyleIdx="1" presStyleCnt="6" custScaleX="686843" custScaleY="116058" custLinFactX="75841" custLinFactNeighborX="100000" custLinFactNeighborY="2206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0328F3-59E1-4C40-A219-39A87A92A5FB}" type="pres">
      <dgm:prSet presAssocID="{F23EA0E5-BC86-48B2-A3B0-C4794921D73C}" presName="childNode" presStyleLbl="revTx" presStyleIdx="0" presStyleCnt="1">
        <dgm:presLayoutVars>
          <dgm:bulletEnabled val="1"/>
        </dgm:presLayoutVars>
      </dgm:prSet>
      <dgm:spPr/>
    </dgm:pt>
    <dgm:pt modelId="{20C6297E-AC85-45EA-BCE6-796526E4D94C}" type="pres">
      <dgm:prSet presAssocID="{504D5DAE-EC44-43F3-945A-3A4FA054B19B}" presName="Name25" presStyleLbl="parChTrans1D1" presStyleIdx="1" presStyleCnt="5"/>
      <dgm:spPr/>
      <dgm:t>
        <a:bodyPr/>
        <a:lstStyle/>
        <a:p>
          <a:endParaRPr lang="en-US"/>
        </a:p>
      </dgm:t>
    </dgm:pt>
    <dgm:pt modelId="{FB257D7A-F087-4B21-8C13-5FE26AA3A73C}" type="pres">
      <dgm:prSet presAssocID="{2CEA2B4F-4FA3-45D7-A3AB-A8ADD95671ED}" presName="node" presStyleCnt="0"/>
      <dgm:spPr/>
    </dgm:pt>
    <dgm:pt modelId="{C0950906-0FB1-4C3A-AD01-4AE659CBC7DF}" type="pres">
      <dgm:prSet presAssocID="{2CEA2B4F-4FA3-45D7-A3AB-A8ADD95671ED}" presName="parentNode" presStyleLbl="node1" presStyleIdx="2" presStyleCnt="6" custScaleX="585801" custScaleY="122281" custLinFactX="120608" custLinFactNeighborX="200000" custLinFactNeighborY="1531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E5833E-20D2-4710-AE25-BCAEE75DBC9E}" type="pres">
      <dgm:prSet presAssocID="{2CEA2B4F-4FA3-45D7-A3AB-A8ADD95671ED}" presName="childNod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D18B49-AAE6-4DAF-AAA6-1CBB6EAD3623}" type="pres">
      <dgm:prSet presAssocID="{9103F754-400C-47D7-8F2C-CE852DC5659D}" presName="Name25" presStyleLbl="parChTrans1D1" presStyleIdx="2" presStyleCnt="5"/>
      <dgm:spPr/>
      <dgm:t>
        <a:bodyPr/>
        <a:lstStyle/>
        <a:p>
          <a:endParaRPr lang="en-US"/>
        </a:p>
      </dgm:t>
    </dgm:pt>
    <dgm:pt modelId="{0C91CABB-20BF-4A03-8989-70FEAC27AC76}" type="pres">
      <dgm:prSet presAssocID="{B845AC46-F296-4558-AA48-9029E53B9552}" presName="node" presStyleCnt="0"/>
      <dgm:spPr/>
    </dgm:pt>
    <dgm:pt modelId="{89485CC2-8BD1-42E4-93AA-57FC837C633B}" type="pres">
      <dgm:prSet presAssocID="{B845AC46-F296-4558-AA48-9029E53B9552}" presName="parentNode" presStyleLbl="node1" presStyleIdx="3" presStyleCnt="6" custScaleX="545597" custLinFactX="157994" custLinFactNeighborX="200000" custLinFactNeighborY="-157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147B8D-E2CA-49C9-AE2C-A06D3731B68E}" type="pres">
      <dgm:prSet presAssocID="{B845AC46-F296-4558-AA48-9029E53B9552}" presName="childNode" presStyleLbl="revTx" presStyleIdx="0" presStyleCnt="1">
        <dgm:presLayoutVars>
          <dgm:bulletEnabled val="1"/>
        </dgm:presLayoutVars>
      </dgm:prSet>
      <dgm:spPr/>
    </dgm:pt>
    <dgm:pt modelId="{A928E561-2D91-484B-9DA3-B32FD3555449}" type="pres">
      <dgm:prSet presAssocID="{C8366BE9-0EEF-4A37-9A70-0D12D3AD6DB7}" presName="Name25" presStyleLbl="parChTrans1D1" presStyleIdx="3" presStyleCnt="5"/>
      <dgm:spPr/>
      <dgm:t>
        <a:bodyPr/>
        <a:lstStyle/>
        <a:p>
          <a:endParaRPr lang="en-US"/>
        </a:p>
      </dgm:t>
    </dgm:pt>
    <dgm:pt modelId="{BB704245-B3C2-4040-8716-2768B9EF1EEA}" type="pres">
      <dgm:prSet presAssocID="{231DAD67-D124-4F64-9721-A04BC8B7510A}" presName="node" presStyleCnt="0"/>
      <dgm:spPr/>
    </dgm:pt>
    <dgm:pt modelId="{46ABB54C-C5E6-45FE-99D6-FED3FEEE1C44}" type="pres">
      <dgm:prSet presAssocID="{231DAD67-D124-4F64-9721-A04BC8B7510A}" presName="parentNode" presStyleLbl="node1" presStyleIdx="4" presStyleCnt="6" custScaleX="535489" custLinFactX="128024" custLinFactNeighborX="200000" custLinFactNeighborY="-3792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C500D0-DACB-4F3E-A2D2-B4C680092BD8}" type="pres">
      <dgm:prSet presAssocID="{231DAD67-D124-4F64-9721-A04BC8B7510A}" presName="childNode" presStyleLbl="revTx" presStyleIdx="0" presStyleCnt="1">
        <dgm:presLayoutVars>
          <dgm:bulletEnabled val="1"/>
        </dgm:presLayoutVars>
      </dgm:prSet>
      <dgm:spPr/>
    </dgm:pt>
    <dgm:pt modelId="{3C73CAF2-A2E4-4ABA-8ACF-5B427B3F0015}" type="pres">
      <dgm:prSet presAssocID="{5A087541-F4EA-481B-A4D0-E680BBF69742}" presName="Name25" presStyleLbl="parChTrans1D1" presStyleIdx="4" presStyleCnt="5"/>
      <dgm:spPr/>
      <dgm:t>
        <a:bodyPr/>
        <a:lstStyle/>
        <a:p>
          <a:endParaRPr lang="en-US"/>
        </a:p>
      </dgm:t>
    </dgm:pt>
    <dgm:pt modelId="{9EFE3A74-12B9-42CE-BBD6-DE21400CF630}" type="pres">
      <dgm:prSet presAssocID="{863529A3-436F-4555-BF2C-49E12324B634}" presName="node" presStyleCnt="0"/>
      <dgm:spPr/>
    </dgm:pt>
    <dgm:pt modelId="{27A23AE4-8450-44AB-8E05-89B1D39ABBFB}" type="pres">
      <dgm:prSet presAssocID="{863529A3-436F-4555-BF2C-49E12324B634}" presName="parentNode" presStyleLbl="node1" presStyleIdx="5" presStyleCnt="6" custScaleX="476910" custLinFactX="100000" custLinFactNeighborX="177024" custLinFactNeighborY="-2747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9E01FA-74AE-4BF9-BCD7-3D886BB4048E}" type="pres">
      <dgm:prSet presAssocID="{863529A3-436F-4555-BF2C-49E12324B634}" presName="childNode" presStyleLbl="revTx" presStyleIdx="0" presStyleCnt="1">
        <dgm:presLayoutVars>
          <dgm:bulletEnabled val="1"/>
        </dgm:presLayoutVars>
      </dgm:prSet>
      <dgm:spPr/>
    </dgm:pt>
  </dgm:ptLst>
  <dgm:cxnLst>
    <dgm:cxn modelId="{CA4F1910-6A75-4DB0-9109-1D9CBA27B8C2}" type="presOf" srcId="{9103F754-400C-47D7-8F2C-CE852DC5659D}" destId="{CBD18B49-AAE6-4DAF-AAA6-1CBB6EAD3623}" srcOrd="0" destOrd="0" presId="urn:microsoft.com/office/officeart/2005/8/layout/radial2"/>
    <dgm:cxn modelId="{8E08C487-F456-49B8-AB0B-1361324D5A00}" srcId="{5F3B86ED-E4F5-472A-A151-7116AF4EA208}" destId="{231DAD67-D124-4F64-9721-A04BC8B7510A}" srcOrd="3" destOrd="0" parTransId="{C8366BE9-0EEF-4A37-9A70-0D12D3AD6DB7}" sibTransId="{F6DF77D8-54F5-4B11-899F-F14CBD29AB4E}"/>
    <dgm:cxn modelId="{D3FA820A-B039-4F5A-BF91-EB48EF2D242F}" srcId="{2CEA2B4F-4FA3-45D7-A3AB-A8ADD95671ED}" destId="{48A57B4B-C551-408D-88D1-7F5050F70226}" srcOrd="0" destOrd="0" parTransId="{F259ACB4-39EF-48A3-82E7-0A565FCBFD60}" sibTransId="{E89E3DE8-10BE-4D3C-93B8-64010976A3CE}"/>
    <dgm:cxn modelId="{9633FDE2-A4DD-410B-960C-1A91D3174C56}" type="presOf" srcId="{5A087541-F4EA-481B-A4D0-E680BBF69742}" destId="{3C73CAF2-A2E4-4ABA-8ACF-5B427B3F0015}" srcOrd="0" destOrd="0" presId="urn:microsoft.com/office/officeart/2005/8/layout/radial2"/>
    <dgm:cxn modelId="{B038608E-6EB5-489C-8D8E-E582EDBF8B51}" srcId="{5F3B86ED-E4F5-472A-A151-7116AF4EA208}" destId="{F23EA0E5-BC86-48B2-A3B0-C4794921D73C}" srcOrd="0" destOrd="0" parTransId="{07A35D40-ED75-4766-B1A8-0C73FD4DED54}" sibTransId="{63EF0C99-8131-4E28-AC5F-01BD0E7AB6E1}"/>
    <dgm:cxn modelId="{41D38AE2-14D7-4874-B4B6-2C6ED984AC04}" type="presOf" srcId="{504D5DAE-EC44-43F3-945A-3A4FA054B19B}" destId="{20C6297E-AC85-45EA-BCE6-796526E4D94C}" srcOrd="0" destOrd="0" presId="urn:microsoft.com/office/officeart/2005/8/layout/radial2"/>
    <dgm:cxn modelId="{C5961F50-8964-434A-8BD1-038A7790D5A1}" type="presOf" srcId="{B845AC46-F296-4558-AA48-9029E53B9552}" destId="{89485CC2-8BD1-42E4-93AA-57FC837C633B}" srcOrd="0" destOrd="0" presId="urn:microsoft.com/office/officeart/2005/8/layout/radial2"/>
    <dgm:cxn modelId="{F817F8A1-5D2A-4BFA-90F0-D38A74C58170}" type="presOf" srcId="{863529A3-436F-4555-BF2C-49E12324B634}" destId="{27A23AE4-8450-44AB-8E05-89B1D39ABBFB}" srcOrd="0" destOrd="0" presId="urn:microsoft.com/office/officeart/2005/8/layout/radial2"/>
    <dgm:cxn modelId="{0ECC05A8-2C8A-47D2-9394-7C361DF6D6CB}" srcId="{5F3B86ED-E4F5-472A-A151-7116AF4EA208}" destId="{2CEA2B4F-4FA3-45D7-A3AB-A8ADD95671ED}" srcOrd="1" destOrd="0" parTransId="{504D5DAE-EC44-43F3-945A-3A4FA054B19B}" sibTransId="{6FAFDA21-7FD0-4B0A-BEAA-29DD8467EE8C}"/>
    <dgm:cxn modelId="{4864349A-1C1B-4F5B-AC5B-1B27D802A455}" srcId="{5F3B86ED-E4F5-472A-A151-7116AF4EA208}" destId="{863529A3-436F-4555-BF2C-49E12324B634}" srcOrd="4" destOrd="0" parTransId="{5A087541-F4EA-481B-A4D0-E680BBF69742}" sibTransId="{3B098CEC-2C32-449F-9421-FED94EB1BCA1}"/>
    <dgm:cxn modelId="{ADD00D13-FB31-4B4B-A375-F941B5B60942}" type="presOf" srcId="{C8366BE9-0EEF-4A37-9A70-0D12D3AD6DB7}" destId="{A928E561-2D91-484B-9DA3-B32FD3555449}" srcOrd="0" destOrd="0" presId="urn:microsoft.com/office/officeart/2005/8/layout/radial2"/>
    <dgm:cxn modelId="{9A96A090-4A29-4716-BA6F-E08323D8782C}" type="presOf" srcId="{48A57B4B-C551-408D-88D1-7F5050F70226}" destId="{CBE5833E-20D2-4710-AE25-BCAEE75DBC9E}" srcOrd="0" destOrd="0" presId="urn:microsoft.com/office/officeart/2005/8/layout/radial2"/>
    <dgm:cxn modelId="{B50A9181-99A7-49C0-8BA1-E32C9230C1FE}" type="presOf" srcId="{07A35D40-ED75-4766-B1A8-0C73FD4DED54}" destId="{E43C569B-70B9-41C2-97E4-BA21CE2A9045}" srcOrd="0" destOrd="0" presId="urn:microsoft.com/office/officeart/2005/8/layout/radial2"/>
    <dgm:cxn modelId="{F0EFB00B-D49F-48B0-8492-5B0574274C75}" srcId="{5F3B86ED-E4F5-472A-A151-7116AF4EA208}" destId="{B845AC46-F296-4558-AA48-9029E53B9552}" srcOrd="2" destOrd="0" parTransId="{9103F754-400C-47D7-8F2C-CE852DC5659D}" sibTransId="{BA1E76D6-0C8C-4ACD-9353-4A8E5A4C2805}"/>
    <dgm:cxn modelId="{A2274FD5-82D9-4CC3-B835-215AF8B2C44E}" type="presOf" srcId="{2CEA2B4F-4FA3-45D7-A3AB-A8ADD95671ED}" destId="{C0950906-0FB1-4C3A-AD01-4AE659CBC7DF}" srcOrd="0" destOrd="0" presId="urn:microsoft.com/office/officeart/2005/8/layout/radial2"/>
    <dgm:cxn modelId="{D2470899-8A18-4099-822D-E4C581BD3A42}" type="presOf" srcId="{5F3B86ED-E4F5-472A-A151-7116AF4EA208}" destId="{3539E065-2493-4AC6-A5CC-2968C49A05F0}" srcOrd="0" destOrd="0" presId="urn:microsoft.com/office/officeart/2005/8/layout/radial2"/>
    <dgm:cxn modelId="{DDF1CC2E-D4C8-4964-BD38-A9E464652113}" type="presOf" srcId="{F23EA0E5-BC86-48B2-A3B0-C4794921D73C}" destId="{9C026857-E3B0-4034-8400-0F329D19D65B}" srcOrd="0" destOrd="0" presId="urn:microsoft.com/office/officeart/2005/8/layout/radial2"/>
    <dgm:cxn modelId="{4CAFF7FE-A648-4132-BFA5-535C7E3E5D5A}" type="presOf" srcId="{231DAD67-D124-4F64-9721-A04BC8B7510A}" destId="{46ABB54C-C5E6-45FE-99D6-FED3FEEE1C44}" srcOrd="0" destOrd="0" presId="urn:microsoft.com/office/officeart/2005/8/layout/radial2"/>
    <dgm:cxn modelId="{FF6DC402-F39F-4317-BBE7-AA0D484153C0}" type="presParOf" srcId="{3539E065-2493-4AC6-A5CC-2968C49A05F0}" destId="{3F295B77-62E2-4321-B458-0884CC8AB674}" srcOrd="0" destOrd="0" presId="urn:microsoft.com/office/officeart/2005/8/layout/radial2"/>
    <dgm:cxn modelId="{7CE37554-72C9-441D-87F9-9C25FA0DA8A2}" type="presParOf" srcId="{3F295B77-62E2-4321-B458-0884CC8AB674}" destId="{99029251-BC30-486F-956D-ABA31F5A0E92}" srcOrd="0" destOrd="0" presId="urn:microsoft.com/office/officeart/2005/8/layout/radial2"/>
    <dgm:cxn modelId="{768DB908-E439-41E6-B6E8-3EE65BBD1BC3}" type="presParOf" srcId="{99029251-BC30-486F-956D-ABA31F5A0E92}" destId="{FA6697A4-5386-405B-870E-B1DCF342006A}" srcOrd="0" destOrd="0" presId="urn:microsoft.com/office/officeart/2005/8/layout/radial2"/>
    <dgm:cxn modelId="{CEB0E76D-1D6D-4A29-B227-074D01D4494E}" type="presParOf" srcId="{99029251-BC30-486F-956D-ABA31F5A0E92}" destId="{7DCE70E3-95F7-488C-8142-F387AAAEE585}" srcOrd="1" destOrd="0" presId="urn:microsoft.com/office/officeart/2005/8/layout/radial2"/>
    <dgm:cxn modelId="{FEF8E0B9-1E3C-481A-83F3-34D875169155}" type="presParOf" srcId="{3F295B77-62E2-4321-B458-0884CC8AB674}" destId="{E43C569B-70B9-41C2-97E4-BA21CE2A9045}" srcOrd="1" destOrd="0" presId="urn:microsoft.com/office/officeart/2005/8/layout/radial2"/>
    <dgm:cxn modelId="{D9CB36BC-785C-4968-BEDB-2A9E22AE8B43}" type="presParOf" srcId="{3F295B77-62E2-4321-B458-0884CC8AB674}" destId="{FB2CC102-353C-4791-8625-492C63E7819A}" srcOrd="2" destOrd="0" presId="urn:microsoft.com/office/officeart/2005/8/layout/radial2"/>
    <dgm:cxn modelId="{C2B51972-7FAF-4572-8BFE-6D7DA2931884}" type="presParOf" srcId="{FB2CC102-353C-4791-8625-492C63E7819A}" destId="{9C026857-E3B0-4034-8400-0F329D19D65B}" srcOrd="0" destOrd="0" presId="urn:microsoft.com/office/officeart/2005/8/layout/radial2"/>
    <dgm:cxn modelId="{4D74E775-87D7-4C20-96EB-699309CA70A3}" type="presParOf" srcId="{FB2CC102-353C-4791-8625-492C63E7819A}" destId="{680328F3-59E1-4C40-A219-39A87A92A5FB}" srcOrd="1" destOrd="0" presId="urn:microsoft.com/office/officeart/2005/8/layout/radial2"/>
    <dgm:cxn modelId="{0DD06C63-8018-4393-B44F-912707038DFC}" type="presParOf" srcId="{3F295B77-62E2-4321-B458-0884CC8AB674}" destId="{20C6297E-AC85-45EA-BCE6-796526E4D94C}" srcOrd="3" destOrd="0" presId="urn:microsoft.com/office/officeart/2005/8/layout/radial2"/>
    <dgm:cxn modelId="{81858F5E-6C1E-4356-89F7-13F99943FBC3}" type="presParOf" srcId="{3F295B77-62E2-4321-B458-0884CC8AB674}" destId="{FB257D7A-F087-4B21-8C13-5FE26AA3A73C}" srcOrd="4" destOrd="0" presId="urn:microsoft.com/office/officeart/2005/8/layout/radial2"/>
    <dgm:cxn modelId="{50921A33-E4B5-4D10-89FB-914E36131721}" type="presParOf" srcId="{FB257D7A-F087-4B21-8C13-5FE26AA3A73C}" destId="{C0950906-0FB1-4C3A-AD01-4AE659CBC7DF}" srcOrd="0" destOrd="0" presId="urn:microsoft.com/office/officeart/2005/8/layout/radial2"/>
    <dgm:cxn modelId="{FB8FE903-F62C-448C-A9AF-59D610B86057}" type="presParOf" srcId="{FB257D7A-F087-4B21-8C13-5FE26AA3A73C}" destId="{CBE5833E-20D2-4710-AE25-BCAEE75DBC9E}" srcOrd="1" destOrd="0" presId="urn:microsoft.com/office/officeart/2005/8/layout/radial2"/>
    <dgm:cxn modelId="{90DB22FC-DD55-42C3-873C-B43783292B21}" type="presParOf" srcId="{3F295B77-62E2-4321-B458-0884CC8AB674}" destId="{CBD18B49-AAE6-4DAF-AAA6-1CBB6EAD3623}" srcOrd="5" destOrd="0" presId="urn:microsoft.com/office/officeart/2005/8/layout/radial2"/>
    <dgm:cxn modelId="{B9FCAC98-D29C-4FFB-BFD9-725388A8692D}" type="presParOf" srcId="{3F295B77-62E2-4321-B458-0884CC8AB674}" destId="{0C91CABB-20BF-4A03-8989-70FEAC27AC76}" srcOrd="6" destOrd="0" presId="urn:microsoft.com/office/officeart/2005/8/layout/radial2"/>
    <dgm:cxn modelId="{D2D72307-8682-43A3-ADF2-753E94EDE3D5}" type="presParOf" srcId="{0C91CABB-20BF-4A03-8989-70FEAC27AC76}" destId="{89485CC2-8BD1-42E4-93AA-57FC837C633B}" srcOrd="0" destOrd="0" presId="urn:microsoft.com/office/officeart/2005/8/layout/radial2"/>
    <dgm:cxn modelId="{F1573F5A-D0F2-4324-843D-1D8CB8A4BFD9}" type="presParOf" srcId="{0C91CABB-20BF-4A03-8989-70FEAC27AC76}" destId="{12147B8D-E2CA-49C9-AE2C-A06D3731B68E}" srcOrd="1" destOrd="0" presId="urn:microsoft.com/office/officeart/2005/8/layout/radial2"/>
    <dgm:cxn modelId="{A4799DE8-331B-4142-AF53-58C6FD8CF347}" type="presParOf" srcId="{3F295B77-62E2-4321-B458-0884CC8AB674}" destId="{A928E561-2D91-484B-9DA3-B32FD3555449}" srcOrd="7" destOrd="0" presId="urn:microsoft.com/office/officeart/2005/8/layout/radial2"/>
    <dgm:cxn modelId="{F9AB018B-7625-4E7B-8361-47B3C839E5E4}" type="presParOf" srcId="{3F295B77-62E2-4321-B458-0884CC8AB674}" destId="{BB704245-B3C2-4040-8716-2768B9EF1EEA}" srcOrd="8" destOrd="0" presId="urn:microsoft.com/office/officeart/2005/8/layout/radial2"/>
    <dgm:cxn modelId="{6BF877FD-E43F-407A-838C-AEF97D2396CB}" type="presParOf" srcId="{BB704245-B3C2-4040-8716-2768B9EF1EEA}" destId="{46ABB54C-C5E6-45FE-99D6-FED3FEEE1C44}" srcOrd="0" destOrd="0" presId="urn:microsoft.com/office/officeart/2005/8/layout/radial2"/>
    <dgm:cxn modelId="{1FF90A44-6C16-44B1-B10B-E2C140021C42}" type="presParOf" srcId="{BB704245-B3C2-4040-8716-2768B9EF1EEA}" destId="{C9C500D0-DACB-4F3E-A2D2-B4C680092BD8}" srcOrd="1" destOrd="0" presId="urn:microsoft.com/office/officeart/2005/8/layout/radial2"/>
    <dgm:cxn modelId="{6F2D5902-918C-43BD-B29A-70A57E3AE3BC}" type="presParOf" srcId="{3F295B77-62E2-4321-B458-0884CC8AB674}" destId="{3C73CAF2-A2E4-4ABA-8ACF-5B427B3F0015}" srcOrd="9" destOrd="0" presId="urn:microsoft.com/office/officeart/2005/8/layout/radial2"/>
    <dgm:cxn modelId="{5887E572-6397-4509-BE1B-0CF885ABE396}" type="presParOf" srcId="{3F295B77-62E2-4321-B458-0884CC8AB674}" destId="{9EFE3A74-12B9-42CE-BBD6-DE21400CF630}" srcOrd="10" destOrd="0" presId="urn:microsoft.com/office/officeart/2005/8/layout/radial2"/>
    <dgm:cxn modelId="{1DD46030-1BA9-4BBF-B0A4-98534734220A}" type="presParOf" srcId="{9EFE3A74-12B9-42CE-BBD6-DE21400CF630}" destId="{27A23AE4-8450-44AB-8E05-89B1D39ABBFB}" srcOrd="0" destOrd="0" presId="urn:microsoft.com/office/officeart/2005/8/layout/radial2"/>
    <dgm:cxn modelId="{BA044D07-B661-4E09-9220-2693604C2277}" type="presParOf" srcId="{9EFE3A74-12B9-42CE-BBD6-DE21400CF630}" destId="{CE9E01FA-74AE-4BF9-BCD7-3D886BB4048E}" srcOrd="1" destOrd="0" presId="urn:microsoft.com/office/officeart/2005/8/layout/radial2"/>
  </dgm:cxnLst>
  <dgm:bg/>
  <dgm:whole/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831571B8-4332-47A6-A975-25CD2E08BC83}" type="doc">
      <dgm:prSet loTypeId="urn:microsoft.com/office/officeart/2005/8/layout/vList2" loCatId="list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en-US"/>
        </a:p>
      </dgm:t>
    </dgm:pt>
    <dgm:pt modelId="{AA565815-62ED-4938-9147-54F7CF5B1795}">
      <dgm:prSet custT="1"/>
      <dgm:spPr/>
      <dgm:t>
        <a:bodyPr/>
        <a:lstStyle/>
        <a:p>
          <a:pPr algn="l" rtl="0"/>
          <a:r>
            <a:rPr lang="en-US" sz="4400" dirty="0" err="1" smtClean="0">
              <a:latin typeface="Times New Roman" pitchFamily="18" charset="0"/>
              <a:cs typeface="Times New Roman" pitchFamily="18" charset="0"/>
            </a:rPr>
            <a:t>Ke</a:t>
          </a:r>
          <a:r>
            <a:rPr lang="en-US" sz="4400" dirty="0" smtClean="0">
              <a:latin typeface="Times New Roman" pitchFamily="18" charset="0"/>
              <a:cs typeface="Times New Roman" pitchFamily="18" charset="0"/>
            </a:rPr>
            <a:t> y Aspects of </a:t>
          </a:r>
          <a:r>
            <a:rPr lang="en-US" sz="4400" dirty="0" err="1" smtClean="0">
              <a:latin typeface="Times New Roman" pitchFamily="18" charset="0"/>
              <a:cs typeface="Times New Roman" pitchFamily="18" charset="0"/>
            </a:rPr>
            <a:t>Hadoop</a:t>
          </a:r>
          <a:endParaRPr lang="en-US" sz="4400" dirty="0">
            <a:latin typeface="Times New Roman" pitchFamily="18" charset="0"/>
            <a:cs typeface="Times New Roman" pitchFamily="18" charset="0"/>
          </a:endParaRPr>
        </a:p>
      </dgm:t>
    </dgm:pt>
    <dgm:pt modelId="{BD3D7529-1680-4211-9B7B-38501EE609B8}" type="parTrans" cxnId="{7B659C8B-870C-47E3-B1BD-E099E6806E49}">
      <dgm:prSet/>
      <dgm:spPr/>
      <dgm:t>
        <a:bodyPr/>
        <a:lstStyle/>
        <a:p>
          <a:pPr algn="ctr"/>
          <a:endParaRPr lang="en-US" sz="4400">
            <a:latin typeface="Times New Roman" pitchFamily="18" charset="0"/>
            <a:cs typeface="Times New Roman" pitchFamily="18" charset="0"/>
          </a:endParaRPr>
        </a:p>
      </dgm:t>
    </dgm:pt>
    <dgm:pt modelId="{CBC6B01E-CAF6-4F62-BE74-15DD15886CB7}" type="sibTrans" cxnId="{7B659C8B-870C-47E3-B1BD-E099E6806E49}">
      <dgm:prSet/>
      <dgm:spPr/>
      <dgm:t>
        <a:bodyPr/>
        <a:lstStyle/>
        <a:p>
          <a:pPr algn="ctr"/>
          <a:endParaRPr lang="en-US" sz="4400">
            <a:latin typeface="Times New Roman" pitchFamily="18" charset="0"/>
            <a:cs typeface="Times New Roman" pitchFamily="18" charset="0"/>
          </a:endParaRPr>
        </a:p>
      </dgm:t>
    </dgm:pt>
    <dgm:pt modelId="{FA2A271C-77A0-407E-984A-44AEFED0B4B5}" type="pres">
      <dgm:prSet presAssocID="{831571B8-4332-47A6-A975-25CD2E08BC8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75EABEF-C7FA-4162-B2FD-2A17E303717F}" type="pres">
      <dgm:prSet presAssocID="{AA565815-62ED-4938-9147-54F7CF5B1795}" presName="parentText" presStyleLbl="node1" presStyleIdx="0" presStyleCnt="1" custLinFactY="-16299" custLinFactNeighborX="86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B659C8B-870C-47E3-B1BD-E099E6806E49}" srcId="{831571B8-4332-47A6-A975-25CD2E08BC83}" destId="{AA565815-62ED-4938-9147-54F7CF5B1795}" srcOrd="0" destOrd="0" parTransId="{BD3D7529-1680-4211-9B7B-38501EE609B8}" sibTransId="{CBC6B01E-CAF6-4F62-BE74-15DD15886CB7}"/>
    <dgm:cxn modelId="{1018CEC4-D8FC-4778-98DB-DD229F8FEB4E}" type="presOf" srcId="{AA565815-62ED-4938-9147-54F7CF5B1795}" destId="{F75EABEF-C7FA-4162-B2FD-2A17E303717F}" srcOrd="0" destOrd="0" presId="urn:microsoft.com/office/officeart/2005/8/layout/vList2"/>
    <dgm:cxn modelId="{EDE635B6-BB6E-47AF-89A8-851857E2E5AD}" type="presOf" srcId="{831571B8-4332-47A6-A975-25CD2E08BC83}" destId="{FA2A271C-77A0-407E-984A-44AEFED0B4B5}" srcOrd="0" destOrd="0" presId="urn:microsoft.com/office/officeart/2005/8/layout/vList2"/>
    <dgm:cxn modelId="{A0617AAF-2AD3-4E99-9995-FEB9F8919805}" type="presParOf" srcId="{FA2A271C-77A0-407E-984A-44AEFED0B4B5}" destId="{F75EABEF-C7FA-4162-B2FD-2A17E303717F}" srcOrd="0" destOrd="0" presId="urn:microsoft.com/office/officeart/2005/8/layout/vList2"/>
  </dgm:cxnLst>
  <dgm:bg/>
  <dgm:whole/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A845B69B-1DDC-4CA4-846A-F3C3E397C6B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67E6621-2820-4F05-8E9B-C097392FA138}">
      <dgm:prSet custT="1"/>
      <dgm:spPr/>
      <dgm:t>
        <a:bodyPr/>
        <a:lstStyle/>
        <a:p>
          <a:pPr algn="ctr" rtl="0"/>
          <a:r>
            <a:rPr lang="en-US" sz="4000" b="1" dirty="0" err="1" smtClean="0">
              <a:latin typeface="Times New Roman" pitchFamily="18" charset="0"/>
              <a:cs typeface="Times New Roman" pitchFamily="18" charset="0"/>
            </a:rPr>
            <a:t>Hadoop</a:t>
          </a:r>
          <a:r>
            <a:rPr lang="en-US" sz="4000" b="1" dirty="0" smtClean="0">
              <a:latin typeface="Times New Roman" pitchFamily="18" charset="0"/>
              <a:cs typeface="Times New Roman" pitchFamily="18" charset="0"/>
            </a:rPr>
            <a:t> Components</a:t>
          </a:r>
          <a:endParaRPr lang="en-US" sz="4000" b="1" dirty="0">
            <a:latin typeface="Times New Roman" pitchFamily="18" charset="0"/>
            <a:cs typeface="Times New Roman" pitchFamily="18" charset="0"/>
          </a:endParaRPr>
        </a:p>
      </dgm:t>
    </dgm:pt>
    <dgm:pt modelId="{CEC7D00F-132F-451E-A7EA-69A1694BE0D7}" type="parTrans" cxnId="{A532D951-2445-432E-8E6B-B61141010AD4}">
      <dgm:prSet/>
      <dgm:spPr/>
      <dgm:t>
        <a:bodyPr/>
        <a:lstStyle/>
        <a:p>
          <a:pPr algn="ctr"/>
          <a:endParaRPr lang="en-US" sz="4000" b="1">
            <a:latin typeface="Times New Roman" pitchFamily="18" charset="0"/>
            <a:cs typeface="Times New Roman" pitchFamily="18" charset="0"/>
          </a:endParaRPr>
        </a:p>
      </dgm:t>
    </dgm:pt>
    <dgm:pt modelId="{581B8C0F-DD89-425C-973A-33CB9519F837}" type="sibTrans" cxnId="{A532D951-2445-432E-8E6B-B61141010AD4}">
      <dgm:prSet/>
      <dgm:spPr/>
      <dgm:t>
        <a:bodyPr/>
        <a:lstStyle/>
        <a:p>
          <a:pPr algn="ctr"/>
          <a:endParaRPr lang="en-US" sz="4000" b="1">
            <a:latin typeface="Times New Roman" pitchFamily="18" charset="0"/>
            <a:cs typeface="Times New Roman" pitchFamily="18" charset="0"/>
          </a:endParaRPr>
        </a:p>
      </dgm:t>
    </dgm:pt>
    <dgm:pt modelId="{E643BDEE-B2D4-4975-BADC-CCFB7329F1D0}" type="pres">
      <dgm:prSet presAssocID="{A845B69B-1DDC-4CA4-846A-F3C3E397C6B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59D9A72-D439-405B-8666-BD782EB59CE0}" type="pres">
      <dgm:prSet presAssocID="{A67E6621-2820-4F05-8E9B-C097392FA138}" presName="parentText" presStyleLbl="node1" presStyleIdx="0" presStyleCnt="1" custLinFactNeighborY="-1618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980B87B-CEB1-404F-8CD3-7A987FC39F6A}" type="presOf" srcId="{A845B69B-1DDC-4CA4-846A-F3C3E397C6BF}" destId="{E643BDEE-B2D4-4975-BADC-CCFB7329F1D0}" srcOrd="0" destOrd="0" presId="urn:microsoft.com/office/officeart/2005/8/layout/vList2"/>
    <dgm:cxn modelId="{A532D951-2445-432E-8E6B-B61141010AD4}" srcId="{A845B69B-1DDC-4CA4-846A-F3C3E397C6BF}" destId="{A67E6621-2820-4F05-8E9B-C097392FA138}" srcOrd="0" destOrd="0" parTransId="{CEC7D00F-132F-451E-A7EA-69A1694BE0D7}" sibTransId="{581B8C0F-DD89-425C-973A-33CB9519F837}"/>
    <dgm:cxn modelId="{641897C0-7F1F-4AD4-BE9A-7CA1AE1A0338}" type="presOf" srcId="{A67E6621-2820-4F05-8E9B-C097392FA138}" destId="{B59D9A72-D439-405B-8666-BD782EB59CE0}" srcOrd="0" destOrd="0" presId="urn:microsoft.com/office/officeart/2005/8/layout/vList2"/>
    <dgm:cxn modelId="{008FC33C-FF52-4C79-945B-8897593C1DAD}" type="presParOf" srcId="{E643BDEE-B2D4-4975-BADC-CCFB7329F1D0}" destId="{B59D9A72-D439-405B-8666-BD782EB59CE0}" srcOrd="0" destOrd="0" presId="urn:microsoft.com/office/officeart/2005/8/layout/vList2"/>
  </dgm:cxnLst>
  <dgm:bg/>
  <dgm:whole/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26EC9676-1665-4F70-B1C2-04B0E870428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40E0316-309A-4318-BA7A-2777ED9FAF0D}">
      <dgm:prSet custT="1"/>
      <dgm:spPr/>
      <dgm:t>
        <a:bodyPr/>
        <a:lstStyle/>
        <a:p>
          <a:pPr algn="ctr" rtl="0"/>
          <a:r>
            <a:rPr lang="en-US" sz="4400" dirty="0" err="1" smtClean="0">
              <a:latin typeface="Times New Roman" pitchFamily="18" charset="0"/>
              <a:cs typeface="Times New Roman" pitchFamily="18" charset="0"/>
            </a:rPr>
            <a:t>Hadoop</a:t>
          </a:r>
          <a:r>
            <a:rPr lang="en-US" sz="4400" dirty="0" smtClean="0">
              <a:latin typeface="Times New Roman" pitchFamily="18" charset="0"/>
              <a:cs typeface="Times New Roman" pitchFamily="18" charset="0"/>
            </a:rPr>
            <a:t> Core Components</a:t>
          </a:r>
          <a:endParaRPr lang="en-US" sz="4400" dirty="0">
            <a:latin typeface="Times New Roman" pitchFamily="18" charset="0"/>
            <a:cs typeface="Times New Roman" pitchFamily="18" charset="0"/>
          </a:endParaRPr>
        </a:p>
      </dgm:t>
    </dgm:pt>
    <dgm:pt modelId="{2166B03D-4431-4257-83AD-616BC320E95C}" type="parTrans" cxnId="{F6EB77AF-D071-4DBB-B9D9-1B6E03252763}">
      <dgm:prSet/>
      <dgm:spPr/>
      <dgm:t>
        <a:bodyPr/>
        <a:lstStyle/>
        <a:p>
          <a:endParaRPr lang="en-US"/>
        </a:p>
      </dgm:t>
    </dgm:pt>
    <dgm:pt modelId="{96DDFF43-54EA-4832-A42E-14EAE88FFF46}" type="sibTrans" cxnId="{F6EB77AF-D071-4DBB-B9D9-1B6E03252763}">
      <dgm:prSet/>
      <dgm:spPr/>
      <dgm:t>
        <a:bodyPr/>
        <a:lstStyle/>
        <a:p>
          <a:endParaRPr lang="en-US"/>
        </a:p>
      </dgm:t>
    </dgm:pt>
    <dgm:pt modelId="{2BA84423-E227-48F9-9723-FFA16D04FCC6}" type="pres">
      <dgm:prSet presAssocID="{26EC9676-1665-4F70-B1C2-04B0E870428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8ACA154-D106-4B4C-A617-1475BBC1D9F6}" type="pres">
      <dgm:prSet presAssocID="{440E0316-309A-4318-BA7A-2777ED9FAF0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6EB77AF-D071-4DBB-B9D9-1B6E03252763}" srcId="{26EC9676-1665-4F70-B1C2-04B0E870428E}" destId="{440E0316-309A-4318-BA7A-2777ED9FAF0D}" srcOrd="0" destOrd="0" parTransId="{2166B03D-4431-4257-83AD-616BC320E95C}" sibTransId="{96DDFF43-54EA-4832-A42E-14EAE88FFF46}"/>
    <dgm:cxn modelId="{433C7345-0A9E-4ED3-8108-6EC08A6AC85C}" type="presOf" srcId="{440E0316-309A-4318-BA7A-2777ED9FAF0D}" destId="{48ACA154-D106-4B4C-A617-1475BBC1D9F6}" srcOrd="0" destOrd="0" presId="urn:microsoft.com/office/officeart/2005/8/layout/vList2"/>
    <dgm:cxn modelId="{4F0D5016-994A-48C6-AF25-E7A75ED602E0}" type="presOf" srcId="{26EC9676-1665-4F70-B1C2-04B0E870428E}" destId="{2BA84423-E227-48F9-9723-FFA16D04FCC6}" srcOrd="0" destOrd="0" presId="urn:microsoft.com/office/officeart/2005/8/layout/vList2"/>
    <dgm:cxn modelId="{BEB2DD6F-EC3C-429D-AC33-A373BBE1F556}" type="presParOf" srcId="{2BA84423-E227-48F9-9723-FFA16D04FCC6}" destId="{48ACA154-D106-4B4C-A617-1475BBC1D9F6}" srcOrd="0" destOrd="0" presId="urn:microsoft.com/office/officeart/2005/8/layout/vList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D44ECA5-D30C-4D8C-9DE0-571E383071E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3FF4F92-83C1-4BB6-B9B6-6C2C2E9A9F77}">
      <dgm:prSet/>
      <dgm:spPr/>
      <dgm:t>
        <a:bodyPr/>
        <a:lstStyle/>
        <a:p>
          <a:pPr algn="ctr" rtl="0"/>
          <a:r>
            <a:rPr lang="en-US" dirty="0" smtClean="0"/>
            <a:t>Hadoop</a:t>
          </a:r>
          <a:endParaRPr lang="en-US" dirty="0"/>
        </a:p>
      </dgm:t>
    </dgm:pt>
    <dgm:pt modelId="{11E72B9E-5698-4F73-8FA3-D79CC16F7A81}" type="parTrans" cxnId="{5E17BAA6-AA4D-4241-9903-ABDE7DE5154A}">
      <dgm:prSet/>
      <dgm:spPr/>
      <dgm:t>
        <a:bodyPr/>
        <a:lstStyle/>
        <a:p>
          <a:endParaRPr lang="en-US"/>
        </a:p>
      </dgm:t>
    </dgm:pt>
    <dgm:pt modelId="{E173362F-36EB-4D5E-8DD9-1CDDA353750D}" type="sibTrans" cxnId="{5E17BAA6-AA4D-4241-9903-ABDE7DE5154A}">
      <dgm:prSet/>
      <dgm:spPr/>
      <dgm:t>
        <a:bodyPr/>
        <a:lstStyle/>
        <a:p>
          <a:endParaRPr lang="en-US"/>
        </a:p>
      </dgm:t>
    </dgm:pt>
    <dgm:pt modelId="{749D1DB5-5CF4-4C1E-90D4-9DC71983DEA8}" type="pres">
      <dgm:prSet presAssocID="{FD44ECA5-D30C-4D8C-9DE0-571E383071E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DEB0C12-8438-46A2-958E-F319E2F384D4}" type="pres">
      <dgm:prSet presAssocID="{73FF4F92-83C1-4BB6-B9B6-6C2C2E9A9F7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E17BAA6-AA4D-4241-9903-ABDE7DE5154A}" srcId="{FD44ECA5-D30C-4D8C-9DE0-571E383071E2}" destId="{73FF4F92-83C1-4BB6-B9B6-6C2C2E9A9F77}" srcOrd="0" destOrd="0" parTransId="{11E72B9E-5698-4F73-8FA3-D79CC16F7A81}" sibTransId="{E173362F-36EB-4D5E-8DD9-1CDDA353750D}"/>
    <dgm:cxn modelId="{BAE864AB-243F-4A12-B1AD-684669F8648C}" type="presOf" srcId="{FD44ECA5-D30C-4D8C-9DE0-571E383071E2}" destId="{749D1DB5-5CF4-4C1E-90D4-9DC71983DEA8}" srcOrd="0" destOrd="0" presId="urn:microsoft.com/office/officeart/2005/8/layout/vList2"/>
    <dgm:cxn modelId="{91810B28-D9EC-4F1E-BC4D-4D09E1ECFEAA}" type="presOf" srcId="{73FF4F92-83C1-4BB6-B9B6-6C2C2E9A9F77}" destId="{EDEB0C12-8438-46A2-958E-F319E2F384D4}" srcOrd="0" destOrd="0" presId="urn:microsoft.com/office/officeart/2005/8/layout/vList2"/>
    <dgm:cxn modelId="{6DDAC313-2C4E-43D9-A6F8-3A378C768FB3}" type="presParOf" srcId="{749D1DB5-5CF4-4C1E-90D4-9DC71983DEA8}" destId="{EDEB0C12-8438-46A2-958E-F319E2F384D4}" srcOrd="0" destOrd="0" presId="urn:microsoft.com/office/officeart/2005/8/layout/v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DA7C2BF-2669-442E-A2B2-F2CA91FC2D81}" type="doc">
      <dgm:prSet loTypeId="urn:microsoft.com/office/officeart/2005/8/layout/vList2" loCatId="list" qsTypeId="urn:microsoft.com/office/officeart/2005/8/quickstyle/simple3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4E52921F-CC43-4D25-9D82-5E9C00DBA557}">
      <dgm:prSet/>
      <dgm:spPr/>
      <dgm:t>
        <a:bodyPr/>
        <a:lstStyle/>
        <a:p>
          <a:pPr rtl="0"/>
          <a:r>
            <a:rPr lang="en-US" dirty="0" smtClean="0"/>
            <a:t>Hadoop is</a:t>
          </a:r>
          <a:endParaRPr lang="en-US" dirty="0"/>
        </a:p>
      </dgm:t>
    </dgm:pt>
    <dgm:pt modelId="{65CF6853-36F0-4B45-B38E-1B6FC281CFF1}" type="parTrans" cxnId="{C6929B85-043A-45E3-96E9-BFB22AC3AC18}">
      <dgm:prSet/>
      <dgm:spPr/>
      <dgm:t>
        <a:bodyPr/>
        <a:lstStyle/>
        <a:p>
          <a:endParaRPr lang="en-US"/>
        </a:p>
      </dgm:t>
    </dgm:pt>
    <dgm:pt modelId="{8BCDAD1E-FEBD-420F-8239-20DE766B9193}" type="sibTrans" cxnId="{C6929B85-043A-45E3-96E9-BFB22AC3AC18}">
      <dgm:prSet/>
      <dgm:spPr/>
      <dgm:t>
        <a:bodyPr/>
        <a:lstStyle/>
        <a:p>
          <a:endParaRPr lang="en-US"/>
        </a:p>
      </dgm:t>
    </dgm:pt>
    <dgm:pt modelId="{9A2A9360-BFFE-4D24-ACDA-29F2872E8AD7}">
      <dgm:prSet custT="1"/>
      <dgm:spPr/>
      <dgm:t>
        <a:bodyPr/>
        <a:lstStyle/>
        <a:p>
          <a:pPr rtl="0">
            <a:lnSpc>
              <a:spcPct val="150000"/>
            </a:lnSpc>
          </a:pP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An Open source project of the Apache foundation</a:t>
          </a:r>
          <a:endParaRPr lang="en-US" sz="2400" dirty="0">
            <a:latin typeface="Times New Roman" pitchFamily="18" charset="0"/>
            <a:cs typeface="Times New Roman" pitchFamily="18" charset="0"/>
          </a:endParaRPr>
        </a:p>
      </dgm:t>
    </dgm:pt>
    <dgm:pt modelId="{01922FD8-B3FC-433A-9042-C90154AE9B07}" type="parTrans" cxnId="{B5ED8FEB-015F-448F-8897-D641FA8F74D3}">
      <dgm:prSet/>
      <dgm:spPr/>
      <dgm:t>
        <a:bodyPr/>
        <a:lstStyle/>
        <a:p>
          <a:endParaRPr lang="en-US"/>
        </a:p>
      </dgm:t>
    </dgm:pt>
    <dgm:pt modelId="{FC8AC713-6E1C-4F60-BE42-653527C420DA}" type="sibTrans" cxnId="{B5ED8FEB-015F-448F-8897-D641FA8F74D3}">
      <dgm:prSet/>
      <dgm:spPr/>
      <dgm:t>
        <a:bodyPr/>
        <a:lstStyle/>
        <a:p>
          <a:endParaRPr lang="en-US"/>
        </a:p>
      </dgm:t>
    </dgm:pt>
    <dgm:pt modelId="{6C989BB0-B4AC-4703-9287-43A7E2D860A6}">
      <dgm:prSet custT="1"/>
      <dgm:spPr/>
      <dgm:t>
        <a:bodyPr/>
        <a:lstStyle/>
        <a:p>
          <a:pPr rtl="0">
            <a:lnSpc>
              <a:spcPct val="150000"/>
            </a:lnSpc>
          </a:pP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Framework written in java</a:t>
          </a:r>
          <a:endParaRPr lang="en-US" sz="2400" dirty="0">
            <a:latin typeface="Times New Roman" pitchFamily="18" charset="0"/>
            <a:cs typeface="Times New Roman" pitchFamily="18" charset="0"/>
          </a:endParaRPr>
        </a:p>
      </dgm:t>
    </dgm:pt>
    <dgm:pt modelId="{CB61DB78-F603-4A17-BE26-E7ADEFCA6697}" type="parTrans" cxnId="{2833D14A-1B25-41B0-B069-51E8BDA3CE28}">
      <dgm:prSet/>
      <dgm:spPr/>
      <dgm:t>
        <a:bodyPr/>
        <a:lstStyle/>
        <a:p>
          <a:endParaRPr lang="en-US"/>
        </a:p>
      </dgm:t>
    </dgm:pt>
    <dgm:pt modelId="{3F6C50FE-8847-4BB4-A3EE-B977C6742C08}" type="sibTrans" cxnId="{2833D14A-1B25-41B0-B069-51E8BDA3CE28}">
      <dgm:prSet/>
      <dgm:spPr/>
      <dgm:t>
        <a:bodyPr/>
        <a:lstStyle/>
        <a:p>
          <a:endParaRPr lang="en-US"/>
        </a:p>
      </dgm:t>
    </dgm:pt>
    <dgm:pt modelId="{684D58B6-CE3A-4A5C-A344-8BEB6E92DFD0}">
      <dgm:prSet custT="1"/>
      <dgm:spPr/>
      <dgm:t>
        <a:bodyPr/>
        <a:lstStyle/>
        <a:p>
          <a:pPr rtl="0">
            <a:lnSpc>
              <a:spcPct val="150000"/>
            </a:lnSpc>
          </a:pP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Uses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Googles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MapReduce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 and Google File System technologies as its foundation</a:t>
          </a:r>
          <a:endParaRPr lang="en-US" sz="2400" dirty="0">
            <a:latin typeface="Times New Roman" pitchFamily="18" charset="0"/>
            <a:cs typeface="Times New Roman" pitchFamily="18" charset="0"/>
          </a:endParaRPr>
        </a:p>
      </dgm:t>
    </dgm:pt>
    <dgm:pt modelId="{0B48F792-FAE0-4FDF-82AE-8519FE17AB01}" type="parTrans" cxnId="{6FC39A16-E8F8-49D7-A437-C0540C890E35}">
      <dgm:prSet/>
      <dgm:spPr/>
      <dgm:t>
        <a:bodyPr/>
        <a:lstStyle/>
        <a:p>
          <a:endParaRPr lang="en-US"/>
        </a:p>
      </dgm:t>
    </dgm:pt>
    <dgm:pt modelId="{0DBB6FE2-9192-44D4-9E8B-4B84352180B1}" type="sibTrans" cxnId="{6FC39A16-E8F8-49D7-A437-C0540C890E35}">
      <dgm:prSet/>
      <dgm:spPr/>
      <dgm:t>
        <a:bodyPr/>
        <a:lstStyle/>
        <a:p>
          <a:endParaRPr lang="en-US"/>
        </a:p>
      </dgm:t>
    </dgm:pt>
    <dgm:pt modelId="{470FE1E7-259D-4619-9CF1-CA6351FC0423}">
      <dgm:prSet custT="1"/>
      <dgm:spPr/>
      <dgm:t>
        <a:bodyPr/>
        <a:lstStyle/>
        <a:p>
          <a:pPr rtl="0">
            <a:lnSpc>
              <a:spcPct val="150000"/>
            </a:lnSpc>
          </a:pP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Core part of the computing infrastructure for companies :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yahoo,flipkart</a:t>
          </a:r>
          <a:endParaRPr lang="en-US" sz="2400" dirty="0">
            <a:latin typeface="Times New Roman" pitchFamily="18" charset="0"/>
            <a:cs typeface="Times New Roman" pitchFamily="18" charset="0"/>
          </a:endParaRPr>
        </a:p>
      </dgm:t>
    </dgm:pt>
    <dgm:pt modelId="{6E946837-DA87-4E7A-A898-07EE385621AB}" type="parTrans" cxnId="{5E726C8B-A534-42B9-B5FF-2D662A9B6A3A}">
      <dgm:prSet/>
      <dgm:spPr/>
      <dgm:t>
        <a:bodyPr/>
        <a:lstStyle/>
        <a:p>
          <a:endParaRPr lang="en-US"/>
        </a:p>
      </dgm:t>
    </dgm:pt>
    <dgm:pt modelId="{F3E3B37D-CAD2-4C52-B3EE-82980024B15E}" type="sibTrans" cxnId="{5E726C8B-A534-42B9-B5FF-2D662A9B6A3A}">
      <dgm:prSet/>
      <dgm:spPr/>
      <dgm:t>
        <a:bodyPr/>
        <a:lstStyle/>
        <a:p>
          <a:endParaRPr lang="en-US"/>
        </a:p>
      </dgm:t>
    </dgm:pt>
    <dgm:pt modelId="{84E1F5FB-52FE-4ED2-8CF4-4EFBC0561BCA}">
      <dgm:prSet custT="1"/>
      <dgm:spPr/>
      <dgm:t>
        <a:bodyPr/>
        <a:lstStyle/>
        <a:p>
          <a:pPr rtl="0">
            <a:lnSpc>
              <a:spcPct val="100000"/>
            </a:lnSpc>
          </a:pPr>
          <a:endParaRPr lang="en-US" sz="2400" dirty="0">
            <a:latin typeface="Times New Roman" pitchFamily="18" charset="0"/>
            <a:cs typeface="Times New Roman" pitchFamily="18" charset="0"/>
          </a:endParaRPr>
        </a:p>
      </dgm:t>
    </dgm:pt>
    <dgm:pt modelId="{A8ABD5F3-16B1-4E40-A47B-1A69785B747E}" type="parTrans" cxnId="{BC5DAE86-B267-4C5D-94BC-6145F98310E6}">
      <dgm:prSet/>
      <dgm:spPr/>
      <dgm:t>
        <a:bodyPr/>
        <a:lstStyle/>
        <a:p>
          <a:endParaRPr lang="en-US"/>
        </a:p>
      </dgm:t>
    </dgm:pt>
    <dgm:pt modelId="{203353B6-E756-4CB8-A2CB-5D704839594C}" type="sibTrans" cxnId="{BC5DAE86-B267-4C5D-94BC-6145F98310E6}">
      <dgm:prSet/>
      <dgm:spPr/>
      <dgm:t>
        <a:bodyPr/>
        <a:lstStyle/>
        <a:p>
          <a:endParaRPr lang="en-US"/>
        </a:p>
      </dgm:t>
    </dgm:pt>
    <dgm:pt modelId="{90C9EA48-BC3D-4030-8F8B-8513F1EBC5CD}">
      <dgm:prSet custT="1"/>
      <dgm:spPr/>
      <dgm:t>
        <a:bodyPr/>
        <a:lstStyle/>
        <a:p>
          <a:pPr rtl="0">
            <a:lnSpc>
              <a:spcPct val="100000"/>
            </a:lnSpc>
          </a:pPr>
          <a:endParaRPr lang="en-US" sz="2400" dirty="0">
            <a:latin typeface="Times New Roman" pitchFamily="18" charset="0"/>
            <a:cs typeface="Times New Roman" pitchFamily="18" charset="0"/>
          </a:endParaRPr>
        </a:p>
      </dgm:t>
    </dgm:pt>
    <dgm:pt modelId="{95405F2B-53AC-429C-9338-9C9CC3E80E49}" type="parTrans" cxnId="{5D1E2974-C67B-4977-BE8B-323520115860}">
      <dgm:prSet/>
      <dgm:spPr/>
      <dgm:t>
        <a:bodyPr/>
        <a:lstStyle/>
        <a:p>
          <a:endParaRPr lang="en-US"/>
        </a:p>
      </dgm:t>
    </dgm:pt>
    <dgm:pt modelId="{888A262C-BC3E-442C-87A8-EDD63061002C}" type="sibTrans" cxnId="{5D1E2974-C67B-4977-BE8B-323520115860}">
      <dgm:prSet/>
      <dgm:spPr/>
      <dgm:t>
        <a:bodyPr/>
        <a:lstStyle/>
        <a:p>
          <a:endParaRPr lang="en-US"/>
        </a:p>
      </dgm:t>
    </dgm:pt>
    <dgm:pt modelId="{24CD19E6-1A8B-4B43-93F5-4F72CF2B2749}">
      <dgm:prSet custT="1"/>
      <dgm:spPr/>
      <dgm:t>
        <a:bodyPr/>
        <a:lstStyle/>
        <a:p>
          <a:pPr rtl="0">
            <a:lnSpc>
              <a:spcPct val="100000"/>
            </a:lnSpc>
          </a:pPr>
          <a:endParaRPr lang="en-US" sz="2400" dirty="0">
            <a:latin typeface="Times New Roman" pitchFamily="18" charset="0"/>
            <a:cs typeface="Times New Roman" pitchFamily="18" charset="0"/>
          </a:endParaRPr>
        </a:p>
      </dgm:t>
    </dgm:pt>
    <dgm:pt modelId="{942EB325-AFC3-4804-9529-03A43D61DAAD}" type="parTrans" cxnId="{C574FF09-4C15-4CFE-BD68-5166FCD26975}">
      <dgm:prSet/>
      <dgm:spPr/>
      <dgm:t>
        <a:bodyPr/>
        <a:lstStyle/>
        <a:p>
          <a:endParaRPr lang="en-US"/>
        </a:p>
      </dgm:t>
    </dgm:pt>
    <dgm:pt modelId="{2A9644B3-14C2-470C-9115-7BC108A3D77C}" type="sibTrans" cxnId="{C574FF09-4C15-4CFE-BD68-5166FCD26975}">
      <dgm:prSet/>
      <dgm:spPr/>
      <dgm:t>
        <a:bodyPr/>
        <a:lstStyle/>
        <a:p>
          <a:endParaRPr lang="en-US"/>
        </a:p>
      </dgm:t>
    </dgm:pt>
    <dgm:pt modelId="{C469BAF9-1425-4D1A-A386-B24F367A71F8}" type="pres">
      <dgm:prSet presAssocID="{CDA7C2BF-2669-442E-A2B2-F2CA91FC2D8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9CEABE3-361C-4A3D-A3A4-432D446F6180}" type="pres">
      <dgm:prSet presAssocID="{4E52921F-CC43-4D25-9D82-5E9C00DBA557}" presName="parentText" presStyleLbl="node1" presStyleIdx="0" presStyleCnt="1" custScaleY="49627" custLinFactNeighborY="-2285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49CB80-EF3A-404C-920E-311FF6B77E55}" type="pres">
      <dgm:prSet presAssocID="{4E52921F-CC43-4D25-9D82-5E9C00DBA557}" presName="childText" presStyleLbl="revTx" presStyleIdx="0" presStyleCnt="1" custScaleY="1010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D75E777-71CA-47E2-AAF2-346758A1FBF6}" type="presOf" srcId="{684D58B6-CE3A-4A5C-A344-8BEB6E92DFD0}" destId="{2849CB80-EF3A-404C-920E-311FF6B77E55}" srcOrd="0" destOrd="4" presId="urn:microsoft.com/office/officeart/2005/8/layout/vList2"/>
    <dgm:cxn modelId="{3B7E5914-8629-42C6-89D4-9E03866F5377}" type="presOf" srcId="{6C989BB0-B4AC-4703-9287-43A7E2D860A6}" destId="{2849CB80-EF3A-404C-920E-311FF6B77E55}" srcOrd="0" destOrd="3" presId="urn:microsoft.com/office/officeart/2005/8/layout/vList2"/>
    <dgm:cxn modelId="{5E726C8B-A534-42B9-B5FF-2D662A9B6A3A}" srcId="{4E52921F-CC43-4D25-9D82-5E9C00DBA557}" destId="{470FE1E7-259D-4619-9CF1-CA6351FC0423}" srcOrd="5" destOrd="0" parTransId="{6E946837-DA87-4E7A-A898-07EE385621AB}" sibTransId="{F3E3B37D-CAD2-4C52-B3EE-82980024B15E}"/>
    <dgm:cxn modelId="{B5ED8FEB-015F-448F-8897-D641FA8F74D3}" srcId="{4E52921F-CC43-4D25-9D82-5E9C00DBA557}" destId="{9A2A9360-BFFE-4D24-ACDA-29F2872E8AD7}" srcOrd="2" destOrd="0" parTransId="{01922FD8-B3FC-433A-9042-C90154AE9B07}" sibTransId="{FC8AC713-6E1C-4F60-BE42-653527C420DA}"/>
    <dgm:cxn modelId="{C574FF09-4C15-4CFE-BD68-5166FCD26975}" srcId="{4E52921F-CC43-4D25-9D82-5E9C00DBA557}" destId="{24CD19E6-1A8B-4B43-93F5-4F72CF2B2749}" srcOrd="1" destOrd="0" parTransId="{942EB325-AFC3-4804-9529-03A43D61DAAD}" sibTransId="{2A9644B3-14C2-470C-9115-7BC108A3D77C}"/>
    <dgm:cxn modelId="{5D1E2974-C67B-4977-BE8B-323520115860}" srcId="{4E52921F-CC43-4D25-9D82-5E9C00DBA557}" destId="{90C9EA48-BC3D-4030-8F8B-8513F1EBC5CD}" srcOrd="0" destOrd="0" parTransId="{95405F2B-53AC-429C-9338-9C9CC3E80E49}" sibTransId="{888A262C-BC3E-442C-87A8-EDD63061002C}"/>
    <dgm:cxn modelId="{2833D14A-1B25-41B0-B069-51E8BDA3CE28}" srcId="{4E52921F-CC43-4D25-9D82-5E9C00DBA557}" destId="{6C989BB0-B4AC-4703-9287-43A7E2D860A6}" srcOrd="3" destOrd="0" parTransId="{CB61DB78-F603-4A17-BE26-E7ADEFCA6697}" sibTransId="{3F6C50FE-8847-4BB4-A3EE-B977C6742C08}"/>
    <dgm:cxn modelId="{2D11964E-2F57-4D7D-987C-0E3DD9A29177}" type="presOf" srcId="{84E1F5FB-52FE-4ED2-8CF4-4EFBC0561BCA}" destId="{2849CB80-EF3A-404C-920E-311FF6B77E55}" srcOrd="0" destOrd="6" presId="urn:microsoft.com/office/officeart/2005/8/layout/vList2"/>
    <dgm:cxn modelId="{534D1F2B-6E94-4FA9-9376-AC39025C7152}" type="presOf" srcId="{90C9EA48-BC3D-4030-8F8B-8513F1EBC5CD}" destId="{2849CB80-EF3A-404C-920E-311FF6B77E55}" srcOrd="0" destOrd="0" presId="urn:microsoft.com/office/officeart/2005/8/layout/vList2"/>
    <dgm:cxn modelId="{C6929B85-043A-45E3-96E9-BFB22AC3AC18}" srcId="{CDA7C2BF-2669-442E-A2B2-F2CA91FC2D81}" destId="{4E52921F-CC43-4D25-9D82-5E9C00DBA557}" srcOrd="0" destOrd="0" parTransId="{65CF6853-36F0-4B45-B38E-1B6FC281CFF1}" sibTransId="{8BCDAD1E-FEBD-420F-8239-20DE766B9193}"/>
    <dgm:cxn modelId="{BC5DAE86-B267-4C5D-94BC-6145F98310E6}" srcId="{4E52921F-CC43-4D25-9D82-5E9C00DBA557}" destId="{84E1F5FB-52FE-4ED2-8CF4-4EFBC0561BCA}" srcOrd="6" destOrd="0" parTransId="{A8ABD5F3-16B1-4E40-A47B-1A69785B747E}" sibTransId="{203353B6-E756-4CB8-A2CB-5D704839594C}"/>
    <dgm:cxn modelId="{302013BE-E81F-4A1B-9779-C40411DC7AEF}" type="presOf" srcId="{24CD19E6-1A8B-4B43-93F5-4F72CF2B2749}" destId="{2849CB80-EF3A-404C-920E-311FF6B77E55}" srcOrd="0" destOrd="1" presId="urn:microsoft.com/office/officeart/2005/8/layout/vList2"/>
    <dgm:cxn modelId="{6FC39A16-E8F8-49D7-A437-C0540C890E35}" srcId="{4E52921F-CC43-4D25-9D82-5E9C00DBA557}" destId="{684D58B6-CE3A-4A5C-A344-8BEB6E92DFD0}" srcOrd="4" destOrd="0" parTransId="{0B48F792-FAE0-4FDF-82AE-8519FE17AB01}" sibTransId="{0DBB6FE2-9192-44D4-9E8B-4B84352180B1}"/>
    <dgm:cxn modelId="{952C23B9-A3BE-4F14-885D-C7093282BC2A}" type="presOf" srcId="{9A2A9360-BFFE-4D24-ACDA-29F2872E8AD7}" destId="{2849CB80-EF3A-404C-920E-311FF6B77E55}" srcOrd="0" destOrd="2" presId="urn:microsoft.com/office/officeart/2005/8/layout/vList2"/>
    <dgm:cxn modelId="{9EF2A547-1B21-447B-8661-1A057DB143B7}" type="presOf" srcId="{4E52921F-CC43-4D25-9D82-5E9C00DBA557}" destId="{69CEABE3-361C-4A3D-A3A4-432D446F6180}" srcOrd="0" destOrd="0" presId="urn:microsoft.com/office/officeart/2005/8/layout/vList2"/>
    <dgm:cxn modelId="{6F3A1786-04F4-4054-BC6D-6DEF6FA9D8B0}" type="presOf" srcId="{CDA7C2BF-2669-442E-A2B2-F2CA91FC2D81}" destId="{C469BAF9-1425-4D1A-A386-B24F367A71F8}" srcOrd="0" destOrd="0" presId="urn:microsoft.com/office/officeart/2005/8/layout/vList2"/>
    <dgm:cxn modelId="{7F9DC9E9-4FCC-4F83-AE80-952ABE76EB98}" type="presOf" srcId="{470FE1E7-259D-4619-9CF1-CA6351FC0423}" destId="{2849CB80-EF3A-404C-920E-311FF6B77E55}" srcOrd="0" destOrd="5" presId="urn:microsoft.com/office/officeart/2005/8/layout/vList2"/>
    <dgm:cxn modelId="{DD68E7B2-493B-4B20-9D84-E920BE87A6B7}" type="presParOf" srcId="{C469BAF9-1425-4D1A-A386-B24F367A71F8}" destId="{69CEABE3-361C-4A3D-A3A4-432D446F6180}" srcOrd="0" destOrd="0" presId="urn:microsoft.com/office/officeart/2005/8/layout/vList2"/>
    <dgm:cxn modelId="{601B073C-3AF4-41D8-A245-C338119557E8}" type="presParOf" srcId="{C469BAF9-1425-4D1A-A386-B24F367A71F8}" destId="{2849CB80-EF3A-404C-920E-311FF6B77E55}" srcOrd="1" destOrd="0" presId="urn:microsoft.com/office/officeart/2005/8/layout/vList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BAF6069-802D-419D-AAC1-AC1F1E8CBBA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9E1B0DD-656D-422B-A5E8-B9EC3FD583A4}">
      <dgm:prSet/>
      <dgm:spPr/>
      <dgm:t>
        <a:bodyPr/>
        <a:lstStyle/>
        <a:p>
          <a:pPr algn="ctr" rtl="0"/>
          <a:r>
            <a:rPr lang="en-US" b="1" dirty="0" smtClean="0">
              <a:solidFill>
                <a:schemeClr val="bg1"/>
              </a:solidFill>
            </a:rPr>
            <a:t>History of Hadoop</a:t>
          </a:r>
          <a:endParaRPr lang="en-US" b="1" dirty="0">
            <a:solidFill>
              <a:schemeClr val="bg1"/>
            </a:solidFill>
          </a:endParaRPr>
        </a:p>
      </dgm:t>
    </dgm:pt>
    <dgm:pt modelId="{A7948759-5DAA-49BA-8A94-23A9D2EBC563}" type="parTrans" cxnId="{B54D645B-0CE6-400D-8624-5CC29768321B}">
      <dgm:prSet/>
      <dgm:spPr/>
      <dgm:t>
        <a:bodyPr/>
        <a:lstStyle/>
        <a:p>
          <a:endParaRPr lang="en-US"/>
        </a:p>
      </dgm:t>
    </dgm:pt>
    <dgm:pt modelId="{24358535-A2BB-438E-81B4-361572753DCE}" type="sibTrans" cxnId="{B54D645B-0CE6-400D-8624-5CC29768321B}">
      <dgm:prSet/>
      <dgm:spPr/>
      <dgm:t>
        <a:bodyPr/>
        <a:lstStyle/>
        <a:p>
          <a:endParaRPr lang="en-US"/>
        </a:p>
      </dgm:t>
    </dgm:pt>
    <dgm:pt modelId="{1F13C336-50E9-4BB3-ADD3-67EB8DED5FF4}" type="pres">
      <dgm:prSet presAssocID="{5BAF6069-802D-419D-AAC1-AC1F1E8CBBA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30553B7-845E-428C-A2A2-51A9D831D3A2}" type="pres">
      <dgm:prSet presAssocID="{F9E1B0DD-656D-422B-A5E8-B9EC3FD583A4}" presName="parentText" presStyleLbl="node1" presStyleIdx="0" presStyleCnt="1" custLinFactNeighborY="197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54D645B-0CE6-400D-8624-5CC29768321B}" srcId="{5BAF6069-802D-419D-AAC1-AC1F1E8CBBA6}" destId="{F9E1B0DD-656D-422B-A5E8-B9EC3FD583A4}" srcOrd="0" destOrd="0" parTransId="{A7948759-5DAA-49BA-8A94-23A9D2EBC563}" sibTransId="{24358535-A2BB-438E-81B4-361572753DCE}"/>
    <dgm:cxn modelId="{9520CE9B-6725-4814-A3AC-E486BED9A6B5}" type="presOf" srcId="{F9E1B0DD-656D-422B-A5E8-B9EC3FD583A4}" destId="{130553B7-845E-428C-A2A2-51A9D831D3A2}" srcOrd="0" destOrd="0" presId="urn:microsoft.com/office/officeart/2005/8/layout/vList2"/>
    <dgm:cxn modelId="{CB39D089-5FAE-4012-B989-690A6C96B2EB}" type="presOf" srcId="{5BAF6069-802D-419D-AAC1-AC1F1E8CBBA6}" destId="{1F13C336-50E9-4BB3-ADD3-67EB8DED5FF4}" srcOrd="0" destOrd="0" presId="urn:microsoft.com/office/officeart/2005/8/layout/vList2"/>
    <dgm:cxn modelId="{F09E77BF-8819-4B6D-8D59-890B7788DB14}" type="presParOf" srcId="{1F13C336-50E9-4BB3-ADD3-67EB8DED5FF4}" destId="{130553B7-845E-428C-A2A2-51A9D831D3A2}" srcOrd="0" destOrd="0" presId="urn:microsoft.com/office/officeart/2005/8/layout/vList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C005667-F1BC-4DB4-93FE-5CED0FABA7C2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B61DC794-F7B0-4325-BFD2-5DAACD0F3D56}">
      <dgm:prSet custT="1"/>
      <dgm:spPr/>
      <dgm:t>
        <a:bodyPr/>
        <a:lstStyle/>
        <a:p>
          <a:pPr algn="l" rtl="0"/>
          <a:r>
            <a:rPr lang="en-US" sz="2800" dirty="0" smtClean="0">
              <a:solidFill>
                <a:srgbClr val="FF0000"/>
              </a:solidFill>
            </a:rPr>
            <a:t>Developed : Doug Cutting, 2005,Creator of Apache </a:t>
          </a:r>
          <a:r>
            <a:rPr lang="en-US" sz="2800" dirty="0" err="1" smtClean="0">
              <a:solidFill>
                <a:srgbClr val="FF0000"/>
              </a:solidFill>
            </a:rPr>
            <a:t>Lucene</a:t>
          </a:r>
          <a:r>
            <a:rPr lang="en-US" sz="2800" dirty="0" smtClean="0">
              <a:solidFill>
                <a:srgbClr val="FF0000"/>
              </a:solidFill>
            </a:rPr>
            <a:t> ( text search Library)</a:t>
          </a:r>
          <a:endParaRPr lang="en-US" sz="2800" dirty="0">
            <a:solidFill>
              <a:srgbClr val="FF0000"/>
            </a:solidFill>
          </a:endParaRPr>
        </a:p>
      </dgm:t>
    </dgm:pt>
    <dgm:pt modelId="{B724F1FA-7D5E-465D-B674-D6403CDD057D}" type="parTrans" cxnId="{02610C3C-9B39-4B41-A282-F3350E0BBF3C}">
      <dgm:prSet/>
      <dgm:spPr/>
      <dgm:t>
        <a:bodyPr/>
        <a:lstStyle/>
        <a:p>
          <a:endParaRPr lang="en-US"/>
        </a:p>
      </dgm:t>
    </dgm:pt>
    <dgm:pt modelId="{398A86DD-DF1A-4C06-AE02-88171FFB17F0}" type="sibTrans" cxnId="{02610C3C-9B39-4B41-A282-F3350E0BBF3C}">
      <dgm:prSet/>
      <dgm:spPr/>
      <dgm:t>
        <a:bodyPr/>
        <a:lstStyle/>
        <a:p>
          <a:endParaRPr lang="en-US"/>
        </a:p>
      </dgm:t>
    </dgm:pt>
    <dgm:pt modelId="{0E58BC69-A206-49FE-B92E-47C85C557F50}">
      <dgm:prSet custT="1"/>
      <dgm:spPr/>
      <dgm:t>
        <a:bodyPr/>
        <a:lstStyle/>
        <a:p>
          <a:r>
            <a:rPr lang="en-US" sz="2800" dirty="0" smtClean="0">
              <a:solidFill>
                <a:srgbClr val="FF0000"/>
              </a:solidFill>
            </a:rPr>
            <a:t>created to support distribution “</a:t>
          </a:r>
          <a:r>
            <a:rPr lang="en-US" sz="2800" dirty="0" err="1" smtClean="0">
              <a:solidFill>
                <a:srgbClr val="FF0000"/>
              </a:solidFill>
            </a:rPr>
            <a:t>Nutch</a:t>
          </a:r>
          <a:r>
            <a:rPr lang="en-US" sz="2800" dirty="0" smtClean="0">
              <a:solidFill>
                <a:srgbClr val="FF0000"/>
              </a:solidFill>
            </a:rPr>
            <a:t>”, text search engine</a:t>
          </a:r>
          <a:endParaRPr lang="en-US" sz="2800" dirty="0">
            <a:solidFill>
              <a:srgbClr val="FF0000"/>
            </a:solidFill>
          </a:endParaRPr>
        </a:p>
      </dgm:t>
    </dgm:pt>
    <dgm:pt modelId="{9F283E19-C3B7-4134-854E-0349697060E5}" type="parTrans" cxnId="{A5458FBC-85D9-4FC3-B389-29A349C72204}">
      <dgm:prSet/>
      <dgm:spPr/>
      <dgm:t>
        <a:bodyPr/>
        <a:lstStyle/>
        <a:p>
          <a:endParaRPr lang="en-US"/>
        </a:p>
      </dgm:t>
    </dgm:pt>
    <dgm:pt modelId="{CFAEB9DF-FD28-4F1C-9D06-AA6F68C8F7FA}" type="sibTrans" cxnId="{A5458FBC-85D9-4FC3-B389-29A349C72204}">
      <dgm:prSet/>
      <dgm:spPr/>
      <dgm:t>
        <a:bodyPr/>
        <a:lstStyle/>
        <a:p>
          <a:endParaRPr lang="en-US"/>
        </a:p>
      </dgm:t>
    </dgm:pt>
    <dgm:pt modelId="{7ECD7535-D877-4C36-9F12-8943D1FF2813}" type="pres">
      <dgm:prSet presAssocID="{FC005667-F1BC-4DB4-93FE-5CED0FABA7C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6F95C7B-3245-49C2-A37F-2CA5E06344B7}" type="pres">
      <dgm:prSet presAssocID="{B61DC794-F7B0-4325-BFD2-5DAACD0F3D56}" presName="parentText" presStyleLbl="node1" presStyleIdx="0" presStyleCnt="2" custScaleY="67104" custLinFactY="-42421" custLinFactNeighborX="-1538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DC4C9F-64AB-4E15-9182-B3E1AD8EB842}" type="pres">
      <dgm:prSet presAssocID="{398A86DD-DF1A-4C06-AE02-88171FFB17F0}" presName="spacer" presStyleCnt="0"/>
      <dgm:spPr/>
    </dgm:pt>
    <dgm:pt modelId="{7C2C99EC-1B5A-4E2C-9F50-74E4857BD8EB}" type="pres">
      <dgm:prSet presAssocID="{0E58BC69-A206-49FE-B92E-47C85C557F50}" presName="parentText" presStyleLbl="node1" presStyleIdx="1" presStyleCnt="2" custScaleY="73189" custLinFactNeighborX="684" custLinFactNeighborY="-6864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540DB48-383F-43CD-B8E2-9B4CC26F7A79}" type="presOf" srcId="{0E58BC69-A206-49FE-B92E-47C85C557F50}" destId="{7C2C99EC-1B5A-4E2C-9F50-74E4857BD8EB}" srcOrd="0" destOrd="0" presId="urn:microsoft.com/office/officeart/2005/8/layout/vList2"/>
    <dgm:cxn modelId="{02610C3C-9B39-4B41-A282-F3350E0BBF3C}" srcId="{FC005667-F1BC-4DB4-93FE-5CED0FABA7C2}" destId="{B61DC794-F7B0-4325-BFD2-5DAACD0F3D56}" srcOrd="0" destOrd="0" parTransId="{B724F1FA-7D5E-465D-B674-D6403CDD057D}" sibTransId="{398A86DD-DF1A-4C06-AE02-88171FFB17F0}"/>
    <dgm:cxn modelId="{7416F9D4-9321-4845-A0A6-9EB7EE118DF8}" type="presOf" srcId="{B61DC794-F7B0-4325-BFD2-5DAACD0F3D56}" destId="{56F95C7B-3245-49C2-A37F-2CA5E06344B7}" srcOrd="0" destOrd="0" presId="urn:microsoft.com/office/officeart/2005/8/layout/vList2"/>
    <dgm:cxn modelId="{A5458FBC-85D9-4FC3-B389-29A349C72204}" srcId="{FC005667-F1BC-4DB4-93FE-5CED0FABA7C2}" destId="{0E58BC69-A206-49FE-B92E-47C85C557F50}" srcOrd="1" destOrd="0" parTransId="{9F283E19-C3B7-4134-854E-0349697060E5}" sibTransId="{CFAEB9DF-FD28-4F1C-9D06-AA6F68C8F7FA}"/>
    <dgm:cxn modelId="{CD5C07FF-0413-46C2-83BE-A906730D1BB9}" type="presOf" srcId="{FC005667-F1BC-4DB4-93FE-5CED0FABA7C2}" destId="{7ECD7535-D877-4C36-9F12-8943D1FF2813}" srcOrd="0" destOrd="0" presId="urn:microsoft.com/office/officeart/2005/8/layout/vList2"/>
    <dgm:cxn modelId="{ABD5E24B-F6F2-4DE1-AF21-CDFAA373662F}" type="presParOf" srcId="{7ECD7535-D877-4C36-9F12-8943D1FF2813}" destId="{56F95C7B-3245-49C2-A37F-2CA5E06344B7}" srcOrd="0" destOrd="0" presId="urn:microsoft.com/office/officeart/2005/8/layout/vList2"/>
    <dgm:cxn modelId="{7DDC3E92-04DC-4510-B11D-C6C59B9C17A7}" type="presParOf" srcId="{7ECD7535-D877-4C36-9F12-8943D1FF2813}" destId="{1CDC4C9F-64AB-4E15-9182-B3E1AD8EB842}" srcOrd="1" destOrd="0" presId="urn:microsoft.com/office/officeart/2005/8/layout/vList2"/>
    <dgm:cxn modelId="{052B8BA9-FE3C-4F8B-A92C-52AC4C7E950F}" type="presParOf" srcId="{7ECD7535-D877-4C36-9F12-8943D1FF2813}" destId="{7C2C99EC-1B5A-4E2C-9F50-74E4857BD8EB}" srcOrd="2" destOrd="0" presId="urn:microsoft.com/office/officeart/2005/8/layout/vList2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165AA4F-F256-4DB7-8173-1CACAE3E4EF8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60388D7-88D0-499B-8509-2285109B4EFB}">
      <dgm:prSet/>
      <dgm:spPr/>
      <dgm:t>
        <a:bodyPr/>
        <a:lstStyle/>
        <a:p>
          <a:pPr rtl="0"/>
          <a:r>
            <a:rPr lang="en-US" dirty="0" smtClean="0"/>
            <a:t>2002</a:t>
          </a:r>
          <a:endParaRPr lang="en-US" dirty="0"/>
        </a:p>
      </dgm:t>
    </dgm:pt>
    <dgm:pt modelId="{7D9A1B47-9DE8-448B-9418-897AFA8E5248}" type="parTrans" cxnId="{AED2445E-F4CA-4F4F-93C9-303F43D419E6}">
      <dgm:prSet/>
      <dgm:spPr/>
      <dgm:t>
        <a:bodyPr/>
        <a:lstStyle/>
        <a:p>
          <a:endParaRPr lang="en-US"/>
        </a:p>
      </dgm:t>
    </dgm:pt>
    <dgm:pt modelId="{EC26E2FB-C4BA-4E60-8D4D-BCFC3F73C508}" type="sibTrans" cxnId="{AED2445E-F4CA-4F4F-93C9-303F43D419E6}">
      <dgm:prSet/>
      <dgm:spPr/>
      <dgm:t>
        <a:bodyPr/>
        <a:lstStyle/>
        <a:p>
          <a:endParaRPr lang="en-US"/>
        </a:p>
      </dgm:t>
    </dgm:pt>
    <dgm:pt modelId="{4C259C74-4102-4428-B77B-0D734728C70E}">
      <dgm:prSet/>
      <dgm:spPr/>
      <dgm:t>
        <a:bodyPr/>
        <a:lstStyle/>
        <a:p>
          <a:r>
            <a:rPr lang="en-US" dirty="0" smtClean="0"/>
            <a:t>2003</a:t>
          </a:r>
          <a:endParaRPr lang="en-US" dirty="0"/>
        </a:p>
      </dgm:t>
    </dgm:pt>
    <dgm:pt modelId="{5CEF8CE3-2C76-4A09-9076-DC85DE3341BF}" type="parTrans" cxnId="{C5193106-2DE4-4953-8DA5-9367345B3522}">
      <dgm:prSet/>
      <dgm:spPr/>
      <dgm:t>
        <a:bodyPr/>
        <a:lstStyle/>
        <a:p>
          <a:endParaRPr lang="en-US"/>
        </a:p>
      </dgm:t>
    </dgm:pt>
    <dgm:pt modelId="{93E3FE63-131A-4DC9-9799-1B8B7AB1A501}" type="sibTrans" cxnId="{C5193106-2DE4-4953-8DA5-9367345B3522}">
      <dgm:prSet/>
      <dgm:spPr/>
      <dgm:t>
        <a:bodyPr/>
        <a:lstStyle/>
        <a:p>
          <a:endParaRPr lang="en-US"/>
        </a:p>
      </dgm:t>
    </dgm:pt>
    <dgm:pt modelId="{284A2C4B-2EB0-4257-9569-0B47E92F2612}">
      <dgm:prSet/>
      <dgm:spPr/>
      <dgm:t>
        <a:bodyPr/>
        <a:lstStyle/>
        <a:p>
          <a:r>
            <a:rPr lang="en-US" dirty="0" smtClean="0"/>
            <a:t>2004</a:t>
          </a:r>
          <a:endParaRPr lang="en-US" dirty="0"/>
        </a:p>
      </dgm:t>
    </dgm:pt>
    <dgm:pt modelId="{171C0E85-44C7-49C9-8C14-6AD502891ACE}" type="parTrans" cxnId="{B4D3BD79-4F66-4A92-AB77-73C90103E367}">
      <dgm:prSet/>
      <dgm:spPr/>
      <dgm:t>
        <a:bodyPr/>
        <a:lstStyle/>
        <a:p>
          <a:endParaRPr lang="en-US"/>
        </a:p>
      </dgm:t>
    </dgm:pt>
    <dgm:pt modelId="{36FCD66C-4BB7-48F3-A436-62B483B2F84A}" type="sibTrans" cxnId="{B4D3BD79-4F66-4A92-AB77-73C90103E367}">
      <dgm:prSet/>
      <dgm:spPr/>
      <dgm:t>
        <a:bodyPr/>
        <a:lstStyle/>
        <a:p>
          <a:endParaRPr lang="en-US"/>
        </a:p>
      </dgm:t>
    </dgm:pt>
    <dgm:pt modelId="{01455C7D-AC42-490B-B5A0-666D2D43FBBE}">
      <dgm:prSet/>
      <dgm:spPr/>
      <dgm:t>
        <a:bodyPr/>
        <a:lstStyle/>
        <a:p>
          <a:r>
            <a:rPr lang="en-US" dirty="0" smtClean="0"/>
            <a:t>2005</a:t>
          </a:r>
          <a:endParaRPr lang="en-US" dirty="0"/>
        </a:p>
      </dgm:t>
    </dgm:pt>
    <dgm:pt modelId="{812D57DB-EBE5-4F2B-89A5-DC0342C6CF66}" type="parTrans" cxnId="{8C66CEE4-35B6-4106-B6F9-0851ACC8A992}">
      <dgm:prSet/>
      <dgm:spPr/>
      <dgm:t>
        <a:bodyPr/>
        <a:lstStyle/>
        <a:p>
          <a:endParaRPr lang="en-US"/>
        </a:p>
      </dgm:t>
    </dgm:pt>
    <dgm:pt modelId="{A39F49EA-A366-43A4-93C9-C14643FFA9B0}" type="sibTrans" cxnId="{8C66CEE4-35B6-4106-B6F9-0851ACC8A992}">
      <dgm:prSet/>
      <dgm:spPr/>
      <dgm:t>
        <a:bodyPr/>
        <a:lstStyle/>
        <a:p>
          <a:endParaRPr lang="en-US"/>
        </a:p>
      </dgm:t>
    </dgm:pt>
    <dgm:pt modelId="{C7A37463-5C4B-4D41-894B-CCB5CE7DC876}">
      <dgm:prSet/>
      <dgm:spPr/>
      <dgm:t>
        <a:bodyPr/>
        <a:lstStyle/>
        <a:p>
          <a:r>
            <a:rPr lang="en-US" dirty="0" smtClean="0"/>
            <a:t>2006</a:t>
          </a:r>
          <a:endParaRPr lang="en-US" dirty="0"/>
        </a:p>
      </dgm:t>
    </dgm:pt>
    <dgm:pt modelId="{7DB891CA-DE09-4C1E-8E16-2F696CDC63A3}" type="parTrans" cxnId="{80AB4DA7-F444-45A4-A3B7-5A2D06BCE838}">
      <dgm:prSet/>
      <dgm:spPr/>
      <dgm:t>
        <a:bodyPr/>
        <a:lstStyle/>
        <a:p>
          <a:endParaRPr lang="en-US"/>
        </a:p>
      </dgm:t>
    </dgm:pt>
    <dgm:pt modelId="{E296CF47-B674-47C5-A113-E9F2217E9C87}" type="sibTrans" cxnId="{80AB4DA7-F444-45A4-A3B7-5A2D06BCE838}">
      <dgm:prSet/>
      <dgm:spPr/>
      <dgm:t>
        <a:bodyPr/>
        <a:lstStyle/>
        <a:p>
          <a:endParaRPr lang="en-US"/>
        </a:p>
      </dgm:t>
    </dgm:pt>
    <dgm:pt modelId="{63812175-ACFE-44DF-A592-57411FD6DE75}">
      <dgm:prSet/>
      <dgm:spPr/>
      <dgm:t>
        <a:bodyPr/>
        <a:lstStyle/>
        <a:p>
          <a:r>
            <a:rPr lang="en-US" dirty="0" smtClean="0"/>
            <a:t>2007</a:t>
          </a:r>
          <a:endParaRPr lang="en-US" dirty="0"/>
        </a:p>
      </dgm:t>
    </dgm:pt>
    <dgm:pt modelId="{255493C5-94FA-4B00-ACB4-A43CA67128CC}" type="parTrans" cxnId="{B883B58B-D0D5-4906-8622-B5437786A6C4}">
      <dgm:prSet/>
      <dgm:spPr/>
      <dgm:t>
        <a:bodyPr/>
        <a:lstStyle/>
        <a:p>
          <a:endParaRPr lang="en-US"/>
        </a:p>
      </dgm:t>
    </dgm:pt>
    <dgm:pt modelId="{32B84380-60D1-46E6-8FEA-F8104ECE5D72}" type="sibTrans" cxnId="{B883B58B-D0D5-4906-8622-B5437786A6C4}">
      <dgm:prSet/>
      <dgm:spPr/>
      <dgm:t>
        <a:bodyPr/>
        <a:lstStyle/>
        <a:p>
          <a:endParaRPr lang="en-US"/>
        </a:p>
      </dgm:t>
    </dgm:pt>
    <dgm:pt modelId="{E716436B-860D-4557-BED0-50B90F57B06B}">
      <dgm:prSet/>
      <dgm:spPr/>
      <dgm:t>
        <a:bodyPr/>
        <a:lstStyle/>
        <a:p>
          <a:r>
            <a:rPr lang="en-US" dirty="0" smtClean="0"/>
            <a:t>2008</a:t>
          </a:r>
          <a:endParaRPr lang="en-US" dirty="0"/>
        </a:p>
      </dgm:t>
    </dgm:pt>
    <dgm:pt modelId="{ACD19CC2-4A72-41A0-B71F-BA2A2C4A4F5D}" type="parTrans" cxnId="{A0C411E0-9825-4F2F-AE51-8B9E6AA1EAF4}">
      <dgm:prSet/>
      <dgm:spPr/>
      <dgm:t>
        <a:bodyPr/>
        <a:lstStyle/>
        <a:p>
          <a:endParaRPr lang="en-US"/>
        </a:p>
      </dgm:t>
    </dgm:pt>
    <dgm:pt modelId="{B4AA4B8B-9F0B-4DE7-94E2-DEC7B2BAB336}" type="sibTrans" cxnId="{A0C411E0-9825-4F2F-AE51-8B9E6AA1EAF4}">
      <dgm:prSet/>
      <dgm:spPr/>
      <dgm:t>
        <a:bodyPr/>
        <a:lstStyle/>
        <a:p>
          <a:endParaRPr lang="en-US"/>
        </a:p>
      </dgm:t>
    </dgm:pt>
    <dgm:pt modelId="{AAF73854-F107-4C6E-831B-A623B31B62E4}">
      <dgm:prSet/>
      <dgm:spPr/>
      <dgm:t>
        <a:bodyPr/>
        <a:lstStyle/>
        <a:p>
          <a:r>
            <a:rPr lang="en-US" dirty="0" smtClean="0"/>
            <a:t>2009</a:t>
          </a:r>
          <a:endParaRPr lang="en-US" dirty="0"/>
        </a:p>
      </dgm:t>
    </dgm:pt>
    <dgm:pt modelId="{58D76516-8D0B-4C3B-B772-64D98893A337}" type="parTrans" cxnId="{2AD3D3DB-8A7D-45A5-9264-CA9E4EE7631B}">
      <dgm:prSet/>
      <dgm:spPr/>
      <dgm:t>
        <a:bodyPr/>
        <a:lstStyle/>
        <a:p>
          <a:endParaRPr lang="en-US"/>
        </a:p>
      </dgm:t>
    </dgm:pt>
    <dgm:pt modelId="{B953CE45-D989-4A53-9446-F747CCD469DA}" type="sibTrans" cxnId="{2AD3D3DB-8A7D-45A5-9264-CA9E4EE7631B}">
      <dgm:prSet/>
      <dgm:spPr/>
      <dgm:t>
        <a:bodyPr/>
        <a:lstStyle/>
        <a:p>
          <a:endParaRPr lang="en-US"/>
        </a:p>
      </dgm:t>
    </dgm:pt>
    <dgm:pt modelId="{A8A411A9-1426-4549-B03D-9790BDF1AB13}" type="pres">
      <dgm:prSet presAssocID="{5165AA4F-F256-4DB7-8173-1CACAE3E4EF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A88211E-BA2E-4C91-B969-2192FF8C9A19}" type="pres">
      <dgm:prSet presAssocID="{F60388D7-88D0-499B-8509-2285109B4EFB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281349-2D3F-43B1-B571-359C190C03F2}" type="pres">
      <dgm:prSet presAssocID="{EC26E2FB-C4BA-4E60-8D4D-BCFC3F73C508}" presName="sibTrans" presStyleLbl="sibTrans2D1" presStyleIdx="0" presStyleCnt="7"/>
      <dgm:spPr/>
      <dgm:t>
        <a:bodyPr/>
        <a:lstStyle/>
        <a:p>
          <a:endParaRPr lang="en-US"/>
        </a:p>
      </dgm:t>
    </dgm:pt>
    <dgm:pt modelId="{4FC6E8F9-D46C-473D-ADE5-7B043944076A}" type="pres">
      <dgm:prSet presAssocID="{EC26E2FB-C4BA-4E60-8D4D-BCFC3F73C508}" presName="connectorText" presStyleLbl="sibTrans2D1" presStyleIdx="0" presStyleCnt="7"/>
      <dgm:spPr/>
      <dgm:t>
        <a:bodyPr/>
        <a:lstStyle/>
        <a:p>
          <a:endParaRPr lang="en-US"/>
        </a:p>
      </dgm:t>
    </dgm:pt>
    <dgm:pt modelId="{1828EB27-D6C0-4595-B2A2-2BAF496F8984}" type="pres">
      <dgm:prSet presAssocID="{4C259C74-4102-4428-B77B-0D734728C70E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C28826-2E9A-4505-BE53-EF82E840124D}" type="pres">
      <dgm:prSet presAssocID="{93E3FE63-131A-4DC9-9799-1B8B7AB1A501}" presName="sibTrans" presStyleLbl="sibTrans2D1" presStyleIdx="1" presStyleCnt="7"/>
      <dgm:spPr/>
      <dgm:t>
        <a:bodyPr/>
        <a:lstStyle/>
        <a:p>
          <a:endParaRPr lang="en-US"/>
        </a:p>
      </dgm:t>
    </dgm:pt>
    <dgm:pt modelId="{6EF0BC20-5AE0-45A1-A470-49887F7B9D20}" type="pres">
      <dgm:prSet presAssocID="{93E3FE63-131A-4DC9-9799-1B8B7AB1A501}" presName="connectorText" presStyleLbl="sibTrans2D1" presStyleIdx="1" presStyleCnt="7"/>
      <dgm:spPr/>
      <dgm:t>
        <a:bodyPr/>
        <a:lstStyle/>
        <a:p>
          <a:endParaRPr lang="en-US"/>
        </a:p>
      </dgm:t>
    </dgm:pt>
    <dgm:pt modelId="{A7731949-0DB7-411F-A2D6-7BEF59B2981E}" type="pres">
      <dgm:prSet presAssocID="{284A2C4B-2EB0-4257-9569-0B47E92F2612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0CD8B3-A3DC-47B0-A757-88A2A8B7A81B}" type="pres">
      <dgm:prSet presAssocID="{36FCD66C-4BB7-48F3-A436-62B483B2F84A}" presName="sibTrans" presStyleLbl="sibTrans2D1" presStyleIdx="2" presStyleCnt="7"/>
      <dgm:spPr/>
      <dgm:t>
        <a:bodyPr/>
        <a:lstStyle/>
        <a:p>
          <a:endParaRPr lang="en-US"/>
        </a:p>
      </dgm:t>
    </dgm:pt>
    <dgm:pt modelId="{AC031DB2-FAA8-4CF2-94BE-C91392EC636D}" type="pres">
      <dgm:prSet presAssocID="{36FCD66C-4BB7-48F3-A436-62B483B2F84A}" presName="connectorText" presStyleLbl="sibTrans2D1" presStyleIdx="2" presStyleCnt="7"/>
      <dgm:spPr/>
      <dgm:t>
        <a:bodyPr/>
        <a:lstStyle/>
        <a:p>
          <a:endParaRPr lang="en-US"/>
        </a:p>
      </dgm:t>
    </dgm:pt>
    <dgm:pt modelId="{AED726B2-2FA0-4A5D-9BAF-7F5C108C6A82}" type="pres">
      <dgm:prSet presAssocID="{01455C7D-AC42-490B-B5A0-666D2D43FBBE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5B6ADB-D4F2-476C-AF1E-E42F8A20D0B4}" type="pres">
      <dgm:prSet presAssocID="{A39F49EA-A366-43A4-93C9-C14643FFA9B0}" presName="sibTrans" presStyleLbl="sibTrans2D1" presStyleIdx="3" presStyleCnt="7"/>
      <dgm:spPr/>
      <dgm:t>
        <a:bodyPr/>
        <a:lstStyle/>
        <a:p>
          <a:endParaRPr lang="en-US"/>
        </a:p>
      </dgm:t>
    </dgm:pt>
    <dgm:pt modelId="{9AEA5F3A-B37D-4F5B-A2FA-B6247DA07E18}" type="pres">
      <dgm:prSet presAssocID="{A39F49EA-A366-43A4-93C9-C14643FFA9B0}" presName="connectorText" presStyleLbl="sibTrans2D1" presStyleIdx="3" presStyleCnt="7"/>
      <dgm:spPr/>
      <dgm:t>
        <a:bodyPr/>
        <a:lstStyle/>
        <a:p>
          <a:endParaRPr lang="en-US"/>
        </a:p>
      </dgm:t>
    </dgm:pt>
    <dgm:pt modelId="{53B36133-1C94-44EF-AF30-8B14EE926F09}" type="pres">
      <dgm:prSet presAssocID="{C7A37463-5C4B-4D41-894B-CCB5CE7DC876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E134A7-0ABD-4E53-8F68-D5803DD40807}" type="pres">
      <dgm:prSet presAssocID="{E296CF47-B674-47C5-A113-E9F2217E9C87}" presName="sibTrans" presStyleLbl="sibTrans2D1" presStyleIdx="4" presStyleCnt="7"/>
      <dgm:spPr/>
      <dgm:t>
        <a:bodyPr/>
        <a:lstStyle/>
        <a:p>
          <a:endParaRPr lang="en-US"/>
        </a:p>
      </dgm:t>
    </dgm:pt>
    <dgm:pt modelId="{5731D0D9-0354-4341-8D10-686F8B824195}" type="pres">
      <dgm:prSet presAssocID="{E296CF47-B674-47C5-A113-E9F2217E9C87}" presName="connectorText" presStyleLbl="sibTrans2D1" presStyleIdx="4" presStyleCnt="7"/>
      <dgm:spPr/>
      <dgm:t>
        <a:bodyPr/>
        <a:lstStyle/>
        <a:p>
          <a:endParaRPr lang="en-US"/>
        </a:p>
      </dgm:t>
    </dgm:pt>
    <dgm:pt modelId="{7DC47D46-64F8-4388-83E2-4BB264D07F31}" type="pres">
      <dgm:prSet presAssocID="{63812175-ACFE-44DF-A592-57411FD6DE75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C4BEBA-0009-4343-B0C1-3AC8F406DC1B}" type="pres">
      <dgm:prSet presAssocID="{32B84380-60D1-46E6-8FEA-F8104ECE5D72}" presName="sibTrans" presStyleLbl="sibTrans2D1" presStyleIdx="5" presStyleCnt="7"/>
      <dgm:spPr/>
      <dgm:t>
        <a:bodyPr/>
        <a:lstStyle/>
        <a:p>
          <a:endParaRPr lang="en-US"/>
        </a:p>
      </dgm:t>
    </dgm:pt>
    <dgm:pt modelId="{B8AED2A8-29E4-46DC-A6E9-E3331746E5AE}" type="pres">
      <dgm:prSet presAssocID="{32B84380-60D1-46E6-8FEA-F8104ECE5D72}" presName="connectorText" presStyleLbl="sibTrans2D1" presStyleIdx="5" presStyleCnt="7"/>
      <dgm:spPr/>
      <dgm:t>
        <a:bodyPr/>
        <a:lstStyle/>
        <a:p>
          <a:endParaRPr lang="en-US"/>
        </a:p>
      </dgm:t>
    </dgm:pt>
    <dgm:pt modelId="{449CB1AD-23B6-4666-85AB-66746CCFFE33}" type="pres">
      <dgm:prSet presAssocID="{E716436B-860D-4557-BED0-50B90F57B06B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D1BE59-0834-4797-8072-EAF3AF46D9C9}" type="pres">
      <dgm:prSet presAssocID="{B4AA4B8B-9F0B-4DE7-94E2-DEC7B2BAB336}" presName="sibTrans" presStyleLbl="sibTrans2D1" presStyleIdx="6" presStyleCnt="7"/>
      <dgm:spPr/>
      <dgm:t>
        <a:bodyPr/>
        <a:lstStyle/>
        <a:p>
          <a:endParaRPr lang="en-US"/>
        </a:p>
      </dgm:t>
    </dgm:pt>
    <dgm:pt modelId="{3C56BBBA-A2C0-4795-935F-A0969517E8A9}" type="pres">
      <dgm:prSet presAssocID="{B4AA4B8B-9F0B-4DE7-94E2-DEC7B2BAB336}" presName="connectorText" presStyleLbl="sibTrans2D1" presStyleIdx="6" presStyleCnt="7"/>
      <dgm:spPr/>
      <dgm:t>
        <a:bodyPr/>
        <a:lstStyle/>
        <a:p>
          <a:endParaRPr lang="en-US"/>
        </a:p>
      </dgm:t>
    </dgm:pt>
    <dgm:pt modelId="{DA7F4D40-7EB0-4B55-B8A0-947C6627CD31}" type="pres">
      <dgm:prSet presAssocID="{AAF73854-F107-4C6E-831B-A623B31B62E4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883B58B-D0D5-4906-8622-B5437786A6C4}" srcId="{5165AA4F-F256-4DB7-8173-1CACAE3E4EF8}" destId="{63812175-ACFE-44DF-A592-57411FD6DE75}" srcOrd="5" destOrd="0" parTransId="{255493C5-94FA-4B00-ACB4-A43CA67128CC}" sibTransId="{32B84380-60D1-46E6-8FEA-F8104ECE5D72}"/>
    <dgm:cxn modelId="{C5193106-2DE4-4953-8DA5-9367345B3522}" srcId="{5165AA4F-F256-4DB7-8173-1CACAE3E4EF8}" destId="{4C259C74-4102-4428-B77B-0D734728C70E}" srcOrd="1" destOrd="0" parTransId="{5CEF8CE3-2C76-4A09-9076-DC85DE3341BF}" sibTransId="{93E3FE63-131A-4DC9-9799-1B8B7AB1A501}"/>
    <dgm:cxn modelId="{63AC77E9-2750-4654-BD60-DC2123736DD3}" type="presOf" srcId="{E296CF47-B674-47C5-A113-E9F2217E9C87}" destId="{3DE134A7-0ABD-4E53-8F68-D5803DD40807}" srcOrd="0" destOrd="0" presId="urn:microsoft.com/office/officeart/2005/8/layout/process1"/>
    <dgm:cxn modelId="{80AB4DA7-F444-45A4-A3B7-5A2D06BCE838}" srcId="{5165AA4F-F256-4DB7-8173-1CACAE3E4EF8}" destId="{C7A37463-5C4B-4D41-894B-CCB5CE7DC876}" srcOrd="4" destOrd="0" parTransId="{7DB891CA-DE09-4C1E-8E16-2F696CDC63A3}" sibTransId="{E296CF47-B674-47C5-A113-E9F2217E9C87}"/>
    <dgm:cxn modelId="{A00B4888-F2D5-4E13-A654-D1E80093E1CB}" type="presOf" srcId="{5165AA4F-F256-4DB7-8173-1CACAE3E4EF8}" destId="{A8A411A9-1426-4549-B03D-9790BDF1AB13}" srcOrd="0" destOrd="0" presId="urn:microsoft.com/office/officeart/2005/8/layout/process1"/>
    <dgm:cxn modelId="{8C66CEE4-35B6-4106-B6F9-0851ACC8A992}" srcId="{5165AA4F-F256-4DB7-8173-1CACAE3E4EF8}" destId="{01455C7D-AC42-490B-B5A0-666D2D43FBBE}" srcOrd="3" destOrd="0" parTransId="{812D57DB-EBE5-4F2B-89A5-DC0342C6CF66}" sibTransId="{A39F49EA-A366-43A4-93C9-C14643FFA9B0}"/>
    <dgm:cxn modelId="{A0C411E0-9825-4F2F-AE51-8B9E6AA1EAF4}" srcId="{5165AA4F-F256-4DB7-8173-1CACAE3E4EF8}" destId="{E716436B-860D-4557-BED0-50B90F57B06B}" srcOrd="6" destOrd="0" parTransId="{ACD19CC2-4A72-41A0-B71F-BA2A2C4A4F5D}" sibTransId="{B4AA4B8B-9F0B-4DE7-94E2-DEC7B2BAB336}"/>
    <dgm:cxn modelId="{68888A69-06FE-43C9-B63C-BD09580A9DC1}" type="presOf" srcId="{A39F49EA-A366-43A4-93C9-C14643FFA9B0}" destId="{D95B6ADB-D4F2-476C-AF1E-E42F8A20D0B4}" srcOrd="0" destOrd="0" presId="urn:microsoft.com/office/officeart/2005/8/layout/process1"/>
    <dgm:cxn modelId="{E54E7714-5F19-4E6D-872D-2BE835F0D7B8}" type="presOf" srcId="{F60388D7-88D0-499B-8509-2285109B4EFB}" destId="{AA88211E-BA2E-4C91-B969-2192FF8C9A19}" srcOrd="0" destOrd="0" presId="urn:microsoft.com/office/officeart/2005/8/layout/process1"/>
    <dgm:cxn modelId="{302D4DA1-E22E-4E9B-AEBC-34F78C69A9CB}" type="presOf" srcId="{284A2C4B-2EB0-4257-9569-0B47E92F2612}" destId="{A7731949-0DB7-411F-A2D6-7BEF59B2981E}" srcOrd="0" destOrd="0" presId="urn:microsoft.com/office/officeart/2005/8/layout/process1"/>
    <dgm:cxn modelId="{EA97562A-CF3C-41B1-B9C7-268B354D4D79}" type="presOf" srcId="{32B84380-60D1-46E6-8FEA-F8104ECE5D72}" destId="{F7C4BEBA-0009-4343-B0C1-3AC8F406DC1B}" srcOrd="0" destOrd="0" presId="urn:microsoft.com/office/officeart/2005/8/layout/process1"/>
    <dgm:cxn modelId="{B4D3BD79-4F66-4A92-AB77-73C90103E367}" srcId="{5165AA4F-F256-4DB7-8173-1CACAE3E4EF8}" destId="{284A2C4B-2EB0-4257-9569-0B47E92F2612}" srcOrd="2" destOrd="0" parTransId="{171C0E85-44C7-49C9-8C14-6AD502891ACE}" sibTransId="{36FCD66C-4BB7-48F3-A436-62B483B2F84A}"/>
    <dgm:cxn modelId="{F6DCFC20-1ABF-4C41-B40C-15317906B1BE}" type="presOf" srcId="{93E3FE63-131A-4DC9-9799-1B8B7AB1A501}" destId="{F5C28826-2E9A-4505-BE53-EF82E840124D}" srcOrd="0" destOrd="0" presId="urn:microsoft.com/office/officeart/2005/8/layout/process1"/>
    <dgm:cxn modelId="{348DD291-95B3-4A19-90F5-83778B5C85B5}" type="presOf" srcId="{AAF73854-F107-4C6E-831B-A623B31B62E4}" destId="{DA7F4D40-7EB0-4B55-B8A0-947C6627CD31}" srcOrd="0" destOrd="0" presId="urn:microsoft.com/office/officeart/2005/8/layout/process1"/>
    <dgm:cxn modelId="{4DE87DCF-BCEE-48C2-B898-8C1488EC01D3}" type="presOf" srcId="{93E3FE63-131A-4DC9-9799-1B8B7AB1A501}" destId="{6EF0BC20-5AE0-45A1-A470-49887F7B9D20}" srcOrd="1" destOrd="0" presId="urn:microsoft.com/office/officeart/2005/8/layout/process1"/>
    <dgm:cxn modelId="{0285C868-984C-424A-916D-1953CDFF5485}" type="presOf" srcId="{EC26E2FB-C4BA-4E60-8D4D-BCFC3F73C508}" destId="{9F281349-2D3F-43B1-B571-359C190C03F2}" srcOrd="0" destOrd="0" presId="urn:microsoft.com/office/officeart/2005/8/layout/process1"/>
    <dgm:cxn modelId="{572A06B8-5C88-4E56-8B5C-DD57AD13B01E}" type="presOf" srcId="{B4AA4B8B-9F0B-4DE7-94E2-DEC7B2BAB336}" destId="{A2D1BE59-0834-4797-8072-EAF3AF46D9C9}" srcOrd="0" destOrd="0" presId="urn:microsoft.com/office/officeart/2005/8/layout/process1"/>
    <dgm:cxn modelId="{9547B042-828D-4360-94C9-B62F29C7433D}" type="presOf" srcId="{36FCD66C-4BB7-48F3-A436-62B483B2F84A}" destId="{AC031DB2-FAA8-4CF2-94BE-C91392EC636D}" srcOrd="1" destOrd="0" presId="urn:microsoft.com/office/officeart/2005/8/layout/process1"/>
    <dgm:cxn modelId="{1535E244-4B0C-4B68-84BB-8110C346AC07}" type="presOf" srcId="{4C259C74-4102-4428-B77B-0D734728C70E}" destId="{1828EB27-D6C0-4595-B2A2-2BAF496F8984}" srcOrd="0" destOrd="0" presId="urn:microsoft.com/office/officeart/2005/8/layout/process1"/>
    <dgm:cxn modelId="{AED2445E-F4CA-4F4F-93C9-303F43D419E6}" srcId="{5165AA4F-F256-4DB7-8173-1CACAE3E4EF8}" destId="{F60388D7-88D0-499B-8509-2285109B4EFB}" srcOrd="0" destOrd="0" parTransId="{7D9A1B47-9DE8-448B-9418-897AFA8E5248}" sibTransId="{EC26E2FB-C4BA-4E60-8D4D-BCFC3F73C508}"/>
    <dgm:cxn modelId="{DFA62C01-AC79-4138-815A-843205996157}" type="presOf" srcId="{32B84380-60D1-46E6-8FEA-F8104ECE5D72}" destId="{B8AED2A8-29E4-46DC-A6E9-E3331746E5AE}" srcOrd="1" destOrd="0" presId="urn:microsoft.com/office/officeart/2005/8/layout/process1"/>
    <dgm:cxn modelId="{2AD3D3DB-8A7D-45A5-9264-CA9E4EE7631B}" srcId="{5165AA4F-F256-4DB7-8173-1CACAE3E4EF8}" destId="{AAF73854-F107-4C6E-831B-A623B31B62E4}" srcOrd="7" destOrd="0" parTransId="{58D76516-8D0B-4C3B-B772-64D98893A337}" sibTransId="{B953CE45-D989-4A53-9446-F747CCD469DA}"/>
    <dgm:cxn modelId="{3625690F-71C9-4F73-BF3E-4962D6725533}" type="presOf" srcId="{EC26E2FB-C4BA-4E60-8D4D-BCFC3F73C508}" destId="{4FC6E8F9-D46C-473D-ADE5-7B043944076A}" srcOrd="1" destOrd="0" presId="urn:microsoft.com/office/officeart/2005/8/layout/process1"/>
    <dgm:cxn modelId="{82FE2715-E5FB-4E9A-8163-7FEA4BB59297}" type="presOf" srcId="{01455C7D-AC42-490B-B5A0-666D2D43FBBE}" destId="{AED726B2-2FA0-4A5D-9BAF-7F5C108C6A82}" srcOrd="0" destOrd="0" presId="urn:microsoft.com/office/officeart/2005/8/layout/process1"/>
    <dgm:cxn modelId="{E3A156C9-A13D-49C0-A1EE-984267268CF7}" type="presOf" srcId="{C7A37463-5C4B-4D41-894B-CCB5CE7DC876}" destId="{53B36133-1C94-44EF-AF30-8B14EE926F09}" srcOrd="0" destOrd="0" presId="urn:microsoft.com/office/officeart/2005/8/layout/process1"/>
    <dgm:cxn modelId="{273E2741-9C36-41EA-8792-799C24BD301F}" type="presOf" srcId="{A39F49EA-A366-43A4-93C9-C14643FFA9B0}" destId="{9AEA5F3A-B37D-4F5B-A2FA-B6247DA07E18}" srcOrd="1" destOrd="0" presId="urn:microsoft.com/office/officeart/2005/8/layout/process1"/>
    <dgm:cxn modelId="{EF6CE034-4930-4071-847C-4A6C6ECB95AA}" type="presOf" srcId="{E716436B-860D-4557-BED0-50B90F57B06B}" destId="{449CB1AD-23B6-4666-85AB-66746CCFFE33}" srcOrd="0" destOrd="0" presId="urn:microsoft.com/office/officeart/2005/8/layout/process1"/>
    <dgm:cxn modelId="{6478D5DE-DC04-4EA1-A7E7-5804D7C53CC0}" type="presOf" srcId="{63812175-ACFE-44DF-A592-57411FD6DE75}" destId="{7DC47D46-64F8-4388-83E2-4BB264D07F31}" srcOrd="0" destOrd="0" presId="urn:microsoft.com/office/officeart/2005/8/layout/process1"/>
    <dgm:cxn modelId="{4B4FB3B7-190C-450E-97A9-398AA06F1A1B}" type="presOf" srcId="{B4AA4B8B-9F0B-4DE7-94E2-DEC7B2BAB336}" destId="{3C56BBBA-A2C0-4795-935F-A0969517E8A9}" srcOrd="1" destOrd="0" presId="urn:microsoft.com/office/officeart/2005/8/layout/process1"/>
    <dgm:cxn modelId="{94699865-B3AF-4B05-8558-2F71F084EEF5}" type="presOf" srcId="{E296CF47-B674-47C5-A113-E9F2217E9C87}" destId="{5731D0D9-0354-4341-8D10-686F8B824195}" srcOrd="1" destOrd="0" presId="urn:microsoft.com/office/officeart/2005/8/layout/process1"/>
    <dgm:cxn modelId="{09BEEA46-BBCD-4881-A78D-C269C4E97881}" type="presOf" srcId="{36FCD66C-4BB7-48F3-A436-62B483B2F84A}" destId="{B80CD8B3-A3DC-47B0-A757-88A2A8B7A81B}" srcOrd="0" destOrd="0" presId="urn:microsoft.com/office/officeart/2005/8/layout/process1"/>
    <dgm:cxn modelId="{C4D18688-876D-46B7-884F-013C3D942B0B}" type="presParOf" srcId="{A8A411A9-1426-4549-B03D-9790BDF1AB13}" destId="{AA88211E-BA2E-4C91-B969-2192FF8C9A19}" srcOrd="0" destOrd="0" presId="urn:microsoft.com/office/officeart/2005/8/layout/process1"/>
    <dgm:cxn modelId="{CD6AD776-2C1B-41E9-B6B5-F54683778F44}" type="presParOf" srcId="{A8A411A9-1426-4549-B03D-9790BDF1AB13}" destId="{9F281349-2D3F-43B1-B571-359C190C03F2}" srcOrd="1" destOrd="0" presId="urn:microsoft.com/office/officeart/2005/8/layout/process1"/>
    <dgm:cxn modelId="{D42647B9-9A2A-4893-9B5E-060C82BDDC6A}" type="presParOf" srcId="{9F281349-2D3F-43B1-B571-359C190C03F2}" destId="{4FC6E8F9-D46C-473D-ADE5-7B043944076A}" srcOrd="0" destOrd="0" presId="urn:microsoft.com/office/officeart/2005/8/layout/process1"/>
    <dgm:cxn modelId="{FCB8F7EA-7F93-40E4-B57B-D3711D83685B}" type="presParOf" srcId="{A8A411A9-1426-4549-B03D-9790BDF1AB13}" destId="{1828EB27-D6C0-4595-B2A2-2BAF496F8984}" srcOrd="2" destOrd="0" presId="urn:microsoft.com/office/officeart/2005/8/layout/process1"/>
    <dgm:cxn modelId="{972A0FF2-6DC1-4628-B067-4ABF58EF83B4}" type="presParOf" srcId="{A8A411A9-1426-4549-B03D-9790BDF1AB13}" destId="{F5C28826-2E9A-4505-BE53-EF82E840124D}" srcOrd="3" destOrd="0" presId="urn:microsoft.com/office/officeart/2005/8/layout/process1"/>
    <dgm:cxn modelId="{AFC5EA8A-D47B-47F9-BFB0-F332D2F9D960}" type="presParOf" srcId="{F5C28826-2E9A-4505-BE53-EF82E840124D}" destId="{6EF0BC20-5AE0-45A1-A470-49887F7B9D20}" srcOrd="0" destOrd="0" presId="urn:microsoft.com/office/officeart/2005/8/layout/process1"/>
    <dgm:cxn modelId="{5E9042FF-8297-4C10-AF67-AFC23ECFBCD9}" type="presParOf" srcId="{A8A411A9-1426-4549-B03D-9790BDF1AB13}" destId="{A7731949-0DB7-411F-A2D6-7BEF59B2981E}" srcOrd="4" destOrd="0" presId="urn:microsoft.com/office/officeart/2005/8/layout/process1"/>
    <dgm:cxn modelId="{BE14A8B6-4399-401F-942E-75A69E1A7AE6}" type="presParOf" srcId="{A8A411A9-1426-4549-B03D-9790BDF1AB13}" destId="{B80CD8B3-A3DC-47B0-A757-88A2A8B7A81B}" srcOrd="5" destOrd="0" presId="urn:microsoft.com/office/officeart/2005/8/layout/process1"/>
    <dgm:cxn modelId="{413B2CF3-C153-4845-8D1B-5AAA51CA2F49}" type="presParOf" srcId="{B80CD8B3-A3DC-47B0-A757-88A2A8B7A81B}" destId="{AC031DB2-FAA8-4CF2-94BE-C91392EC636D}" srcOrd="0" destOrd="0" presId="urn:microsoft.com/office/officeart/2005/8/layout/process1"/>
    <dgm:cxn modelId="{5EA8977E-376B-4284-B119-696B16EE0193}" type="presParOf" srcId="{A8A411A9-1426-4549-B03D-9790BDF1AB13}" destId="{AED726B2-2FA0-4A5D-9BAF-7F5C108C6A82}" srcOrd="6" destOrd="0" presId="urn:microsoft.com/office/officeart/2005/8/layout/process1"/>
    <dgm:cxn modelId="{F32447CB-45F5-4FEC-BFAA-D5E4A672FE68}" type="presParOf" srcId="{A8A411A9-1426-4549-B03D-9790BDF1AB13}" destId="{D95B6ADB-D4F2-476C-AF1E-E42F8A20D0B4}" srcOrd="7" destOrd="0" presId="urn:microsoft.com/office/officeart/2005/8/layout/process1"/>
    <dgm:cxn modelId="{F1D36064-FF6D-4B75-82AA-C77BF13ED049}" type="presParOf" srcId="{D95B6ADB-D4F2-476C-AF1E-E42F8A20D0B4}" destId="{9AEA5F3A-B37D-4F5B-A2FA-B6247DA07E18}" srcOrd="0" destOrd="0" presId="urn:microsoft.com/office/officeart/2005/8/layout/process1"/>
    <dgm:cxn modelId="{CB68FCD2-D608-45B3-ADA0-EF03B72E430C}" type="presParOf" srcId="{A8A411A9-1426-4549-B03D-9790BDF1AB13}" destId="{53B36133-1C94-44EF-AF30-8B14EE926F09}" srcOrd="8" destOrd="0" presId="urn:microsoft.com/office/officeart/2005/8/layout/process1"/>
    <dgm:cxn modelId="{884100B5-CCEE-4223-AA1E-BC779825EC4B}" type="presParOf" srcId="{A8A411A9-1426-4549-B03D-9790BDF1AB13}" destId="{3DE134A7-0ABD-4E53-8F68-D5803DD40807}" srcOrd="9" destOrd="0" presId="urn:microsoft.com/office/officeart/2005/8/layout/process1"/>
    <dgm:cxn modelId="{289D2159-275A-41EE-B8B5-403A4543861F}" type="presParOf" srcId="{3DE134A7-0ABD-4E53-8F68-D5803DD40807}" destId="{5731D0D9-0354-4341-8D10-686F8B824195}" srcOrd="0" destOrd="0" presId="urn:microsoft.com/office/officeart/2005/8/layout/process1"/>
    <dgm:cxn modelId="{F0EEF4A0-6CE5-4D27-9891-7A7E45A269A8}" type="presParOf" srcId="{A8A411A9-1426-4549-B03D-9790BDF1AB13}" destId="{7DC47D46-64F8-4388-83E2-4BB264D07F31}" srcOrd="10" destOrd="0" presId="urn:microsoft.com/office/officeart/2005/8/layout/process1"/>
    <dgm:cxn modelId="{66C984FB-A8BC-4F9D-8669-8252C8027A5E}" type="presParOf" srcId="{A8A411A9-1426-4549-B03D-9790BDF1AB13}" destId="{F7C4BEBA-0009-4343-B0C1-3AC8F406DC1B}" srcOrd="11" destOrd="0" presId="urn:microsoft.com/office/officeart/2005/8/layout/process1"/>
    <dgm:cxn modelId="{81572B4E-D345-4C0E-9575-FBF3FC3625C3}" type="presParOf" srcId="{F7C4BEBA-0009-4343-B0C1-3AC8F406DC1B}" destId="{B8AED2A8-29E4-46DC-A6E9-E3331746E5AE}" srcOrd="0" destOrd="0" presId="urn:microsoft.com/office/officeart/2005/8/layout/process1"/>
    <dgm:cxn modelId="{89EC3BA0-EFC8-4F98-A1A7-D068B86DC474}" type="presParOf" srcId="{A8A411A9-1426-4549-B03D-9790BDF1AB13}" destId="{449CB1AD-23B6-4666-85AB-66746CCFFE33}" srcOrd="12" destOrd="0" presId="urn:microsoft.com/office/officeart/2005/8/layout/process1"/>
    <dgm:cxn modelId="{4582381C-CCF1-4245-A734-E5C75D3CF99E}" type="presParOf" srcId="{A8A411A9-1426-4549-B03D-9790BDF1AB13}" destId="{A2D1BE59-0834-4797-8072-EAF3AF46D9C9}" srcOrd="13" destOrd="0" presId="urn:microsoft.com/office/officeart/2005/8/layout/process1"/>
    <dgm:cxn modelId="{CD64AF03-A90F-499A-A7A7-61C214DDA874}" type="presParOf" srcId="{A2D1BE59-0834-4797-8072-EAF3AF46D9C9}" destId="{3C56BBBA-A2C0-4795-935F-A0969517E8A9}" srcOrd="0" destOrd="0" presId="urn:microsoft.com/office/officeart/2005/8/layout/process1"/>
    <dgm:cxn modelId="{3CBB7FF5-53EE-41C8-ABC1-7339BC1B0783}" type="presParOf" srcId="{A8A411A9-1426-4549-B03D-9790BDF1AB13}" destId="{DA7F4D40-7EB0-4B55-B8A0-947C6627CD31}" srcOrd="14" destOrd="0" presId="urn:microsoft.com/office/officeart/2005/8/layout/process1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D69E8ED-E325-4FDA-871A-8A4B1046DA6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66324D2-5A98-41EB-AEAF-E616A5277B4B}">
      <dgm:prSet/>
      <dgm:spPr/>
      <dgm:t>
        <a:bodyPr/>
        <a:lstStyle/>
        <a:p>
          <a:pPr algn="ctr" rtl="0"/>
          <a:r>
            <a:rPr lang="en-US" dirty="0" smtClean="0"/>
            <a:t>Needs of </a:t>
          </a:r>
          <a:r>
            <a:rPr lang="en-US" dirty="0" err="1" smtClean="0"/>
            <a:t>Hadoop</a:t>
          </a:r>
          <a:endParaRPr lang="en-US" dirty="0"/>
        </a:p>
      </dgm:t>
    </dgm:pt>
    <dgm:pt modelId="{4CD9C7B2-B82F-41F3-AA78-EE7A07CA8BC3}" type="parTrans" cxnId="{DE75F994-3431-47D1-BDCA-92005FDE7AFC}">
      <dgm:prSet/>
      <dgm:spPr/>
      <dgm:t>
        <a:bodyPr/>
        <a:lstStyle/>
        <a:p>
          <a:endParaRPr lang="en-US"/>
        </a:p>
      </dgm:t>
    </dgm:pt>
    <dgm:pt modelId="{2B241306-D1E7-4DF1-ACFB-E4037AF1E7B8}" type="sibTrans" cxnId="{DE75F994-3431-47D1-BDCA-92005FDE7AFC}">
      <dgm:prSet/>
      <dgm:spPr/>
      <dgm:t>
        <a:bodyPr/>
        <a:lstStyle/>
        <a:p>
          <a:endParaRPr lang="en-US"/>
        </a:p>
      </dgm:t>
    </dgm:pt>
    <dgm:pt modelId="{98C4A9AD-13CF-4301-900F-DB1F7305A0FC}" type="pres">
      <dgm:prSet presAssocID="{AD69E8ED-E325-4FDA-871A-8A4B1046DA6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19D566A-58DD-478C-8D7D-B6A8F36AF34F}" type="pres">
      <dgm:prSet presAssocID="{C66324D2-5A98-41EB-AEAF-E616A5277B4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BB14966-7B22-41C4-81C2-D5546706C38E}" type="presOf" srcId="{C66324D2-5A98-41EB-AEAF-E616A5277B4B}" destId="{C19D566A-58DD-478C-8D7D-B6A8F36AF34F}" srcOrd="0" destOrd="0" presId="urn:microsoft.com/office/officeart/2005/8/layout/vList2"/>
    <dgm:cxn modelId="{D548F17B-F5E8-4966-81FE-7BF98FB8C108}" type="presOf" srcId="{AD69E8ED-E325-4FDA-871A-8A4B1046DA66}" destId="{98C4A9AD-13CF-4301-900F-DB1F7305A0FC}" srcOrd="0" destOrd="0" presId="urn:microsoft.com/office/officeart/2005/8/layout/vList2"/>
    <dgm:cxn modelId="{DE75F994-3431-47D1-BDCA-92005FDE7AFC}" srcId="{AD69E8ED-E325-4FDA-871A-8A4B1046DA66}" destId="{C66324D2-5A98-41EB-AEAF-E616A5277B4B}" srcOrd="0" destOrd="0" parTransId="{4CD9C7B2-B82F-41F3-AA78-EE7A07CA8BC3}" sibTransId="{2B241306-D1E7-4DF1-ACFB-E4037AF1E7B8}"/>
    <dgm:cxn modelId="{28A603DC-8BCB-44AB-9617-E857107C59EB}" type="presParOf" srcId="{98C4A9AD-13CF-4301-900F-DB1F7305A0FC}" destId="{C19D566A-58DD-478C-8D7D-B6A8F36AF34F}" srcOrd="0" destOrd="0" presId="urn:microsoft.com/office/officeart/2005/8/layout/vList2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DE556C9-F5D2-469F-9001-612E09730D90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ABCAC0E-655A-489B-AD9D-F43E5FCE93DF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Needs of </a:t>
          </a:r>
          <a:r>
            <a:rPr lang="en-US" sz="240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Hadoop</a:t>
          </a:r>
          <a:endParaRPr lang="en-US" sz="24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C604A65-4C26-4CFF-AF68-4530381C557C}" type="parTrans" cxnId="{C6851CCA-84F7-47DC-A102-06FE727445E4}">
      <dgm:prSet/>
      <dgm:spPr/>
      <dgm:t>
        <a:bodyPr/>
        <a:lstStyle/>
        <a:p>
          <a:endParaRPr lang="en-US"/>
        </a:p>
      </dgm:t>
    </dgm:pt>
    <dgm:pt modelId="{08DA5B51-416A-4629-A69B-CBB855215C5D}" type="sibTrans" cxnId="{C6851CCA-84F7-47DC-A102-06FE727445E4}">
      <dgm:prSet/>
      <dgm:spPr/>
      <dgm:t>
        <a:bodyPr/>
        <a:lstStyle/>
        <a:p>
          <a:endParaRPr lang="en-US"/>
        </a:p>
      </dgm:t>
    </dgm:pt>
    <dgm:pt modelId="{CAA133A1-4918-4030-8297-69175E764214}">
      <dgm:prSet phldrT="[Text]" custT="1"/>
      <dgm:spPr/>
      <dgm:t>
        <a:bodyPr/>
        <a:lstStyle/>
        <a:p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Inherent data protection</a:t>
          </a:r>
          <a:endParaRPr lang="en-US" sz="1800" dirty="0">
            <a:latin typeface="Times New Roman" pitchFamily="18" charset="0"/>
            <a:cs typeface="Times New Roman" pitchFamily="18" charset="0"/>
          </a:endParaRPr>
        </a:p>
      </dgm:t>
    </dgm:pt>
    <dgm:pt modelId="{3BCD0F74-A4B9-438D-B0C3-7594D7DB2A4C}" type="parTrans" cxnId="{F8FC943D-A608-4F29-A747-21231CE43C02}">
      <dgm:prSet/>
      <dgm:spPr/>
      <dgm:t>
        <a:bodyPr/>
        <a:lstStyle/>
        <a:p>
          <a:endParaRPr lang="en-US"/>
        </a:p>
      </dgm:t>
    </dgm:pt>
    <dgm:pt modelId="{57B8E582-D20B-4A8A-92B6-354B02025509}" type="sibTrans" cxnId="{F8FC943D-A608-4F29-A747-21231CE43C02}">
      <dgm:prSet/>
      <dgm:spPr/>
      <dgm:t>
        <a:bodyPr/>
        <a:lstStyle/>
        <a:p>
          <a:endParaRPr lang="en-US"/>
        </a:p>
      </dgm:t>
    </dgm:pt>
    <dgm:pt modelId="{3C4FBF11-03B6-4B22-9AA9-8620B47AE794}">
      <dgm:prSet phldrT="[Text]" custT="1"/>
      <dgm:spPr/>
      <dgm:t>
        <a:bodyPr/>
        <a:lstStyle/>
        <a:p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Low cost</a:t>
          </a:r>
          <a:endParaRPr lang="en-US" sz="1800" dirty="0">
            <a:latin typeface="Times New Roman" pitchFamily="18" charset="0"/>
            <a:cs typeface="Times New Roman" pitchFamily="18" charset="0"/>
          </a:endParaRPr>
        </a:p>
      </dgm:t>
    </dgm:pt>
    <dgm:pt modelId="{32FBD6FD-2A3A-41F0-AB6A-3C782C92E897}" type="parTrans" cxnId="{A8BE8DD7-B737-42B3-A25B-FF92349FAAAC}">
      <dgm:prSet/>
      <dgm:spPr/>
      <dgm:t>
        <a:bodyPr/>
        <a:lstStyle/>
        <a:p>
          <a:endParaRPr lang="en-US"/>
        </a:p>
      </dgm:t>
    </dgm:pt>
    <dgm:pt modelId="{FEBCC5E6-0FEF-4C18-A9FF-55D36BAE07D4}" type="sibTrans" cxnId="{A8BE8DD7-B737-42B3-A25B-FF92349FAAAC}">
      <dgm:prSet/>
      <dgm:spPr/>
      <dgm:t>
        <a:bodyPr/>
        <a:lstStyle/>
        <a:p>
          <a:endParaRPr lang="en-US"/>
        </a:p>
      </dgm:t>
    </dgm:pt>
    <dgm:pt modelId="{C48150C5-C44C-4930-9AA6-12FB21024F39}">
      <dgm:prSet phldrT="[Text]" custT="1"/>
      <dgm:spPr/>
      <dgm:t>
        <a:bodyPr/>
        <a:lstStyle/>
        <a:p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Scalability</a:t>
          </a:r>
          <a:endParaRPr lang="en-US" sz="1800" dirty="0">
            <a:latin typeface="Times New Roman" pitchFamily="18" charset="0"/>
            <a:cs typeface="Times New Roman" pitchFamily="18" charset="0"/>
          </a:endParaRPr>
        </a:p>
      </dgm:t>
    </dgm:pt>
    <dgm:pt modelId="{D9C515D8-D6DB-4783-9C63-9AAD142349D5}" type="parTrans" cxnId="{40F2DB4F-89CE-42F6-BAE7-66DB8DFB9AF6}">
      <dgm:prSet/>
      <dgm:spPr/>
      <dgm:t>
        <a:bodyPr/>
        <a:lstStyle/>
        <a:p>
          <a:endParaRPr lang="en-US"/>
        </a:p>
      </dgm:t>
    </dgm:pt>
    <dgm:pt modelId="{AAC8DFE9-F629-4534-B47D-6D90F3EC5677}" type="sibTrans" cxnId="{40F2DB4F-89CE-42F6-BAE7-66DB8DFB9AF6}">
      <dgm:prSet/>
      <dgm:spPr/>
      <dgm:t>
        <a:bodyPr/>
        <a:lstStyle/>
        <a:p>
          <a:endParaRPr lang="en-US"/>
        </a:p>
      </dgm:t>
    </dgm:pt>
    <dgm:pt modelId="{7CD93DE6-4F9A-45A8-9AA5-3EA12DEBAB20}">
      <dgm:prSet phldrT="[Text]" custT="1"/>
      <dgm:spPr/>
      <dgm:t>
        <a:bodyPr/>
        <a:lstStyle/>
        <a:p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Storage Flexibility</a:t>
          </a:r>
          <a:endParaRPr lang="en-US" sz="1800" dirty="0">
            <a:latin typeface="Times New Roman" pitchFamily="18" charset="0"/>
            <a:cs typeface="Times New Roman" pitchFamily="18" charset="0"/>
          </a:endParaRPr>
        </a:p>
      </dgm:t>
    </dgm:pt>
    <dgm:pt modelId="{321E9F5D-7A21-4968-BC92-B6AD2C22A31E}" type="parTrans" cxnId="{0E5F2716-8008-44DA-A378-9446E484BDB8}">
      <dgm:prSet/>
      <dgm:spPr/>
      <dgm:t>
        <a:bodyPr/>
        <a:lstStyle/>
        <a:p>
          <a:endParaRPr lang="en-US"/>
        </a:p>
      </dgm:t>
    </dgm:pt>
    <dgm:pt modelId="{03F598AF-4CCF-4D59-9465-AF57BA350F4E}" type="sibTrans" cxnId="{0E5F2716-8008-44DA-A378-9446E484BDB8}">
      <dgm:prSet/>
      <dgm:spPr/>
      <dgm:t>
        <a:bodyPr/>
        <a:lstStyle/>
        <a:p>
          <a:endParaRPr lang="en-US"/>
        </a:p>
      </dgm:t>
    </dgm:pt>
    <dgm:pt modelId="{55A56822-B3FC-449D-A497-963B87C7BE0A}">
      <dgm:prSet custT="1"/>
      <dgm:spPr/>
      <dgm:t>
        <a:bodyPr/>
        <a:lstStyle/>
        <a:p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Computing power</a:t>
          </a:r>
          <a:endParaRPr lang="en-US" sz="1800" dirty="0">
            <a:latin typeface="Times New Roman" pitchFamily="18" charset="0"/>
            <a:cs typeface="Times New Roman" pitchFamily="18" charset="0"/>
          </a:endParaRPr>
        </a:p>
      </dgm:t>
    </dgm:pt>
    <dgm:pt modelId="{3F7EAB84-29E8-4E21-952D-F8A23A60C91F}" type="parTrans" cxnId="{0C0E1DA0-4BF6-45BB-A055-7D304529ABAB}">
      <dgm:prSet/>
      <dgm:spPr/>
      <dgm:t>
        <a:bodyPr/>
        <a:lstStyle/>
        <a:p>
          <a:endParaRPr lang="en-US"/>
        </a:p>
      </dgm:t>
    </dgm:pt>
    <dgm:pt modelId="{934186FA-BCF3-45D5-813D-B94A928BBAE4}" type="sibTrans" cxnId="{0C0E1DA0-4BF6-45BB-A055-7D304529ABAB}">
      <dgm:prSet/>
      <dgm:spPr/>
      <dgm:t>
        <a:bodyPr/>
        <a:lstStyle/>
        <a:p>
          <a:endParaRPr lang="en-US"/>
        </a:p>
      </dgm:t>
    </dgm:pt>
    <dgm:pt modelId="{161D29EF-9234-4187-B1BD-E33B207F7812}" type="pres">
      <dgm:prSet presAssocID="{2DE556C9-F5D2-469F-9001-612E09730D9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FDE347-3E61-4263-882C-3984D7B8D389}" type="pres">
      <dgm:prSet presAssocID="{5ABCAC0E-655A-489B-AD9D-F43E5FCE93DF}" presName="centerShape" presStyleLbl="node0" presStyleIdx="0" presStyleCnt="1"/>
      <dgm:spPr/>
      <dgm:t>
        <a:bodyPr/>
        <a:lstStyle/>
        <a:p>
          <a:endParaRPr lang="en-US"/>
        </a:p>
      </dgm:t>
    </dgm:pt>
    <dgm:pt modelId="{367DA100-E12E-49AD-8EBE-B336425FF653}" type="pres">
      <dgm:prSet presAssocID="{CAA133A1-4918-4030-8297-69175E764214}" presName="node" presStyleLbl="node1" presStyleIdx="0" presStyleCnt="5" custScaleX="124152" custRadScaleRad="102042" custRadScaleInc="235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80D8E6-8CCE-44C3-B381-BA4529486F8A}" type="pres">
      <dgm:prSet presAssocID="{CAA133A1-4918-4030-8297-69175E764214}" presName="dummy" presStyleCnt="0"/>
      <dgm:spPr/>
    </dgm:pt>
    <dgm:pt modelId="{DA6A509D-773D-4184-8B3D-C100C5825FB2}" type="pres">
      <dgm:prSet presAssocID="{57B8E582-D20B-4A8A-92B6-354B02025509}" presName="sibTrans" presStyleLbl="sibTrans2D1" presStyleIdx="0" presStyleCnt="5"/>
      <dgm:spPr/>
      <dgm:t>
        <a:bodyPr/>
        <a:lstStyle/>
        <a:p>
          <a:endParaRPr lang="en-US"/>
        </a:p>
      </dgm:t>
    </dgm:pt>
    <dgm:pt modelId="{F518DDE8-7D72-4551-8490-C97FD5209FFB}" type="pres">
      <dgm:prSet presAssocID="{3C4FBF11-03B6-4B22-9AA9-8620B47AE794}" presName="node" presStyleLbl="node1" presStyleIdx="1" presStyleCnt="5" custScaleX="1155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131AD1-C173-4637-8BF1-4A6C7526B4DF}" type="pres">
      <dgm:prSet presAssocID="{3C4FBF11-03B6-4B22-9AA9-8620B47AE794}" presName="dummy" presStyleCnt="0"/>
      <dgm:spPr/>
    </dgm:pt>
    <dgm:pt modelId="{E193A52D-670C-4D74-9E0E-D356E15AC030}" type="pres">
      <dgm:prSet presAssocID="{FEBCC5E6-0FEF-4C18-A9FF-55D36BAE07D4}" presName="sibTrans" presStyleLbl="sibTrans2D1" presStyleIdx="1" presStyleCnt="5"/>
      <dgm:spPr/>
      <dgm:t>
        <a:bodyPr/>
        <a:lstStyle/>
        <a:p>
          <a:endParaRPr lang="en-US"/>
        </a:p>
      </dgm:t>
    </dgm:pt>
    <dgm:pt modelId="{62C0C036-0D4E-4D7F-9592-FB131645FC54}" type="pres">
      <dgm:prSet presAssocID="{55A56822-B3FC-449D-A497-963B87C7BE0A}" presName="node" presStyleLbl="node1" presStyleIdx="2" presStyleCnt="5" custScaleX="147503" custScaleY="1398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FC5785-D54B-4E34-A002-1DE6CE2E4164}" type="pres">
      <dgm:prSet presAssocID="{55A56822-B3FC-449D-A497-963B87C7BE0A}" presName="dummy" presStyleCnt="0"/>
      <dgm:spPr/>
    </dgm:pt>
    <dgm:pt modelId="{4FA52AB1-88A6-4EB7-B008-A130279FBD72}" type="pres">
      <dgm:prSet presAssocID="{934186FA-BCF3-45D5-813D-B94A928BBAE4}" presName="sibTrans" presStyleLbl="sibTrans2D1" presStyleIdx="2" presStyleCnt="5"/>
      <dgm:spPr/>
      <dgm:t>
        <a:bodyPr/>
        <a:lstStyle/>
        <a:p>
          <a:endParaRPr lang="en-US"/>
        </a:p>
      </dgm:t>
    </dgm:pt>
    <dgm:pt modelId="{686A0B2E-B235-45FB-8C46-3DF74FFC43A5}" type="pres">
      <dgm:prSet presAssocID="{C48150C5-C44C-4930-9AA6-12FB21024F39}" presName="node" presStyleLbl="node1" presStyleIdx="3" presStyleCnt="5" custScaleX="128763" custScaleY="1126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72FA2F-4F9C-43C2-9B0A-4D5D25587C10}" type="pres">
      <dgm:prSet presAssocID="{C48150C5-C44C-4930-9AA6-12FB21024F39}" presName="dummy" presStyleCnt="0"/>
      <dgm:spPr/>
    </dgm:pt>
    <dgm:pt modelId="{EF7FCAB5-1632-454E-AD51-7D30F03E7BC7}" type="pres">
      <dgm:prSet presAssocID="{AAC8DFE9-F629-4534-B47D-6D90F3EC5677}" presName="sibTrans" presStyleLbl="sibTrans2D1" presStyleIdx="3" presStyleCnt="5"/>
      <dgm:spPr/>
      <dgm:t>
        <a:bodyPr/>
        <a:lstStyle/>
        <a:p>
          <a:endParaRPr lang="en-US"/>
        </a:p>
      </dgm:t>
    </dgm:pt>
    <dgm:pt modelId="{3D90A989-934B-4867-91C8-898B49F9B521}" type="pres">
      <dgm:prSet presAssocID="{7CD93DE6-4F9A-45A8-9AA5-3EA12DEBAB20}" presName="node" presStyleLbl="node1" presStyleIdx="4" presStyleCnt="5" custScaleX="1217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B952DE-DCA1-4332-BE45-4C93648DABC3}" type="pres">
      <dgm:prSet presAssocID="{7CD93DE6-4F9A-45A8-9AA5-3EA12DEBAB20}" presName="dummy" presStyleCnt="0"/>
      <dgm:spPr/>
    </dgm:pt>
    <dgm:pt modelId="{DD22655E-49B9-4D21-B26F-9401834A9043}" type="pres">
      <dgm:prSet presAssocID="{03F598AF-4CCF-4D59-9465-AF57BA350F4E}" presName="sibTrans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F8FC943D-A608-4F29-A747-21231CE43C02}" srcId="{5ABCAC0E-655A-489B-AD9D-F43E5FCE93DF}" destId="{CAA133A1-4918-4030-8297-69175E764214}" srcOrd="0" destOrd="0" parTransId="{3BCD0F74-A4B9-438D-B0C3-7594D7DB2A4C}" sibTransId="{57B8E582-D20B-4A8A-92B6-354B02025509}"/>
    <dgm:cxn modelId="{C6418ABC-3590-4A02-96CE-5A19C56FE408}" type="presOf" srcId="{C48150C5-C44C-4930-9AA6-12FB21024F39}" destId="{686A0B2E-B235-45FB-8C46-3DF74FFC43A5}" srcOrd="0" destOrd="0" presId="urn:microsoft.com/office/officeart/2005/8/layout/radial6"/>
    <dgm:cxn modelId="{7984D80A-0C0C-46FA-A1D1-9CC463907D7D}" type="presOf" srcId="{5ABCAC0E-655A-489B-AD9D-F43E5FCE93DF}" destId="{D9FDE347-3E61-4263-882C-3984D7B8D389}" srcOrd="0" destOrd="0" presId="urn:microsoft.com/office/officeart/2005/8/layout/radial6"/>
    <dgm:cxn modelId="{A8742876-37B4-4F93-873A-580E4333C8E6}" type="presOf" srcId="{57B8E582-D20B-4A8A-92B6-354B02025509}" destId="{DA6A509D-773D-4184-8B3D-C100C5825FB2}" srcOrd="0" destOrd="0" presId="urn:microsoft.com/office/officeart/2005/8/layout/radial6"/>
    <dgm:cxn modelId="{D79854CE-0A8E-4194-BF32-5A5DB143CD5B}" type="presOf" srcId="{AAC8DFE9-F629-4534-B47D-6D90F3EC5677}" destId="{EF7FCAB5-1632-454E-AD51-7D30F03E7BC7}" srcOrd="0" destOrd="0" presId="urn:microsoft.com/office/officeart/2005/8/layout/radial6"/>
    <dgm:cxn modelId="{905AAECD-73F2-4A9E-9DF2-ED755187F4AB}" type="presOf" srcId="{2DE556C9-F5D2-469F-9001-612E09730D90}" destId="{161D29EF-9234-4187-B1BD-E33B207F7812}" srcOrd="0" destOrd="0" presId="urn:microsoft.com/office/officeart/2005/8/layout/radial6"/>
    <dgm:cxn modelId="{08C6BC35-BDBD-4183-A097-FD22477596AA}" type="presOf" srcId="{03F598AF-4CCF-4D59-9465-AF57BA350F4E}" destId="{DD22655E-49B9-4D21-B26F-9401834A9043}" srcOrd="0" destOrd="0" presId="urn:microsoft.com/office/officeart/2005/8/layout/radial6"/>
    <dgm:cxn modelId="{0E5F2716-8008-44DA-A378-9446E484BDB8}" srcId="{5ABCAC0E-655A-489B-AD9D-F43E5FCE93DF}" destId="{7CD93DE6-4F9A-45A8-9AA5-3EA12DEBAB20}" srcOrd="4" destOrd="0" parTransId="{321E9F5D-7A21-4968-BC92-B6AD2C22A31E}" sibTransId="{03F598AF-4CCF-4D59-9465-AF57BA350F4E}"/>
    <dgm:cxn modelId="{6ACCAA4E-619F-4462-BD83-A5DAECC1DF40}" type="presOf" srcId="{55A56822-B3FC-449D-A497-963B87C7BE0A}" destId="{62C0C036-0D4E-4D7F-9592-FB131645FC54}" srcOrd="0" destOrd="0" presId="urn:microsoft.com/office/officeart/2005/8/layout/radial6"/>
    <dgm:cxn modelId="{C6851CCA-84F7-47DC-A102-06FE727445E4}" srcId="{2DE556C9-F5D2-469F-9001-612E09730D90}" destId="{5ABCAC0E-655A-489B-AD9D-F43E5FCE93DF}" srcOrd="0" destOrd="0" parTransId="{AC604A65-4C26-4CFF-AF68-4530381C557C}" sibTransId="{08DA5B51-416A-4629-A69B-CBB855215C5D}"/>
    <dgm:cxn modelId="{7D2EF4CC-72DC-436C-B7C1-330AD797744B}" type="presOf" srcId="{7CD93DE6-4F9A-45A8-9AA5-3EA12DEBAB20}" destId="{3D90A989-934B-4867-91C8-898B49F9B521}" srcOrd="0" destOrd="0" presId="urn:microsoft.com/office/officeart/2005/8/layout/radial6"/>
    <dgm:cxn modelId="{EFEEA702-9885-4846-8F6B-BD370B329D59}" type="presOf" srcId="{934186FA-BCF3-45D5-813D-B94A928BBAE4}" destId="{4FA52AB1-88A6-4EB7-B008-A130279FBD72}" srcOrd="0" destOrd="0" presId="urn:microsoft.com/office/officeart/2005/8/layout/radial6"/>
    <dgm:cxn modelId="{40F2DB4F-89CE-42F6-BAE7-66DB8DFB9AF6}" srcId="{5ABCAC0E-655A-489B-AD9D-F43E5FCE93DF}" destId="{C48150C5-C44C-4930-9AA6-12FB21024F39}" srcOrd="3" destOrd="0" parTransId="{D9C515D8-D6DB-4783-9C63-9AAD142349D5}" sibTransId="{AAC8DFE9-F629-4534-B47D-6D90F3EC5677}"/>
    <dgm:cxn modelId="{A8BE8DD7-B737-42B3-A25B-FF92349FAAAC}" srcId="{5ABCAC0E-655A-489B-AD9D-F43E5FCE93DF}" destId="{3C4FBF11-03B6-4B22-9AA9-8620B47AE794}" srcOrd="1" destOrd="0" parTransId="{32FBD6FD-2A3A-41F0-AB6A-3C782C92E897}" sibTransId="{FEBCC5E6-0FEF-4C18-A9FF-55D36BAE07D4}"/>
    <dgm:cxn modelId="{231857B1-89B9-46F6-8033-3895C74B4BEF}" type="presOf" srcId="{CAA133A1-4918-4030-8297-69175E764214}" destId="{367DA100-E12E-49AD-8EBE-B336425FF653}" srcOrd="0" destOrd="0" presId="urn:microsoft.com/office/officeart/2005/8/layout/radial6"/>
    <dgm:cxn modelId="{029A6829-11B0-4EBD-B081-676A000FF58F}" type="presOf" srcId="{3C4FBF11-03B6-4B22-9AA9-8620B47AE794}" destId="{F518DDE8-7D72-4551-8490-C97FD5209FFB}" srcOrd="0" destOrd="0" presId="urn:microsoft.com/office/officeart/2005/8/layout/radial6"/>
    <dgm:cxn modelId="{0C0E1DA0-4BF6-45BB-A055-7D304529ABAB}" srcId="{5ABCAC0E-655A-489B-AD9D-F43E5FCE93DF}" destId="{55A56822-B3FC-449D-A497-963B87C7BE0A}" srcOrd="2" destOrd="0" parTransId="{3F7EAB84-29E8-4E21-952D-F8A23A60C91F}" sibTransId="{934186FA-BCF3-45D5-813D-B94A928BBAE4}"/>
    <dgm:cxn modelId="{07407E87-409F-491F-BA8E-60EE2838100F}" type="presOf" srcId="{FEBCC5E6-0FEF-4C18-A9FF-55D36BAE07D4}" destId="{E193A52D-670C-4D74-9E0E-D356E15AC030}" srcOrd="0" destOrd="0" presId="urn:microsoft.com/office/officeart/2005/8/layout/radial6"/>
    <dgm:cxn modelId="{60982584-9767-43EF-89A5-C3B1E99F990A}" type="presParOf" srcId="{161D29EF-9234-4187-B1BD-E33B207F7812}" destId="{D9FDE347-3E61-4263-882C-3984D7B8D389}" srcOrd="0" destOrd="0" presId="urn:microsoft.com/office/officeart/2005/8/layout/radial6"/>
    <dgm:cxn modelId="{6BA6A3F5-E122-46D8-9BC2-2BE60E5AD0E9}" type="presParOf" srcId="{161D29EF-9234-4187-B1BD-E33B207F7812}" destId="{367DA100-E12E-49AD-8EBE-B336425FF653}" srcOrd="1" destOrd="0" presId="urn:microsoft.com/office/officeart/2005/8/layout/radial6"/>
    <dgm:cxn modelId="{BE6F9846-9F1A-4375-B0AC-0E3F39BBC3EB}" type="presParOf" srcId="{161D29EF-9234-4187-B1BD-E33B207F7812}" destId="{A780D8E6-8CCE-44C3-B381-BA4529486F8A}" srcOrd="2" destOrd="0" presId="urn:microsoft.com/office/officeart/2005/8/layout/radial6"/>
    <dgm:cxn modelId="{D75324AA-E601-4C01-9ACE-F7E7B19D77D8}" type="presParOf" srcId="{161D29EF-9234-4187-B1BD-E33B207F7812}" destId="{DA6A509D-773D-4184-8B3D-C100C5825FB2}" srcOrd="3" destOrd="0" presId="urn:microsoft.com/office/officeart/2005/8/layout/radial6"/>
    <dgm:cxn modelId="{438C9C11-3341-4BE2-8D92-4C572BD64B52}" type="presParOf" srcId="{161D29EF-9234-4187-B1BD-E33B207F7812}" destId="{F518DDE8-7D72-4551-8490-C97FD5209FFB}" srcOrd="4" destOrd="0" presId="urn:microsoft.com/office/officeart/2005/8/layout/radial6"/>
    <dgm:cxn modelId="{429F1073-3D27-4AA2-A406-5E11F9221D1C}" type="presParOf" srcId="{161D29EF-9234-4187-B1BD-E33B207F7812}" destId="{98131AD1-C173-4637-8BF1-4A6C7526B4DF}" srcOrd="5" destOrd="0" presId="urn:microsoft.com/office/officeart/2005/8/layout/radial6"/>
    <dgm:cxn modelId="{6BABBCDF-4D5F-4249-86A7-EDBF5F44F921}" type="presParOf" srcId="{161D29EF-9234-4187-B1BD-E33B207F7812}" destId="{E193A52D-670C-4D74-9E0E-D356E15AC030}" srcOrd="6" destOrd="0" presId="urn:microsoft.com/office/officeart/2005/8/layout/radial6"/>
    <dgm:cxn modelId="{B2E81104-7D9A-46BA-896A-E2E0950C3123}" type="presParOf" srcId="{161D29EF-9234-4187-B1BD-E33B207F7812}" destId="{62C0C036-0D4E-4D7F-9592-FB131645FC54}" srcOrd="7" destOrd="0" presId="urn:microsoft.com/office/officeart/2005/8/layout/radial6"/>
    <dgm:cxn modelId="{CD87996B-4ED8-4700-B254-AA8C9FCD9BFA}" type="presParOf" srcId="{161D29EF-9234-4187-B1BD-E33B207F7812}" destId="{56FC5785-D54B-4E34-A002-1DE6CE2E4164}" srcOrd="8" destOrd="0" presId="urn:microsoft.com/office/officeart/2005/8/layout/radial6"/>
    <dgm:cxn modelId="{8F23A6F0-A667-4D61-8B5F-13C190D3EEA5}" type="presParOf" srcId="{161D29EF-9234-4187-B1BD-E33B207F7812}" destId="{4FA52AB1-88A6-4EB7-B008-A130279FBD72}" srcOrd="9" destOrd="0" presId="urn:microsoft.com/office/officeart/2005/8/layout/radial6"/>
    <dgm:cxn modelId="{F33B7110-FBA9-4613-8DFA-CC4AA6053E3A}" type="presParOf" srcId="{161D29EF-9234-4187-B1BD-E33B207F7812}" destId="{686A0B2E-B235-45FB-8C46-3DF74FFC43A5}" srcOrd="10" destOrd="0" presId="urn:microsoft.com/office/officeart/2005/8/layout/radial6"/>
    <dgm:cxn modelId="{A9E35F7F-1A11-42FF-89D3-81A217D951CA}" type="presParOf" srcId="{161D29EF-9234-4187-B1BD-E33B207F7812}" destId="{0F72FA2F-4F9C-43C2-9B0A-4D5D25587C10}" srcOrd="11" destOrd="0" presId="urn:microsoft.com/office/officeart/2005/8/layout/radial6"/>
    <dgm:cxn modelId="{AD22827A-8A93-4E00-A83E-83BAC08BB845}" type="presParOf" srcId="{161D29EF-9234-4187-B1BD-E33B207F7812}" destId="{EF7FCAB5-1632-454E-AD51-7D30F03E7BC7}" srcOrd="12" destOrd="0" presId="urn:microsoft.com/office/officeart/2005/8/layout/radial6"/>
    <dgm:cxn modelId="{88EB60E6-6541-4DF8-B0DC-411EF7A3B4D4}" type="presParOf" srcId="{161D29EF-9234-4187-B1BD-E33B207F7812}" destId="{3D90A989-934B-4867-91C8-898B49F9B521}" srcOrd="13" destOrd="0" presId="urn:microsoft.com/office/officeart/2005/8/layout/radial6"/>
    <dgm:cxn modelId="{3D8940E5-C558-448D-92BC-EB1B90D0F513}" type="presParOf" srcId="{161D29EF-9234-4187-B1BD-E33B207F7812}" destId="{D9B952DE-DCA1-4332-BE45-4C93648DABC3}" srcOrd="14" destOrd="0" presId="urn:microsoft.com/office/officeart/2005/8/layout/radial6"/>
    <dgm:cxn modelId="{6251587B-EC28-46AA-BE77-8EC0EDB850F3}" type="presParOf" srcId="{161D29EF-9234-4187-B1BD-E33B207F7812}" destId="{DD22655E-49B9-4D21-B26F-9401834A9043}" srcOrd="15" destOrd="0" presId="urn:microsoft.com/office/officeart/2005/8/layout/radial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CEF65B-A9E4-43E9-A59F-DE23D64FF928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E484A9-A8B9-42C0-94AE-9003FA144B0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E484A9-A8B9-42C0-94AE-9003FA144B0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E484A9-A8B9-42C0-94AE-9003FA144B0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4C14-F0FE-4336-A073-7F2A7A23389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E8641-93E1-4D33-A4BA-0F09231691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4C14-F0FE-4336-A073-7F2A7A23389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E8641-93E1-4D33-A4BA-0F09231691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4C14-F0FE-4336-A073-7F2A7A23389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E8641-93E1-4D33-A4BA-0F09231691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4C14-F0FE-4336-A073-7F2A7A23389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E8641-93E1-4D33-A4BA-0F09231691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4C14-F0FE-4336-A073-7F2A7A23389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E8641-93E1-4D33-A4BA-0F09231691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4C14-F0FE-4336-A073-7F2A7A23389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E8641-93E1-4D33-A4BA-0F09231691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4C14-F0FE-4336-A073-7F2A7A23389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E8641-93E1-4D33-A4BA-0F09231691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4C14-F0FE-4336-A073-7F2A7A23389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E8641-93E1-4D33-A4BA-0F09231691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4C14-F0FE-4336-A073-7F2A7A23389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E8641-93E1-4D33-A4BA-0F09231691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4C14-F0FE-4336-A073-7F2A7A23389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E8641-93E1-4D33-A4BA-0F09231691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4C14-F0FE-4336-A073-7F2A7A23389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E8641-93E1-4D33-A4BA-0F09231691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44C14-F0FE-4336-A073-7F2A7A23389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E8641-93E1-4D33-A4BA-0F09231691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1.xml"/><Relationship Id="rId3" Type="http://schemas.openxmlformats.org/officeDocument/2006/relationships/diagramLayout" Target="../diagrams/layout20.xml"/><Relationship Id="rId7" Type="http://schemas.openxmlformats.org/officeDocument/2006/relationships/diagramLayout" Target="../diagrams/layout21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21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Relationship Id="rId9" Type="http://schemas.openxmlformats.org/officeDocument/2006/relationships/diagramColors" Target="../diagrams/colors2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openxmlformats.org/officeDocument/2006/relationships/diagramLayout" Target="../diagrams/layout3.xml"/><Relationship Id="rId7" Type="http://schemas.openxmlformats.org/officeDocument/2006/relationships/diagramLayout" Target="../diagrams/layout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4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diagramColors" Target="../diagrams/colors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d2h0cx97tjks2p.cloudfront.net/blogs/wp-content/uploads/sites/2/2019/02/HDFS-Blocks.jpg" TargetMode="Externa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data-flair.training/blogs/rack-awareness-hadoop-hdfs/" TargetMode="Externa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6.xml"/><Relationship Id="rId13" Type="http://schemas.openxmlformats.org/officeDocument/2006/relationships/diagramColors" Target="../diagrams/colors7.xml"/><Relationship Id="rId3" Type="http://schemas.openxmlformats.org/officeDocument/2006/relationships/diagramLayout" Target="../diagrams/layout5.xml"/><Relationship Id="rId7" Type="http://schemas.openxmlformats.org/officeDocument/2006/relationships/diagramLayout" Target="../diagrams/layout6.xml"/><Relationship Id="rId12" Type="http://schemas.openxmlformats.org/officeDocument/2006/relationships/diagramQuickStyle" Target="../diagrams/quickStyle7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6.xml"/><Relationship Id="rId11" Type="http://schemas.openxmlformats.org/officeDocument/2006/relationships/diagramLayout" Target="../diagrams/layout7.xml"/><Relationship Id="rId5" Type="http://schemas.openxmlformats.org/officeDocument/2006/relationships/diagramColors" Target="../diagrams/colors5.xml"/><Relationship Id="rId10" Type="http://schemas.openxmlformats.org/officeDocument/2006/relationships/diagramData" Target="../diagrams/data7.xml"/><Relationship Id="rId4" Type="http://schemas.openxmlformats.org/officeDocument/2006/relationships/diagramQuickStyle" Target="../diagrams/quickStyle5.xml"/><Relationship Id="rId9" Type="http://schemas.openxmlformats.org/officeDocument/2006/relationships/diagramColors" Target="../diagrams/colors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9.xml"/><Relationship Id="rId3" Type="http://schemas.openxmlformats.org/officeDocument/2006/relationships/diagramLayout" Target="../diagrams/layout8.xml"/><Relationship Id="rId7" Type="http://schemas.openxmlformats.org/officeDocument/2006/relationships/diagramLayout" Target="../diagrams/layout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9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Relationship Id="rId9" Type="http://schemas.openxmlformats.org/officeDocument/2006/relationships/diagramColors" Target="../diagrams/colors9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Data" Target="../diagrams/data10.xml"/><Relationship Id="rId7" Type="http://schemas.openxmlformats.org/officeDocument/2006/relationships/diagramData" Target="../diagrams/data1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10" Type="http://schemas.openxmlformats.org/officeDocument/2006/relationships/diagramColors" Target="../diagrams/colors11.xml"/><Relationship Id="rId4" Type="http://schemas.openxmlformats.org/officeDocument/2006/relationships/diagramLayout" Target="../diagrams/layout10.xml"/><Relationship Id="rId9" Type="http://schemas.openxmlformats.org/officeDocument/2006/relationships/diagramQuickStyle" Target="../diagrams/quickStyle1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3.xml"/><Relationship Id="rId3" Type="http://schemas.openxmlformats.org/officeDocument/2006/relationships/diagramLayout" Target="../diagrams/layout12.xml"/><Relationship Id="rId7" Type="http://schemas.openxmlformats.org/officeDocument/2006/relationships/diagramLayout" Target="../diagrams/layout13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13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Relationship Id="rId9" Type="http://schemas.openxmlformats.org/officeDocument/2006/relationships/diagramColors" Target="../diagrams/colors1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5.xml"/><Relationship Id="rId3" Type="http://schemas.openxmlformats.org/officeDocument/2006/relationships/diagramLayout" Target="../diagrams/layout14.xml"/><Relationship Id="rId7" Type="http://schemas.openxmlformats.org/officeDocument/2006/relationships/diagramLayout" Target="../diagrams/layout15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5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Relationship Id="rId9" Type="http://schemas.openxmlformats.org/officeDocument/2006/relationships/diagramColors" Target="../diagrams/colors1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7.xml"/><Relationship Id="rId3" Type="http://schemas.openxmlformats.org/officeDocument/2006/relationships/diagramLayout" Target="../diagrams/layout16.xml"/><Relationship Id="rId7" Type="http://schemas.openxmlformats.org/officeDocument/2006/relationships/diagramLayout" Target="../diagrams/layout17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17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Relationship Id="rId9" Type="http://schemas.openxmlformats.org/officeDocument/2006/relationships/diagramColors" Target="../diagrams/colors1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9.xml"/><Relationship Id="rId3" Type="http://schemas.openxmlformats.org/officeDocument/2006/relationships/diagramLayout" Target="../diagrams/layout18.xml"/><Relationship Id="rId7" Type="http://schemas.openxmlformats.org/officeDocument/2006/relationships/diagramLayout" Target="../diagrams/layout19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19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Relationship Id="rId9" Type="http://schemas.openxmlformats.org/officeDocument/2006/relationships/diagramColors" Target="../diagrams/colors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533400" y="0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1143000" y="1828800"/>
          <a:ext cx="7086600" cy="220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0" y="4343400"/>
            <a:ext cx="4267200" cy="2126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err="1" smtClean="0">
                <a:solidFill>
                  <a:srgbClr val="C00000"/>
                </a:solidFill>
              </a:rPr>
              <a:t>Dr.S.Chitra</a:t>
            </a:r>
            <a:r>
              <a:rPr lang="en-US" b="1" dirty="0" smtClean="0">
                <a:solidFill>
                  <a:srgbClr val="C00000"/>
                </a:solidFill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C00000"/>
                </a:solidFill>
              </a:rPr>
              <a:t>Assistant Professor,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C00000"/>
                </a:solidFill>
              </a:rPr>
              <a:t>Department of Computer Science,</a:t>
            </a:r>
          </a:p>
          <a:p>
            <a:pPr>
              <a:lnSpc>
                <a:spcPct val="150000"/>
              </a:lnSpc>
            </a:pPr>
            <a:r>
              <a:rPr lang="en-US" b="1" dirty="0" err="1" smtClean="0">
                <a:solidFill>
                  <a:srgbClr val="C00000"/>
                </a:solidFill>
              </a:rPr>
              <a:t>Annai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Vailankanni</a:t>
            </a:r>
            <a:r>
              <a:rPr lang="en-US" b="1" dirty="0" smtClean="0">
                <a:solidFill>
                  <a:srgbClr val="C00000"/>
                </a:solidFill>
              </a:rPr>
              <a:t> Arts and Science College, </a:t>
            </a:r>
            <a:r>
              <a:rPr lang="en-US" b="1" dirty="0" err="1" smtClean="0">
                <a:solidFill>
                  <a:srgbClr val="C00000"/>
                </a:solidFill>
              </a:rPr>
              <a:t>Thanjavur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/>
        </p:nvGraphicFramePr>
        <p:xfrm>
          <a:off x="464233" y="1778733"/>
          <a:ext cx="7920111" cy="3918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agram 3"/>
          <p:cNvGraphicFramePr/>
          <p:nvPr/>
        </p:nvGraphicFramePr>
        <p:xfrm>
          <a:off x="422031" y="315694"/>
          <a:ext cx="8162778" cy="1034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728003" y="287558"/>
          <a:ext cx="7772400" cy="1316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3723" y="1818249"/>
            <a:ext cx="7202659" cy="1752600"/>
          </a:xfrm>
        </p:spPr>
        <p:txBody>
          <a:bodyPr/>
          <a:lstStyle/>
          <a:p>
            <a:pPr algn="l"/>
            <a:r>
              <a:rPr lang="en-US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Hadoop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Ecosystem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491175" y="2447779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FLUME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712720" y="2515773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OOZIE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894406" y="2501706"/>
            <a:ext cx="128250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MAHOUT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582529" y="2501704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----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31030" y="3655278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HIVE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783058" y="3697458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PIG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922542" y="3669323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SQOOP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357446" y="3669321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HBASE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463040" y="4979964"/>
            <a:ext cx="5373859" cy="7174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MapReduce</a:t>
            </a:r>
            <a:r>
              <a:rPr lang="en-US" dirty="0" smtClean="0"/>
              <a:t> Programming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434905" y="5816991"/>
            <a:ext cx="5289452" cy="8159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Hadoop</a:t>
            </a:r>
            <a:r>
              <a:rPr lang="en-US" dirty="0" smtClean="0"/>
              <a:t> Distributed File System (HDFS)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670498" y="4552629"/>
            <a:ext cx="2171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Core Components: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573259" y="0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6437" y="1561514"/>
            <a:ext cx="8314005" cy="4881489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HDFS:</a:t>
            </a:r>
          </a:p>
          <a:p>
            <a:pPr marL="971550" lvl="1" indent="-514350" algn="l">
              <a:buFont typeface="Arial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Storage Component</a:t>
            </a:r>
          </a:p>
          <a:p>
            <a:pPr marL="971550" lvl="1" indent="-514350" algn="l">
              <a:buFont typeface="Arial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Distributes data across several nodes</a:t>
            </a:r>
          </a:p>
          <a:p>
            <a:pPr marL="971550" lvl="1" indent="-514350" algn="l">
              <a:buFont typeface="Arial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Natively redundant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Map Reduce:</a:t>
            </a:r>
          </a:p>
          <a:p>
            <a:pPr marL="971550" lvl="1" indent="-514350" algn="l">
              <a:buFont typeface="Arial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Computational framework</a:t>
            </a:r>
          </a:p>
          <a:p>
            <a:pPr marL="971550" lvl="1" indent="-514350" algn="l">
              <a:buFont typeface="Arial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Splits a task across multiple nodes</a:t>
            </a:r>
          </a:p>
          <a:p>
            <a:pPr marL="971550" lvl="1" indent="-514350" algn="l">
              <a:buFont typeface="Arial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Processes data in parallel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53552"/>
            <a:ext cx="9144000" cy="5704448"/>
          </a:xfrm>
        </p:spPr>
        <p:txBody>
          <a:bodyPr>
            <a:noAutofit/>
          </a:bodyPr>
          <a:lstStyle/>
          <a:p>
            <a:pPr marL="514350" indent="-514350" algn="l">
              <a:lnSpc>
                <a:spcPct val="170000"/>
              </a:lnSpc>
              <a:buAutoNum type="arabicPeriod"/>
            </a:pP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HDFS : </a:t>
            </a:r>
            <a:r>
              <a:rPr lang="en-US" sz="2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stores data files to original format</a:t>
            </a:r>
          </a:p>
          <a:p>
            <a:pPr marL="514350" indent="-514350" algn="l">
              <a:lnSpc>
                <a:spcPct val="170000"/>
              </a:lnSpc>
              <a:buAutoNum type="arabicPeriod"/>
            </a:pP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Hbase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0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Hadoop’s</a:t>
            </a:r>
            <a:r>
              <a:rPr lang="en-US" sz="2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database, supports structured data storage for large files</a:t>
            </a:r>
          </a:p>
          <a:p>
            <a:pPr marL="514350" indent="-514350" algn="l">
              <a:lnSpc>
                <a:spcPct val="170000"/>
              </a:lnSpc>
              <a:buAutoNum type="arabicPeriod"/>
            </a:pP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Hive : </a:t>
            </a:r>
            <a:r>
              <a:rPr lang="en-US" sz="2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analysis of large data set using language ANSI SQL</a:t>
            </a:r>
          </a:p>
          <a:p>
            <a:pPr marL="514350" indent="-514350" algn="l">
              <a:lnSpc>
                <a:spcPct val="170000"/>
              </a:lnSpc>
              <a:buAutoNum type="arabicPeriod"/>
            </a:pP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Pig : </a:t>
            </a:r>
            <a:r>
              <a:rPr lang="en-US" sz="2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data flow language, data converted into Map Reduce jobs automatically</a:t>
            </a:r>
          </a:p>
          <a:p>
            <a:pPr marL="514350" indent="-514350" algn="l">
              <a:lnSpc>
                <a:spcPct val="170000"/>
              </a:lnSpc>
              <a:buAutoNum type="arabicPeriod"/>
            </a:pP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ZooKeeper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coordination service for distributed applications</a:t>
            </a:r>
          </a:p>
          <a:p>
            <a:pPr marL="514350" indent="-514350" algn="l">
              <a:lnSpc>
                <a:spcPct val="170000"/>
              </a:lnSpc>
              <a:buAutoNum type="arabicPeriod"/>
            </a:pP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Oozie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workflow scheduler system to manage jobs</a:t>
            </a:r>
          </a:p>
          <a:p>
            <a:pPr marL="514350" indent="-514350" algn="l">
              <a:lnSpc>
                <a:spcPct val="170000"/>
              </a:lnSpc>
              <a:buAutoNum type="arabicPeriod"/>
            </a:pP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Mahout: </a:t>
            </a:r>
            <a:r>
              <a:rPr lang="en-US" sz="2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scalable machine learning and data mining library</a:t>
            </a:r>
          </a:p>
          <a:p>
            <a:pPr marL="514350" indent="-514350" algn="l">
              <a:lnSpc>
                <a:spcPct val="170000"/>
              </a:lnSpc>
              <a:buAutoNum type="arabicPeriod"/>
            </a:pP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Chukwa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data collection system for managing  large distributed  system</a:t>
            </a:r>
          </a:p>
          <a:p>
            <a:pPr marL="514350" indent="-514350" algn="l">
              <a:lnSpc>
                <a:spcPct val="170000"/>
              </a:lnSpc>
              <a:buAutoNum type="arabicPeriod"/>
            </a:pP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Sqoop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transfer bulk data between </a:t>
            </a:r>
            <a:r>
              <a:rPr lang="en-US" sz="20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Hadoop</a:t>
            </a:r>
            <a:r>
              <a:rPr lang="en-US" sz="2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and structured data stores </a:t>
            </a:r>
          </a:p>
          <a:p>
            <a:pPr marL="514350" indent="-514350" algn="l">
              <a:lnSpc>
                <a:spcPct val="170000"/>
              </a:lnSpc>
              <a:buAutoNum type="arabicPeriod"/>
            </a:pP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Ambari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web-based tool for provisioning, managing and monitoring Apache </a:t>
            </a:r>
            <a:r>
              <a:rPr lang="en-US" sz="20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Hadoop</a:t>
            </a:r>
            <a:r>
              <a:rPr lang="en-US" sz="2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clusters</a:t>
            </a:r>
            <a:endParaRPr lang="en-US" sz="20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71733" y="0"/>
            <a:ext cx="7772400" cy="1055077"/>
            <a:chOff x="0" y="126612"/>
            <a:chExt cx="7772400" cy="1216800"/>
          </a:xfrm>
        </p:grpSpPr>
        <p:sp>
          <p:nvSpPr>
            <p:cNvPr id="5" name="Rounded Rectangle 4"/>
            <p:cNvSpPr/>
            <p:nvPr/>
          </p:nvSpPr>
          <p:spPr>
            <a:xfrm>
              <a:off x="0" y="126612"/>
              <a:ext cx="7772400" cy="12168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59399" y="186011"/>
              <a:ext cx="7653602" cy="10980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7640" tIns="167640" rIns="167640" bIns="167640" numCol="1" spcCol="1270" anchor="ctr" anchorCtr="0">
              <a:noAutofit/>
            </a:bodyPr>
            <a:lstStyle/>
            <a:p>
              <a:pPr lvl="0" algn="ctr" defTabSz="1955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400" kern="1200" dirty="0" err="1" smtClean="0">
                  <a:latin typeface="Times New Roman" pitchFamily="18" charset="0"/>
                  <a:cs typeface="Times New Roman" pitchFamily="18" charset="0"/>
                </a:rPr>
                <a:t>Hadoop</a:t>
              </a:r>
              <a:r>
                <a:rPr lang="en-US" sz="4400" kern="1200" dirty="0" smtClean="0">
                  <a:latin typeface="Times New Roman" pitchFamily="18" charset="0"/>
                  <a:cs typeface="Times New Roman" pitchFamily="18" charset="0"/>
                </a:rPr>
                <a:t> Ecosystem</a:t>
              </a:r>
              <a:endParaRPr lang="en-US" sz="44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144" y="1631852"/>
            <a:ext cx="8074855" cy="2841674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Conceptually divided into two layers</a:t>
            </a:r>
          </a:p>
          <a:p>
            <a:pPr marL="514350" indent="-51435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Data Storage Layer : stores huge volume of data</a:t>
            </a:r>
          </a:p>
          <a:p>
            <a:pPr marL="514350" indent="-51435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Data processing layer : process data in parallel to extract meaningful insights from data.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71733" y="0"/>
            <a:ext cx="7772400" cy="1216800"/>
            <a:chOff x="0" y="126612"/>
            <a:chExt cx="7772400" cy="1216800"/>
          </a:xfrm>
        </p:grpSpPr>
        <p:sp>
          <p:nvSpPr>
            <p:cNvPr id="5" name="Rounded Rectangle 4"/>
            <p:cNvSpPr/>
            <p:nvPr/>
          </p:nvSpPr>
          <p:spPr>
            <a:xfrm>
              <a:off x="0" y="126612"/>
              <a:ext cx="7772400" cy="12168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59399" y="186011"/>
              <a:ext cx="7653602" cy="10980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7640" tIns="167640" rIns="167640" bIns="167640" numCol="1" spcCol="1270" anchor="ctr" anchorCtr="0">
              <a:noAutofit/>
            </a:bodyPr>
            <a:lstStyle/>
            <a:p>
              <a:pPr lvl="0" algn="ctr" defTabSz="1955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400" kern="1200" dirty="0" err="1" smtClean="0">
                  <a:latin typeface="Times New Roman" pitchFamily="18" charset="0"/>
                  <a:cs typeface="Times New Roman" pitchFamily="18" charset="0"/>
                </a:rPr>
                <a:t>Hadoop</a:t>
              </a:r>
              <a:r>
                <a:rPr lang="en-US" sz="4400" dirty="0" smtClean="0">
                  <a:latin typeface="Times New Roman" pitchFamily="18" charset="0"/>
                  <a:cs typeface="Times New Roman" pitchFamily="18" charset="0"/>
                </a:rPr>
                <a:t> Conceptual layer</a:t>
              </a:r>
              <a:endParaRPr lang="en-US" sz="44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949" y="1181687"/>
            <a:ext cx="8707900" cy="534572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Hadoop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has a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master-slave topology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ne master node 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multiple slave nodes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Master node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assign a task to various slave nodes  manage resources and metadata. 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Slave nodes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actual computing and store the real data.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Hadoop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Architecture comprises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three major layers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14350" indent="-514350" algn="l" fontAlgn="base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HDFS (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Hadoop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Distributed File System)</a:t>
            </a:r>
          </a:p>
          <a:p>
            <a:pPr marL="514350" indent="-514350" algn="l" fontAlgn="base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Yarn</a:t>
            </a:r>
          </a:p>
          <a:p>
            <a:pPr marL="514350" indent="-514350" algn="l" fontAlgn="base">
              <a:lnSpc>
                <a:spcPct val="150000"/>
              </a:lnSpc>
              <a:buFont typeface="+mj-lt"/>
              <a:buAutoNum type="arabicPeriod"/>
            </a:pP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MapReduce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				(Contd..)</a:t>
            </a:r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en-US" sz="24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71733" y="0"/>
            <a:ext cx="7772400" cy="1216800"/>
            <a:chOff x="0" y="126612"/>
            <a:chExt cx="7772400" cy="1216800"/>
          </a:xfrm>
        </p:grpSpPr>
        <p:sp>
          <p:nvSpPr>
            <p:cNvPr id="5" name="Rounded Rectangle 4"/>
            <p:cNvSpPr/>
            <p:nvPr/>
          </p:nvSpPr>
          <p:spPr>
            <a:xfrm>
              <a:off x="0" y="126612"/>
              <a:ext cx="7772400" cy="12168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59399" y="186011"/>
              <a:ext cx="7653602" cy="10980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7640" tIns="167640" rIns="167640" bIns="167640" numCol="1" spcCol="1270" anchor="ctr" anchorCtr="0">
              <a:noAutofit/>
            </a:bodyPr>
            <a:lstStyle/>
            <a:p>
              <a:pPr lvl="0" algn="ctr" defTabSz="1955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400" kern="1200" dirty="0" err="1" smtClean="0">
                  <a:latin typeface="Times New Roman" pitchFamily="18" charset="0"/>
                  <a:cs typeface="Times New Roman" pitchFamily="18" charset="0"/>
                </a:rPr>
                <a:t>Hadoop</a:t>
              </a:r>
              <a:r>
                <a:rPr lang="en-US" sz="4400" dirty="0" smtClean="0">
                  <a:latin typeface="Times New Roman" pitchFamily="18" charset="0"/>
                  <a:cs typeface="Times New Roman" pitchFamily="18" charset="0"/>
                </a:rPr>
                <a:t> Architecture</a:t>
              </a:r>
              <a:endParaRPr lang="en-US" sz="44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pache Hadoop HDFS Architecture - Edurek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5423" y="570693"/>
            <a:ext cx="8454682" cy="61114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84" y="211015"/>
            <a:ext cx="8736036" cy="6330461"/>
          </a:xfrm>
        </p:spPr>
        <p:txBody>
          <a:bodyPr>
            <a:noAutofit/>
          </a:bodyPr>
          <a:lstStyle/>
          <a:p>
            <a:pPr algn="l" fontAlgn="base">
              <a:lnSpc>
                <a:spcPct val="150000"/>
              </a:lnSpc>
            </a:pP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HDFS (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Hadoop 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Distributed File 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System)</a:t>
            </a:r>
            <a:endParaRPr lang="en-US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base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HDFS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has a 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Master-slave architecture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base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It provides for data storage of 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Hadoop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l" fontAlgn="base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HDFS splits the data unit into smaller units called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blocks</a:t>
            </a:r>
            <a:endParaRPr lang="en-US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base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has got two daemons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master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node – 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NameNode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slave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nodes – 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a.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NameNode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DataNode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base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NameNode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runs on the master server.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Responsible :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Namespace management and regulates file access by the client. </a:t>
            </a:r>
          </a:p>
          <a:p>
            <a:pPr algn="l" fontAlgn="base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runs on slave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nodes.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R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esponsible : storing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actual business data. </a:t>
            </a:r>
          </a:p>
          <a:p>
            <a:pPr algn="l" fontAlgn="base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NameNode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also keeps track of mapping of blocks to 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DataNodes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l" fontAlgn="base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DataNodes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serves read/write request from the file system’s client.</a:t>
            </a:r>
          </a:p>
          <a:p>
            <a:pPr algn="l" fontAlgn="base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also creates, deletes and replicates blocks on demand from 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NameNode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>
              <a:lnSpc>
                <a:spcPct val="150000"/>
              </a:lnSpc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fontAlgn="base">
              <a:lnSpc>
                <a:spcPct val="150000"/>
              </a:lnSpc>
            </a:pPr>
            <a:endParaRPr lang="en-US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3218" y="267285"/>
            <a:ext cx="8721970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Secondary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NameNode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There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a third daemon or a process called Secondary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NameNode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Secondary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NameNode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works concurrently with the primary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NameNode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as a 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helper daemon. </a:t>
            </a:r>
            <a:endParaRPr lang="en-US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Functions of Secondary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NameNode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constantly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reads all the file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systems &amp; writes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into the hard disk or the file system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responsible for combining the 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EditLogs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with 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FsImage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from the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NameNode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 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downloads the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EditLogs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from the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NameNode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at regular intervals and applies to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FsImage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new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FsImage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is copied back to the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NameNode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Secondary NameNode Function - Apache Hadoop HDFS Architecture - Edurek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42535" y="1561514"/>
            <a:ext cx="6766560" cy="3334043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083212" y="379828"/>
            <a:ext cx="62460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Secondary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NameNode</a:t>
            </a:r>
            <a:endParaRPr lang="en-US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447800"/>
          <a:ext cx="8229600" cy="44196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2369" y="323557"/>
            <a:ext cx="8468751" cy="5315243"/>
          </a:xfrm>
        </p:spPr>
        <p:txBody>
          <a:bodyPr>
            <a:normAutofit/>
          </a:bodyPr>
          <a:lstStyle/>
          <a:p>
            <a:pPr algn="l" fontAlgn="base"/>
            <a:r>
              <a:rPr lang="en-US" dirty="0" smtClean="0">
                <a:solidFill>
                  <a:srgbClr val="C00000"/>
                </a:solidFill>
              </a:rPr>
              <a:t>b.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Block in HDFS :</a:t>
            </a:r>
          </a:p>
          <a:p>
            <a:pPr algn="l" fontAlgn="base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Block : smallest unit of storage on a computer system.</a:t>
            </a:r>
          </a:p>
          <a:p>
            <a:pPr algn="l" fontAlgn="base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It is the smallest contiguous storage allocated to a file. </a:t>
            </a:r>
          </a:p>
          <a:p>
            <a:pPr algn="l" fontAlgn="base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Hadoop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we have a default block size of 128MB or 256 MB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hlinkClick r:id="rId2"/>
              </a:rPr>
              <a:t/>
            </a:r>
            <a:br>
              <a:rPr lang="en-US" dirty="0" smtClean="0">
                <a:hlinkClick r:id="rId2"/>
              </a:rPr>
            </a:b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962568"/>
            <a:ext cx="8890782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0165" y="182880"/>
            <a:ext cx="8356209" cy="5455920"/>
          </a:xfrm>
        </p:spPr>
        <p:txBody>
          <a:bodyPr>
            <a:normAutofit/>
          </a:bodyPr>
          <a:lstStyle/>
          <a:p>
            <a:pPr algn="l" fontAlgn="base"/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c. Replication Management</a:t>
            </a:r>
          </a:p>
          <a:p>
            <a:pPr algn="l" fontAlgn="base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provide 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fault 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tolerance,  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HDFS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uses a replication technique. </a:t>
            </a:r>
          </a:p>
          <a:p>
            <a:pPr algn="l" fontAlgn="base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It makes copies of the blocks and stores in on different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DataNodes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l" fontAlgn="base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Replication factor decides how many copies of the blocks get stored. </a:t>
            </a:r>
          </a:p>
          <a:p>
            <a:pPr algn="l" fontAlgn="base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is 3 by default but we can configure to any value.</a:t>
            </a:r>
          </a:p>
          <a:p>
            <a:pPr algn="l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Replication Management - Apache Hadoop HDFS Architecture - Edurek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7286" y="225083"/>
            <a:ext cx="8609428" cy="62179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354" y="281353"/>
            <a:ext cx="8665698" cy="6260123"/>
          </a:xfrm>
        </p:spPr>
        <p:txBody>
          <a:bodyPr>
            <a:normAutofit fontScale="90000"/>
          </a:bodyPr>
          <a:lstStyle/>
          <a:p>
            <a:pPr marL="514350" indent="-514350" algn="l">
              <a:lnSpc>
                <a:spcPct val="150000"/>
              </a:lnSpc>
            </a:pPr>
            <a:r>
              <a:rPr lang="en-US" sz="2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d. Rack Awareness </a:t>
            </a:r>
            <a:r>
              <a:rPr lang="en-US" sz="2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2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rack contains many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and there are several such racks in the production. </a:t>
            </a:r>
            <a:b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 HDFS follows a rack awareness algorithm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 : to place the replicas of the blocks in a distributed fashion. </a:t>
            </a:r>
            <a:b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It provides for low latency and fault tolerance.</a:t>
            </a:r>
            <a:b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002060"/>
                </a:solidFill>
              </a:rPr>
              <a:t>Advantages of Rack Awareness: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b="1" dirty="0" smtClean="0">
                <a:solidFill>
                  <a:srgbClr val="002060"/>
                </a:solidFill>
              </a:rPr>
              <a:t>To </a:t>
            </a:r>
            <a:r>
              <a:rPr lang="en-US" sz="2400" b="1" dirty="0" smtClean="0">
                <a:solidFill>
                  <a:srgbClr val="002060"/>
                </a:solidFill>
              </a:rPr>
              <a:t>improve the network </a:t>
            </a:r>
            <a:r>
              <a:rPr lang="en-US" sz="2400" b="1" dirty="0" smtClean="0">
                <a:solidFill>
                  <a:srgbClr val="002060"/>
                </a:solidFill>
              </a:rPr>
              <a:t>performance</a:t>
            </a:r>
            <a:r>
              <a:rPr lang="en-US" sz="2400" dirty="0" smtClean="0">
                <a:solidFill>
                  <a:srgbClr val="002060"/>
                </a:solidFill>
              </a:rPr>
              <a:t/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b="1" dirty="0" smtClean="0">
                <a:solidFill>
                  <a:srgbClr val="002060"/>
                </a:solidFill>
              </a:rPr>
              <a:t>To prevent loss of data: </a:t>
            </a:r>
            <a:r>
              <a:rPr lang="en-US" sz="2400" dirty="0" smtClean="0">
                <a:solidFill>
                  <a:srgbClr val="002060"/>
                </a:solidFill>
              </a:rPr>
              <a:t/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ack Awareness - Apache Hadoop HDFS Architecture - Edurek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5083" y="379829"/>
            <a:ext cx="8707902" cy="62601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1257" y="177577"/>
            <a:ext cx="8679543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HDFS Read/ Write Architecture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HDFS follows Write Once – Read Many Philosophy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can’t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edit files already stored in HDFS.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But, append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new data by re-opening the file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HDFS Write Architecture:</a:t>
            </a:r>
            <a:endParaRPr lang="en-US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HDFS client write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file named “example.txt” of size 248 MB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client will be dividing the file “example.txt” into 2 blocks – one of 128 MB (Block A) and the other of 120 MB (block B). 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4766697"/>
            <a:ext cx="5867400" cy="1999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3999" cy="66333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steps to write </a:t>
            </a:r>
            <a:r>
              <a:rPr 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 </a:t>
            </a:r>
            <a:r>
              <a:rPr 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into </a:t>
            </a:r>
            <a:r>
              <a:rPr 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HDFS: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HDFS </a:t>
            </a:r>
            <a:r>
              <a:rPr 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client </a:t>
            </a:r>
            <a:r>
              <a:rPr 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Write </a:t>
            </a:r>
            <a:r>
              <a:rPr 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Request against the two blocks, say, Block A &amp; </a:t>
            </a:r>
            <a:r>
              <a:rPr 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NameNode</a:t>
            </a:r>
            <a:r>
              <a:rPr 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grant permission for client and provide IP </a:t>
            </a:r>
            <a:r>
              <a:rPr 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addresses of the </a:t>
            </a:r>
            <a:r>
              <a:rPr lang="en-US" sz="2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DataNodes</a:t>
            </a:r>
            <a:r>
              <a:rPr 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selection of IP addresses of </a:t>
            </a:r>
            <a:r>
              <a:rPr lang="en-US" sz="2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DataNodes</a:t>
            </a:r>
            <a:r>
              <a:rPr 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is purely randomized based on availability, replication factor and rack </a:t>
            </a:r>
            <a:r>
              <a:rPr 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awareness. </a:t>
            </a:r>
            <a:endParaRPr lang="en-US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NameNode</a:t>
            </a:r>
            <a:r>
              <a:rPr 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provided following lists of IP addresses to the client: 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Block A, list A = {IP of </a:t>
            </a:r>
            <a:r>
              <a:rPr lang="en-US" sz="2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</a:t>
            </a:r>
            <a:r>
              <a:rPr 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1, IP of </a:t>
            </a:r>
            <a:r>
              <a:rPr lang="en-US" sz="2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</a:t>
            </a:r>
            <a:r>
              <a:rPr 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4, IP of </a:t>
            </a:r>
            <a:r>
              <a:rPr lang="en-US" sz="2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</a:t>
            </a:r>
            <a:r>
              <a:rPr 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6}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Block B, set B = {IP of </a:t>
            </a:r>
            <a:r>
              <a:rPr lang="en-US" sz="2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</a:t>
            </a:r>
            <a:r>
              <a:rPr 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3, IP of </a:t>
            </a:r>
            <a:r>
              <a:rPr lang="en-US" sz="2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</a:t>
            </a:r>
            <a:r>
              <a:rPr 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7, IP of </a:t>
            </a:r>
            <a:r>
              <a:rPr lang="en-US" sz="2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</a:t>
            </a:r>
            <a:r>
              <a:rPr 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9}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Each </a:t>
            </a:r>
            <a:r>
              <a:rPr 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block be </a:t>
            </a:r>
            <a:r>
              <a:rPr 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copied in three different </a:t>
            </a:r>
            <a:r>
              <a:rPr lang="en-US" sz="2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DataNodes</a:t>
            </a:r>
            <a:r>
              <a:rPr 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to maintain the replication factor consistent throughout the cluster</a:t>
            </a:r>
            <a:r>
              <a:rPr 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812" y="323558"/>
            <a:ext cx="8806376" cy="618978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whole data copy process will happen in three stages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91440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Set up of Pipeline</a:t>
            </a:r>
          </a:p>
          <a:p>
            <a:pPr marL="91440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 streaming and replication</a:t>
            </a:r>
          </a:p>
          <a:p>
            <a:pPr marL="91440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Shutdown of Pipeline (Acknowledgement stage) </a:t>
            </a:r>
          </a:p>
          <a:p>
            <a:pPr>
              <a:lnSpc>
                <a:spcPct val="150000"/>
              </a:lnSpc>
              <a:buNone/>
            </a:pP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Set up of Pipeline: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Before writing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the client confirms whether the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DataNodes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present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IP List,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are ready to receive the data or not. 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client creates a pipeline for each of the blocks by connecting the individual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DataNodes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 the respective list for that block. 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us consider Block A. The list of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DataNodes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provided by the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NameNode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is:</a:t>
            </a:r>
          </a:p>
          <a:p>
            <a:pPr>
              <a:lnSpc>
                <a:spcPct val="150000"/>
              </a:lnSpc>
              <a:buNone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 descr="HDFS Pipeline Set Up - Apache Hadoop HDFS Architecture - Edurek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354" y="970671"/>
            <a:ext cx="8623495" cy="5887328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196948" y="193821"/>
            <a:ext cx="87641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Block A, list A = {IP of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1, IP of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4, IP of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6}. 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9144000" cy="696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block A, the client will be performing the following steps to create a pipeline: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client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choose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first 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 the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list, 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 and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establish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TCP/IP connection.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client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inform 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 to be ready to receive the block. </a:t>
            </a:r>
            <a:endParaRPr lang="en-US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also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provide the IPs of next two 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DataNodes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(4 and 6) to the 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 where the block is supposed to be replicated.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connect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4. The 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inform 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4 to be ready to receive the block and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give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IP of 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6. </a:t>
            </a:r>
            <a:endParaRPr lang="en-US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tell 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6 to be ready for receiving the data.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Next, the acknowledgement of readiness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follow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reverse sequence, i.e. From the 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6 to 4 and then to 1.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At last 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inform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client that all the 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DataNodes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are ready and a pipeline will be formed between the client, 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1, 4 and 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Now pipeline set up is complete and the client will finally begin the data copy or streaming process.</a:t>
            </a:r>
            <a:endParaRPr lang="en-US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81000" y="1905001"/>
          <a:ext cx="8229600" cy="22309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9" name="Diagram 8"/>
          <p:cNvGraphicFramePr/>
          <p:nvPr/>
        </p:nvGraphicFramePr>
        <p:xfrm>
          <a:off x="633044" y="4951827"/>
          <a:ext cx="7948248" cy="369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cxnSp>
        <p:nvCxnSpPr>
          <p:cNvPr id="11" name="Straight Arrow Connector 10"/>
          <p:cNvCxnSpPr/>
          <p:nvPr/>
        </p:nvCxnSpPr>
        <p:spPr>
          <a:xfrm flipV="1">
            <a:off x="281354" y="4557933"/>
            <a:ext cx="2729132" cy="281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53219" y="3938947"/>
            <a:ext cx="2883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Doug Cutting and Mike </a:t>
            </a:r>
            <a:r>
              <a:rPr lang="en-US" dirty="0" err="1" smtClean="0"/>
              <a:t>Cafarella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67285" y="4600135"/>
            <a:ext cx="2897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Started working on </a:t>
            </a:r>
            <a:r>
              <a:rPr lang="en-US" dirty="0" err="1" smtClean="0"/>
              <a:t>Nutch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rot="5400000" flipH="1" flipV="1">
            <a:off x="3031588" y="4522764"/>
            <a:ext cx="492369" cy="3094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108960" y="3812345"/>
            <a:ext cx="31089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Doug added DFS and </a:t>
            </a:r>
            <a:r>
              <a:rPr lang="en-US" dirty="0" err="1" smtClean="0"/>
              <a:t>MapReduce</a:t>
            </a:r>
            <a:r>
              <a:rPr lang="en-US" dirty="0" smtClean="0"/>
              <a:t> to </a:t>
            </a:r>
            <a:r>
              <a:rPr lang="en-US" dirty="0" err="1" smtClean="0"/>
              <a:t>Nutch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 rot="5400000" flipH="1" flipV="1">
            <a:off x="7906040" y="4768946"/>
            <a:ext cx="436099" cy="140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076054" y="4135902"/>
            <a:ext cx="2039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Cloudera</a:t>
            </a:r>
            <a:r>
              <a:rPr lang="en-US" dirty="0" smtClean="0"/>
              <a:t> founded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>
          <a:xfrm flipV="1">
            <a:off x="1674055" y="5416062"/>
            <a:ext cx="1758462" cy="140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434905" y="5641145"/>
            <a:ext cx="22086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Google published GFS and </a:t>
            </a:r>
            <a:r>
              <a:rPr lang="en-US" dirty="0" err="1" smtClean="0"/>
              <a:t>MapReduce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>
          <a:xfrm rot="16200000" flipH="1">
            <a:off x="4907265" y="5540311"/>
            <a:ext cx="466589" cy="164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262511" y="5809953"/>
            <a:ext cx="3080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Yahoo hired Doug </a:t>
            </a:r>
            <a:r>
              <a:rPr lang="en-US" dirty="0" err="1" smtClean="0"/>
              <a:t>Hadoop</a:t>
            </a:r>
            <a:r>
              <a:rPr lang="en-US" dirty="0" smtClean="0"/>
              <a:t> spins out </a:t>
            </a:r>
            <a:r>
              <a:rPr lang="en-US" dirty="0" err="1" smtClean="0"/>
              <a:t>Nutch</a:t>
            </a:r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7929504" y="5514509"/>
            <a:ext cx="440805" cy="94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188591" y="5795889"/>
            <a:ext cx="18147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Doug Cutting joined </a:t>
            </a:r>
            <a:r>
              <a:rPr lang="en-US" dirty="0" err="1" smtClean="0"/>
              <a:t>Cloudera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11015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Data Streaming: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 the pipeline has been created, the client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push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data into the pipeline. 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replicated based on replication factor. So, here Block A will be stored to three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DataNodes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as the assumed replication factor is 3. 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Moving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ahead, the client will copy the block (A) to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 only. The replication is always done by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DataNodes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sequentially.</a:t>
            </a: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DFS Write - Apache Hadoop HDFS Architecture - Edurek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6042"/>
            <a:ext cx="8858209" cy="60866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7286" y="0"/>
            <a:ext cx="8609428" cy="55659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following steps will take place during replication: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Once the block has been written to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 by the client,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connect to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4.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Then,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push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block in the pipeline and data will be copied to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4.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Again,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connect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6 and will copy the last replica of the block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1015" y="239151"/>
            <a:ext cx="8693834" cy="667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Shutdown of Pipeline or Acknowledgement stage: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Once the block has been copied into all the three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DataNodes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series of acknowledgements will take place to ensure the client and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NameNode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that the data has been written successfully.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Then, the client finally close the pipeline to end the session.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the figure below, the acknowledgement happens in the reverse sequence i.e. from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6 to 4 and then to 1.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Finally, the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 push three acknowledgements into the pipeline and send to the client.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client inform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NameNode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that data has been written successfully.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NameNode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will update its metadata and the client will shut down the pipeline.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 descr="HDFS Write Acknowledgement - Apache Hadoop HDFS Architecture - Edurek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017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353" y="281354"/>
            <a:ext cx="8553157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1015" y="295422"/>
            <a:ext cx="8736037" cy="4626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Similarly, Block B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also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copied into the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DataNodes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 parallel with Block A. So, the following things are to be noticed here: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client will copy Block A and Block B to the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first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simultaneously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Two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pipelines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formed for each of the block and all the process discussed above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happen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parallel in these two pipelines.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client writes the block into the first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and then the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DataNodes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will be replicating the block sequentially.</a:t>
            </a: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 descr="HDFS Multiple Write Pipeline - Apache Hadoop HDFS Architecture - Edurek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334" y="180535"/>
            <a:ext cx="8256905" cy="61639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1015" y="239152"/>
            <a:ext cx="893298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 you can see in the above image, there are two pipelines formed for each block (A and B). 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Following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the flow of operations that is taking place for each block in their respective pipelines:</a:t>
            </a:r>
          </a:p>
          <a:p>
            <a:pPr lvl="1" algn="just">
              <a:lnSpc>
                <a:spcPct val="150000"/>
              </a:lnSpc>
            </a:pP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For Block A: 1A -&gt; 2A -&gt; 3A -&gt; 4A</a:t>
            </a:r>
          </a:p>
          <a:p>
            <a:pPr lvl="1" algn="just">
              <a:lnSpc>
                <a:spcPct val="150000"/>
              </a:lnSpc>
            </a:pP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For Block B: 1B -&gt; 2B -&gt; 3B -&gt; 4B -&gt; 5B -&gt; 6B 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8812" y="0"/>
            <a:ext cx="89751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HDFS Read Architecture:</a:t>
            </a:r>
            <a:endParaRPr lang="en-US" dirty="0" smtClean="0"/>
          </a:p>
          <a:p>
            <a:r>
              <a:rPr lang="en-US" dirty="0" smtClean="0"/>
              <a:t>HDFS Read architecture is comparatively easy to understand. </a:t>
            </a:r>
            <a:endParaRPr lang="en-US" dirty="0" smtClean="0"/>
          </a:p>
          <a:p>
            <a:r>
              <a:rPr lang="en-US" dirty="0" smtClean="0"/>
              <a:t>Let’s </a:t>
            </a:r>
            <a:r>
              <a:rPr lang="en-US" dirty="0" smtClean="0"/>
              <a:t>take the above example again where the HDFS client wants to read the file “example.txt” now.</a:t>
            </a:r>
            <a:endParaRPr lang="en-US" dirty="0"/>
          </a:p>
        </p:txBody>
      </p:sp>
      <p:pic>
        <p:nvPicPr>
          <p:cNvPr id="56322" name="Picture 2" descr="HDFS Read - Apache Hadoop HDFS Architecture - Edurek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1" y="1181686"/>
            <a:ext cx="8693834" cy="55051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8961120" cy="72481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Now, following steps will be taking place while reading the file: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client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reach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out to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NameNode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asking for the block metadata for the file “example.txt”.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NameNode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return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list of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DataNodes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where each block (Block A and B) are stored.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After that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client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connect to the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DataNodes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where the blocks are stored.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client starts reading data parallel from the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DataNodes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(Block A from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 and Block B from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DataNode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3).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Once the client gets all the required file blocks, it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combine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these blocks to form a file.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HDFS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selects the replica which is closest to the client. This reduces the read latency and the bandwidth consumption. 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endParaRPr lang="en-US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36634" cy="4870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615461" y="329760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548640" y="1856935"/>
          <a:ext cx="7624689" cy="50925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81000" y="1524000"/>
          <a:ext cx="85344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671733" y="189083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548640" y="1505243"/>
          <a:ext cx="8342142" cy="49518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576775" y="1480623"/>
          <a:ext cx="8088923" cy="2697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520504" y="0"/>
          <a:ext cx="7624689" cy="1322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2475</TotalTime>
  <Words>1736</Words>
  <Application>Microsoft Office PowerPoint</Application>
  <PresentationFormat>On-screen Show (4:3)</PresentationFormat>
  <Paragraphs>257</Paragraphs>
  <Slides>39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d. Rack Awareness : A rack contains many DataNode and there are several such racks in the production.   HDFS follows a rack awareness algorithm  : to place the replicas of the blocks in a distributed fashion.   It provides for low latency and fault tolerance. Advantages of Rack Awareness: To improve the network performance To prevent loss of data:    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</vt:vector>
  </TitlesOfParts>
  <Company>by adguard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116</cp:revision>
  <dcterms:created xsi:type="dcterms:W3CDTF">2020-04-03T09:31:07Z</dcterms:created>
  <dcterms:modified xsi:type="dcterms:W3CDTF">2020-04-12T15:47:30Z</dcterms:modified>
</cp:coreProperties>
</file>