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3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7" r:id="rId22"/>
    <p:sldId id="288" r:id="rId23"/>
    <p:sldId id="290" r:id="rId24"/>
    <p:sldId id="292" r:id="rId25"/>
    <p:sldId id="29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803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6247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414704-2CAD-4FF0-9665-5B99E3016E09}" type="doc">
      <dgm:prSet loTypeId="urn:microsoft.com/office/officeart/2005/8/layout/radial3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56DABD-ACF5-4081-8513-D0E203EB7819}">
      <dgm:prSet phldrT="[Text]"/>
      <dgm:spPr/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The Introductory section</a:t>
          </a:r>
          <a:br>
            <a:rPr lang="en-US" b="1" dirty="0" smtClean="0">
              <a:latin typeface="Arial" pitchFamily="34" charset="0"/>
              <a:cs typeface="Arial" pitchFamily="34" charset="0"/>
            </a:rPr>
          </a:b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ABBC6434-A341-4A9B-8EAC-1CB240F79BD1}" type="parTrans" cxnId="{F6058304-8E55-4383-B88A-D9191AA860F3}">
      <dgm:prSet/>
      <dgm:spPr/>
      <dgm:t>
        <a:bodyPr/>
        <a:lstStyle/>
        <a:p>
          <a:endParaRPr lang="en-US"/>
        </a:p>
      </dgm:t>
    </dgm:pt>
    <dgm:pt modelId="{D9198549-5F3A-42D4-955B-C31B5BBAA877}" type="sibTrans" cxnId="{F6058304-8E55-4383-B88A-D9191AA860F3}">
      <dgm:prSet/>
      <dgm:spPr/>
      <dgm:t>
        <a:bodyPr/>
        <a:lstStyle/>
        <a:p>
          <a:endParaRPr lang="en-US"/>
        </a:p>
      </dgm:t>
    </dgm:pt>
    <dgm:pt modelId="{7E6B203C-B6EE-4B60-BE44-C36B8CB19971}">
      <dgm:prSet phldrT="[Text]" custT="1"/>
      <dgm:spPr/>
      <dgm:t>
        <a:bodyPr/>
        <a:lstStyle/>
        <a:p>
          <a:r>
            <a:rPr lang="en-US" sz="2400" b="1" dirty="0" smtClean="0">
              <a:latin typeface="Arial" pitchFamily="34" charset="0"/>
              <a:cs typeface="Arial" pitchFamily="34" charset="0"/>
            </a:rPr>
            <a:t>Title page</a:t>
          </a:r>
          <a:endParaRPr lang="en-US" sz="2400" b="1" dirty="0">
            <a:latin typeface="Arial" pitchFamily="34" charset="0"/>
            <a:cs typeface="Arial" pitchFamily="34" charset="0"/>
          </a:endParaRPr>
        </a:p>
      </dgm:t>
    </dgm:pt>
    <dgm:pt modelId="{14CE378C-AB3C-4E27-BBE6-92AEE010FD62}" type="parTrans" cxnId="{C290B347-F48D-443E-A9C9-B387CE680361}">
      <dgm:prSet/>
      <dgm:spPr/>
      <dgm:t>
        <a:bodyPr/>
        <a:lstStyle/>
        <a:p>
          <a:endParaRPr lang="en-US"/>
        </a:p>
      </dgm:t>
    </dgm:pt>
    <dgm:pt modelId="{DB6CEC8D-F5BF-462B-B1F9-C524F7BB1BF0}" type="sibTrans" cxnId="{C290B347-F48D-443E-A9C9-B387CE680361}">
      <dgm:prSet/>
      <dgm:spPr/>
      <dgm:t>
        <a:bodyPr/>
        <a:lstStyle/>
        <a:p>
          <a:endParaRPr lang="en-US"/>
        </a:p>
      </dgm:t>
    </dgm:pt>
    <dgm:pt modelId="{C974639D-C4AA-48DA-94B9-82C0484536C5}">
      <dgm:prSet phldrT="[Text]" custT="1"/>
      <dgm:spPr/>
      <dgm:t>
        <a:bodyPr/>
        <a:lstStyle/>
        <a:p>
          <a:r>
            <a:rPr lang="en-US" sz="1800" b="1" dirty="0" smtClean="0">
              <a:latin typeface="Arial" pitchFamily="34" charset="0"/>
              <a:cs typeface="Arial" pitchFamily="34" charset="0"/>
            </a:rPr>
            <a:t>Acknowledge </a:t>
          </a:r>
          <a:r>
            <a:rPr lang="en-US" sz="1800" b="1" dirty="0" err="1" smtClean="0">
              <a:latin typeface="Arial" pitchFamily="34" charset="0"/>
              <a:cs typeface="Arial" pitchFamily="34" charset="0"/>
            </a:rPr>
            <a:t>ments</a:t>
          </a:r>
          <a:endParaRPr lang="en-US" sz="1800" b="1" dirty="0">
            <a:latin typeface="Arial" pitchFamily="34" charset="0"/>
            <a:cs typeface="Arial" pitchFamily="34" charset="0"/>
          </a:endParaRPr>
        </a:p>
      </dgm:t>
    </dgm:pt>
    <dgm:pt modelId="{094D33A7-B079-433D-84E3-FB439168A6A1}" type="parTrans" cxnId="{19021514-2C4E-4F71-A994-23B8953FCE8D}">
      <dgm:prSet/>
      <dgm:spPr/>
      <dgm:t>
        <a:bodyPr/>
        <a:lstStyle/>
        <a:p>
          <a:endParaRPr lang="en-US"/>
        </a:p>
      </dgm:t>
    </dgm:pt>
    <dgm:pt modelId="{DF408589-7644-49D9-8FB9-F9835E5BB85A}" type="sibTrans" cxnId="{19021514-2C4E-4F71-A994-23B8953FCE8D}">
      <dgm:prSet/>
      <dgm:spPr/>
      <dgm:t>
        <a:bodyPr/>
        <a:lstStyle/>
        <a:p>
          <a:endParaRPr lang="en-US"/>
        </a:p>
      </dgm:t>
    </dgm:pt>
    <dgm:pt modelId="{724E90F6-D33A-4A78-BB70-230C481DDC39}">
      <dgm:prSet phldrT="[Text]"/>
      <dgm:spPr/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List of figures</a:t>
          </a: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E6FDCF36-28D4-4452-9B56-D4A9EB757514}" type="parTrans" cxnId="{81C1F6B5-A789-4394-8F0A-6D8B1A3CDACA}">
      <dgm:prSet/>
      <dgm:spPr/>
      <dgm:t>
        <a:bodyPr/>
        <a:lstStyle/>
        <a:p>
          <a:endParaRPr lang="en-US"/>
        </a:p>
      </dgm:t>
    </dgm:pt>
    <dgm:pt modelId="{DF99B57E-28B7-4F0B-9FD9-3677FC33BA48}" type="sibTrans" cxnId="{81C1F6B5-A789-4394-8F0A-6D8B1A3CDACA}">
      <dgm:prSet/>
      <dgm:spPr/>
      <dgm:t>
        <a:bodyPr/>
        <a:lstStyle/>
        <a:p>
          <a:endParaRPr lang="en-US"/>
        </a:p>
      </dgm:t>
    </dgm:pt>
    <dgm:pt modelId="{EAC855B5-61A2-4E6F-A9D1-D0D8AC14A258}">
      <dgm:prSet custT="1"/>
      <dgm:spPr/>
      <dgm:t>
        <a:bodyPr/>
        <a:lstStyle/>
        <a:p>
          <a:r>
            <a:rPr lang="en-US" sz="2400" b="1" dirty="0" smtClean="0">
              <a:latin typeface="Arial" pitchFamily="34" charset="0"/>
              <a:cs typeface="Arial" pitchFamily="34" charset="0"/>
            </a:rPr>
            <a:t>Table of contents</a:t>
          </a:r>
          <a:endParaRPr lang="en-US" sz="2400" b="1" dirty="0">
            <a:latin typeface="Arial" pitchFamily="34" charset="0"/>
            <a:cs typeface="Arial" pitchFamily="34" charset="0"/>
          </a:endParaRPr>
        </a:p>
      </dgm:t>
    </dgm:pt>
    <dgm:pt modelId="{A60C1BF1-7688-48CB-9899-9F30B8DB48EC}" type="parTrans" cxnId="{9704EBD9-7A5C-4D96-8E79-9774ACE76917}">
      <dgm:prSet/>
      <dgm:spPr/>
      <dgm:t>
        <a:bodyPr/>
        <a:lstStyle/>
        <a:p>
          <a:endParaRPr lang="en-US"/>
        </a:p>
      </dgm:t>
    </dgm:pt>
    <dgm:pt modelId="{08BC7862-C961-450B-A9EF-5A5862931A56}" type="sibTrans" cxnId="{9704EBD9-7A5C-4D96-8E79-9774ACE76917}">
      <dgm:prSet/>
      <dgm:spPr/>
      <dgm:t>
        <a:bodyPr/>
        <a:lstStyle/>
        <a:p>
          <a:endParaRPr lang="en-US"/>
        </a:p>
      </dgm:t>
    </dgm:pt>
    <dgm:pt modelId="{1548D777-1C3C-4314-884A-61A4D7245570}">
      <dgm:prSet custT="1"/>
      <dgm:spPr/>
      <dgm:t>
        <a:bodyPr/>
        <a:lstStyle/>
        <a:p>
          <a:r>
            <a:rPr lang="en-US" sz="2400" b="1" dirty="0" smtClean="0">
              <a:latin typeface="Arial" pitchFamily="34" charset="0"/>
              <a:cs typeface="Arial" pitchFamily="34" charset="0"/>
            </a:rPr>
            <a:t>List of tables</a:t>
          </a:r>
          <a:endParaRPr lang="en-US" sz="2400" b="1" dirty="0">
            <a:latin typeface="Arial" pitchFamily="34" charset="0"/>
            <a:cs typeface="Arial" pitchFamily="34" charset="0"/>
          </a:endParaRPr>
        </a:p>
      </dgm:t>
    </dgm:pt>
    <dgm:pt modelId="{8754D556-C1D4-4A61-B674-9DB4B67BC3A7}" type="parTrans" cxnId="{1113B374-A518-40A0-BE28-6A59CD1C9844}">
      <dgm:prSet/>
      <dgm:spPr/>
      <dgm:t>
        <a:bodyPr/>
        <a:lstStyle/>
        <a:p>
          <a:endParaRPr lang="en-US"/>
        </a:p>
      </dgm:t>
    </dgm:pt>
    <dgm:pt modelId="{D2C04D32-200D-47BF-BED1-6254AD9D2922}" type="sibTrans" cxnId="{1113B374-A518-40A0-BE28-6A59CD1C9844}">
      <dgm:prSet/>
      <dgm:spPr/>
      <dgm:t>
        <a:bodyPr/>
        <a:lstStyle/>
        <a:p>
          <a:endParaRPr lang="en-US"/>
        </a:p>
      </dgm:t>
    </dgm:pt>
    <dgm:pt modelId="{E37A1B2B-C27E-42A1-A3DD-4A3C7500A249}">
      <dgm:prSet phldrT="[Text]"/>
      <dgm:spPr/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Abstract</a:t>
          </a: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5F9355B2-77D0-4EF9-A5E3-E2CC631FAD1C}" type="parTrans" cxnId="{2B0FF9B0-DD0C-45D4-AAAC-FF91E7585F5C}">
      <dgm:prSet/>
      <dgm:spPr/>
      <dgm:t>
        <a:bodyPr/>
        <a:lstStyle/>
        <a:p>
          <a:endParaRPr lang="en-US"/>
        </a:p>
      </dgm:t>
    </dgm:pt>
    <dgm:pt modelId="{67A9AF2E-375B-4160-8287-9365804580D7}" type="sibTrans" cxnId="{2B0FF9B0-DD0C-45D4-AAAC-FF91E7585F5C}">
      <dgm:prSet/>
      <dgm:spPr/>
      <dgm:t>
        <a:bodyPr/>
        <a:lstStyle/>
        <a:p>
          <a:endParaRPr lang="en-US"/>
        </a:p>
      </dgm:t>
    </dgm:pt>
    <dgm:pt modelId="{0F76FE80-73AE-4FE0-BE8D-AE6302C1AB8F}" type="pres">
      <dgm:prSet presAssocID="{A4414704-2CAD-4FF0-9665-5B99E3016E0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8E43DE-D42E-455C-8792-17F6CEA88512}" type="pres">
      <dgm:prSet presAssocID="{A4414704-2CAD-4FF0-9665-5B99E3016E09}" presName="radial" presStyleCnt="0">
        <dgm:presLayoutVars>
          <dgm:animLvl val="ctr"/>
        </dgm:presLayoutVars>
      </dgm:prSet>
      <dgm:spPr/>
    </dgm:pt>
    <dgm:pt modelId="{51E1E83E-5D01-49AC-97B3-6C60EAABE9FD}" type="pres">
      <dgm:prSet presAssocID="{A156DABD-ACF5-4081-8513-D0E203EB7819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29A7AB81-A3F1-432B-9F64-3D0E11ADFD96}" type="pres">
      <dgm:prSet presAssocID="{7E6B203C-B6EE-4B60-BE44-C36B8CB19971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A3FB2-0459-4D53-B83A-D5B310CEAD5B}" type="pres">
      <dgm:prSet presAssocID="{C974639D-C4AA-48DA-94B9-82C0484536C5}" presName="node" presStyleLbl="vennNode1" presStyleIdx="2" presStyleCnt="7" custScaleX="118946" custScaleY="1142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87C5C-28EF-41A8-B4AC-0DC0994F9A10}" type="pres">
      <dgm:prSet presAssocID="{EAC855B5-61A2-4E6F-A9D1-D0D8AC14A258}" presName="node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50A4E9-03E6-42C9-AAFA-12CBAB1E659E}" type="pres">
      <dgm:prSet presAssocID="{1548D777-1C3C-4314-884A-61A4D7245570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BD7416-059F-4A07-95ED-81396790B2FD}" type="pres">
      <dgm:prSet presAssocID="{724E90F6-D33A-4A78-BB70-230C481DDC39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F5FA1-77F8-4299-9C7A-983ECA5DAB9C}" type="pres">
      <dgm:prSet presAssocID="{E37A1B2B-C27E-42A1-A3DD-4A3C7500A249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058304-8E55-4383-B88A-D9191AA860F3}" srcId="{A4414704-2CAD-4FF0-9665-5B99E3016E09}" destId="{A156DABD-ACF5-4081-8513-D0E203EB7819}" srcOrd="0" destOrd="0" parTransId="{ABBC6434-A341-4A9B-8EAC-1CB240F79BD1}" sibTransId="{D9198549-5F3A-42D4-955B-C31B5BBAA877}"/>
    <dgm:cxn modelId="{33F1B603-0162-427C-AE9F-A867C368D304}" type="presOf" srcId="{E37A1B2B-C27E-42A1-A3DD-4A3C7500A249}" destId="{C68F5FA1-77F8-4299-9C7A-983ECA5DAB9C}" srcOrd="0" destOrd="0" presId="urn:microsoft.com/office/officeart/2005/8/layout/radial3"/>
    <dgm:cxn modelId="{727BCCC4-C259-478B-AB83-82FD6AC2B143}" type="presOf" srcId="{A156DABD-ACF5-4081-8513-D0E203EB7819}" destId="{51E1E83E-5D01-49AC-97B3-6C60EAABE9FD}" srcOrd="0" destOrd="0" presId="urn:microsoft.com/office/officeart/2005/8/layout/radial3"/>
    <dgm:cxn modelId="{C415FBB9-F580-4FFF-921F-47C5C9EC2C73}" type="presOf" srcId="{A4414704-2CAD-4FF0-9665-5B99E3016E09}" destId="{0F76FE80-73AE-4FE0-BE8D-AE6302C1AB8F}" srcOrd="0" destOrd="0" presId="urn:microsoft.com/office/officeart/2005/8/layout/radial3"/>
    <dgm:cxn modelId="{490AF063-C577-4D0C-8F43-F0D868B03B3F}" type="presOf" srcId="{724E90F6-D33A-4A78-BB70-230C481DDC39}" destId="{CBBD7416-059F-4A07-95ED-81396790B2FD}" srcOrd="0" destOrd="0" presId="urn:microsoft.com/office/officeart/2005/8/layout/radial3"/>
    <dgm:cxn modelId="{2B0FF9B0-DD0C-45D4-AAAC-FF91E7585F5C}" srcId="{A156DABD-ACF5-4081-8513-D0E203EB7819}" destId="{E37A1B2B-C27E-42A1-A3DD-4A3C7500A249}" srcOrd="5" destOrd="0" parTransId="{5F9355B2-77D0-4EF9-A5E3-E2CC631FAD1C}" sibTransId="{67A9AF2E-375B-4160-8287-9365804580D7}"/>
    <dgm:cxn modelId="{C290B347-F48D-443E-A9C9-B387CE680361}" srcId="{A156DABD-ACF5-4081-8513-D0E203EB7819}" destId="{7E6B203C-B6EE-4B60-BE44-C36B8CB19971}" srcOrd="0" destOrd="0" parTransId="{14CE378C-AB3C-4E27-BBE6-92AEE010FD62}" sibTransId="{DB6CEC8D-F5BF-462B-B1F9-C524F7BB1BF0}"/>
    <dgm:cxn modelId="{357ED8E2-FC45-4429-9BD8-DD1077B89303}" type="presOf" srcId="{C974639D-C4AA-48DA-94B9-82C0484536C5}" destId="{AC6A3FB2-0459-4D53-B83A-D5B310CEAD5B}" srcOrd="0" destOrd="0" presId="urn:microsoft.com/office/officeart/2005/8/layout/radial3"/>
    <dgm:cxn modelId="{CFD7BCB7-DE71-461A-BDB0-D48C7FBD8718}" type="presOf" srcId="{7E6B203C-B6EE-4B60-BE44-C36B8CB19971}" destId="{29A7AB81-A3F1-432B-9F64-3D0E11ADFD96}" srcOrd="0" destOrd="0" presId="urn:microsoft.com/office/officeart/2005/8/layout/radial3"/>
    <dgm:cxn modelId="{0680E2A2-5860-4369-9197-284CE961278C}" type="presOf" srcId="{EAC855B5-61A2-4E6F-A9D1-D0D8AC14A258}" destId="{90487C5C-28EF-41A8-B4AC-0DC0994F9A10}" srcOrd="0" destOrd="0" presId="urn:microsoft.com/office/officeart/2005/8/layout/radial3"/>
    <dgm:cxn modelId="{1B41AEB5-ED5C-433D-A0C3-AD25C67FBB98}" type="presOf" srcId="{1548D777-1C3C-4314-884A-61A4D7245570}" destId="{C750A4E9-03E6-42C9-AAFA-12CBAB1E659E}" srcOrd="0" destOrd="0" presId="urn:microsoft.com/office/officeart/2005/8/layout/radial3"/>
    <dgm:cxn modelId="{19021514-2C4E-4F71-A994-23B8953FCE8D}" srcId="{A156DABD-ACF5-4081-8513-D0E203EB7819}" destId="{C974639D-C4AA-48DA-94B9-82C0484536C5}" srcOrd="1" destOrd="0" parTransId="{094D33A7-B079-433D-84E3-FB439168A6A1}" sibTransId="{DF408589-7644-49D9-8FB9-F9835E5BB85A}"/>
    <dgm:cxn modelId="{1113B374-A518-40A0-BE28-6A59CD1C9844}" srcId="{A156DABD-ACF5-4081-8513-D0E203EB7819}" destId="{1548D777-1C3C-4314-884A-61A4D7245570}" srcOrd="3" destOrd="0" parTransId="{8754D556-C1D4-4A61-B674-9DB4B67BC3A7}" sibTransId="{D2C04D32-200D-47BF-BED1-6254AD9D2922}"/>
    <dgm:cxn modelId="{81C1F6B5-A789-4394-8F0A-6D8B1A3CDACA}" srcId="{A156DABD-ACF5-4081-8513-D0E203EB7819}" destId="{724E90F6-D33A-4A78-BB70-230C481DDC39}" srcOrd="4" destOrd="0" parTransId="{E6FDCF36-28D4-4452-9B56-D4A9EB757514}" sibTransId="{DF99B57E-28B7-4F0B-9FD9-3677FC33BA48}"/>
    <dgm:cxn modelId="{9704EBD9-7A5C-4D96-8E79-9774ACE76917}" srcId="{A156DABD-ACF5-4081-8513-D0E203EB7819}" destId="{EAC855B5-61A2-4E6F-A9D1-D0D8AC14A258}" srcOrd="2" destOrd="0" parTransId="{A60C1BF1-7688-48CB-9899-9F30B8DB48EC}" sibTransId="{08BC7862-C961-450B-A9EF-5A5862931A56}"/>
    <dgm:cxn modelId="{AA81C65B-CDCA-4919-831C-BD9C0501A86D}" type="presParOf" srcId="{0F76FE80-73AE-4FE0-BE8D-AE6302C1AB8F}" destId="{B48E43DE-D42E-455C-8792-17F6CEA88512}" srcOrd="0" destOrd="0" presId="urn:microsoft.com/office/officeart/2005/8/layout/radial3"/>
    <dgm:cxn modelId="{0BDF41F0-39CD-40DC-9F49-625AC4669B85}" type="presParOf" srcId="{B48E43DE-D42E-455C-8792-17F6CEA88512}" destId="{51E1E83E-5D01-49AC-97B3-6C60EAABE9FD}" srcOrd="0" destOrd="0" presId="urn:microsoft.com/office/officeart/2005/8/layout/radial3"/>
    <dgm:cxn modelId="{E358B0AF-4CDB-44EE-BB00-7F20E28C075E}" type="presParOf" srcId="{B48E43DE-D42E-455C-8792-17F6CEA88512}" destId="{29A7AB81-A3F1-432B-9F64-3D0E11ADFD96}" srcOrd="1" destOrd="0" presId="urn:microsoft.com/office/officeart/2005/8/layout/radial3"/>
    <dgm:cxn modelId="{3C4FBCCA-0CCC-46BC-BC99-19071AB7DB7F}" type="presParOf" srcId="{B48E43DE-D42E-455C-8792-17F6CEA88512}" destId="{AC6A3FB2-0459-4D53-B83A-D5B310CEAD5B}" srcOrd="2" destOrd="0" presId="urn:microsoft.com/office/officeart/2005/8/layout/radial3"/>
    <dgm:cxn modelId="{C02FAF78-C541-4448-A5BE-0AB5F6833006}" type="presParOf" srcId="{B48E43DE-D42E-455C-8792-17F6CEA88512}" destId="{90487C5C-28EF-41A8-B4AC-0DC0994F9A10}" srcOrd="3" destOrd="0" presId="urn:microsoft.com/office/officeart/2005/8/layout/radial3"/>
    <dgm:cxn modelId="{04CD9DA0-0FB1-4F70-8B18-C957A1CC2BB2}" type="presParOf" srcId="{B48E43DE-D42E-455C-8792-17F6CEA88512}" destId="{C750A4E9-03E6-42C9-AAFA-12CBAB1E659E}" srcOrd="4" destOrd="0" presId="urn:microsoft.com/office/officeart/2005/8/layout/radial3"/>
    <dgm:cxn modelId="{B09DBF09-368F-47CA-A25D-EFB005BB6BAD}" type="presParOf" srcId="{B48E43DE-D42E-455C-8792-17F6CEA88512}" destId="{CBBD7416-059F-4A07-95ED-81396790B2FD}" srcOrd="5" destOrd="0" presId="urn:microsoft.com/office/officeart/2005/8/layout/radial3"/>
    <dgm:cxn modelId="{6CAF8AF5-D03F-4976-8F0E-3712B999941E}" type="presParOf" srcId="{B48E43DE-D42E-455C-8792-17F6CEA88512}" destId="{C68F5FA1-77F8-4299-9C7A-983ECA5DAB9C}" srcOrd="6" destOrd="0" presId="urn:microsoft.com/office/officeart/2005/8/layout/radial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8D2C56-725C-45A6-BDEB-1BA2639F22E8}" type="doc">
      <dgm:prSet loTypeId="urn:microsoft.com/office/officeart/2005/8/layout/hList6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E38F20-1696-4823-A189-4CE9BCA8635C}">
      <dgm:prSet phldrT="[Text]" custT="1"/>
      <dgm:spPr/>
      <dgm:t>
        <a:bodyPr/>
        <a:lstStyle/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INTRODUCTION</a:t>
          </a:r>
        </a:p>
        <a:p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D0D81B89-092F-4C44-AC36-0A720DFA291D}" type="parTrans" cxnId="{CADF8CBE-0857-42DF-B2D6-89CF47EF196A}">
      <dgm:prSet/>
      <dgm:spPr/>
      <dgm:t>
        <a:bodyPr/>
        <a:lstStyle/>
        <a:p>
          <a:endParaRPr lang="en-US"/>
        </a:p>
      </dgm:t>
    </dgm:pt>
    <dgm:pt modelId="{128F43F6-286D-418D-8E69-50142D802B84}" type="sibTrans" cxnId="{CADF8CBE-0857-42DF-B2D6-89CF47EF196A}">
      <dgm:prSet/>
      <dgm:spPr/>
      <dgm:t>
        <a:bodyPr/>
        <a:lstStyle/>
        <a:p>
          <a:endParaRPr lang="en-US"/>
        </a:p>
      </dgm:t>
    </dgm:pt>
    <dgm:pt modelId="{D3231676-BF72-4519-8773-1B76AABD47B8}">
      <dgm:prSet phldrT="[Text]" custT="1"/>
      <dgm:spPr/>
      <dgm:t>
        <a:bodyPr/>
        <a:lstStyle/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Statement of the  problem</a:t>
          </a:r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A1E554FD-B6FE-4DAC-BE52-553010E783B0}" type="parTrans" cxnId="{2CB8763A-083B-4561-BF4B-7F26EAF1751E}">
      <dgm:prSet/>
      <dgm:spPr/>
      <dgm:t>
        <a:bodyPr/>
        <a:lstStyle/>
        <a:p>
          <a:endParaRPr lang="en-US"/>
        </a:p>
      </dgm:t>
    </dgm:pt>
    <dgm:pt modelId="{4D140649-8115-45B8-94CB-22C8827D1FEC}" type="sibTrans" cxnId="{2CB8763A-083B-4561-BF4B-7F26EAF1751E}">
      <dgm:prSet/>
      <dgm:spPr/>
      <dgm:t>
        <a:bodyPr/>
        <a:lstStyle/>
        <a:p>
          <a:endParaRPr lang="en-US"/>
        </a:p>
      </dgm:t>
    </dgm:pt>
    <dgm:pt modelId="{3176C71B-0F23-4FC6-9433-75C084A790B4}">
      <dgm:prSet phldrT="[Text]" custT="1"/>
      <dgm:spPr/>
      <dgm:t>
        <a:bodyPr/>
        <a:lstStyle/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REVIEW OF</a:t>
          </a:r>
        </a:p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 RELATED</a:t>
          </a:r>
        </a:p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 LITERATURE</a:t>
          </a:r>
        </a:p>
        <a:p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EFFA103C-9953-47EC-BAF4-A98DFF398544}" type="parTrans" cxnId="{28116E9E-A786-43B5-8CF3-757BF3ECD317}">
      <dgm:prSet/>
      <dgm:spPr/>
      <dgm:t>
        <a:bodyPr/>
        <a:lstStyle/>
        <a:p>
          <a:endParaRPr lang="en-US"/>
        </a:p>
      </dgm:t>
    </dgm:pt>
    <dgm:pt modelId="{F7D15401-828E-432B-9039-BFCD57DF473C}" type="sibTrans" cxnId="{28116E9E-A786-43B5-8CF3-757BF3ECD317}">
      <dgm:prSet/>
      <dgm:spPr/>
      <dgm:t>
        <a:bodyPr/>
        <a:lstStyle/>
        <a:p>
          <a:endParaRPr lang="en-US"/>
        </a:p>
      </dgm:t>
    </dgm:pt>
    <dgm:pt modelId="{3DEC677D-39E1-407F-B4DD-B418AD4BFEAB}">
      <dgm:prSet phldrT="[Text]" custT="1"/>
      <dgm:spPr/>
      <dgm:t>
        <a:bodyPr/>
        <a:lstStyle/>
        <a:p>
          <a:pPr algn="ctr"/>
          <a:r>
            <a:rPr lang="en-US" sz="1400" b="1" dirty="0" smtClean="0">
              <a:latin typeface="Arial" pitchFamily="34" charset="0"/>
              <a:cs typeface="Arial" pitchFamily="34" charset="0"/>
            </a:rPr>
            <a:t>DESIGN OF THE STUDY</a:t>
          </a:r>
        </a:p>
        <a:p>
          <a:pPr algn="l"/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9958D105-473B-4265-8585-20785F0D695C}" type="parTrans" cxnId="{2321FCF3-78D1-492E-90FC-4C28A9F45229}">
      <dgm:prSet/>
      <dgm:spPr/>
      <dgm:t>
        <a:bodyPr/>
        <a:lstStyle/>
        <a:p>
          <a:endParaRPr lang="en-US"/>
        </a:p>
      </dgm:t>
    </dgm:pt>
    <dgm:pt modelId="{040099F0-694A-48A9-921B-A01A6B36ED31}" type="sibTrans" cxnId="{2321FCF3-78D1-492E-90FC-4C28A9F45229}">
      <dgm:prSet/>
      <dgm:spPr/>
      <dgm:t>
        <a:bodyPr/>
        <a:lstStyle/>
        <a:p>
          <a:endParaRPr lang="en-US"/>
        </a:p>
      </dgm:t>
    </dgm:pt>
    <dgm:pt modelId="{DE5E3483-D6B6-4E38-9179-54CE886CBBA5}">
      <dgm:prSet phldrT="[Text]" custT="1"/>
      <dgm:spPr/>
      <dgm:t>
        <a:bodyPr/>
        <a:lstStyle/>
        <a:p>
          <a:pPr algn="l"/>
          <a:r>
            <a:rPr lang="en-US" sz="1400" b="1" dirty="0" smtClean="0">
              <a:latin typeface="Arial" pitchFamily="34" charset="0"/>
              <a:cs typeface="Arial" pitchFamily="34" charset="0"/>
            </a:rPr>
            <a:t>Description of Research Design and Sources of Data</a:t>
          </a:r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960512D0-4E7E-412E-8090-46B86B344CE2}" type="parTrans" cxnId="{B09139F7-71BC-4075-B244-0FF093951698}">
      <dgm:prSet/>
      <dgm:spPr/>
      <dgm:t>
        <a:bodyPr/>
        <a:lstStyle/>
        <a:p>
          <a:endParaRPr lang="en-US"/>
        </a:p>
      </dgm:t>
    </dgm:pt>
    <dgm:pt modelId="{21FFE4D9-36C8-4546-8C33-D8B43855B781}" type="sibTrans" cxnId="{B09139F7-71BC-4075-B244-0FF093951698}">
      <dgm:prSet/>
      <dgm:spPr/>
      <dgm:t>
        <a:bodyPr/>
        <a:lstStyle/>
        <a:p>
          <a:endParaRPr lang="en-US"/>
        </a:p>
      </dgm:t>
    </dgm:pt>
    <dgm:pt modelId="{8114ABAD-781C-42D0-8661-6E5008ACCBAC}">
      <dgm:prSet phldrT="[Text]" custT="1"/>
      <dgm:spPr/>
      <dgm:t>
        <a:bodyPr/>
        <a:lstStyle/>
        <a:p>
          <a:pPr algn="ctr"/>
          <a:r>
            <a:rPr lang="en-US" sz="1400" b="1" dirty="0" smtClean="0">
              <a:latin typeface="Arial" pitchFamily="34" charset="0"/>
              <a:cs typeface="Arial" pitchFamily="34" charset="0"/>
            </a:rPr>
            <a:t>ANALYSIS OF DATA</a:t>
          </a:r>
        </a:p>
        <a:p>
          <a:pPr algn="l"/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F5B1624D-18F7-41B6-A2E8-A1D541B7E095}" type="parTrans" cxnId="{A002B757-DA26-419C-8B36-8F7F8CF37DB1}">
      <dgm:prSet/>
      <dgm:spPr/>
      <dgm:t>
        <a:bodyPr/>
        <a:lstStyle/>
        <a:p>
          <a:endParaRPr lang="en-US"/>
        </a:p>
      </dgm:t>
    </dgm:pt>
    <dgm:pt modelId="{E72FE877-EF50-4040-913D-7E02070C0219}" type="sibTrans" cxnId="{A002B757-DA26-419C-8B36-8F7F8CF37DB1}">
      <dgm:prSet/>
      <dgm:spPr/>
      <dgm:t>
        <a:bodyPr/>
        <a:lstStyle/>
        <a:p>
          <a:endParaRPr lang="en-US"/>
        </a:p>
      </dgm:t>
    </dgm:pt>
    <dgm:pt modelId="{A8575AAD-1782-4E41-BD17-AE80B722350C}">
      <dgm:prSet phldrT="[Text]" custT="1"/>
      <dgm:spPr/>
      <dgm:t>
        <a:bodyPr/>
        <a:lstStyle/>
        <a:p>
          <a:pPr algn="l"/>
          <a:r>
            <a:rPr lang="en-US" sz="1400" b="1" dirty="0" smtClean="0">
              <a:latin typeface="Arial" pitchFamily="34" charset="0"/>
              <a:cs typeface="Arial" pitchFamily="34" charset="0"/>
            </a:rPr>
            <a:t>Tables</a:t>
          </a:r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8256905A-499D-4261-8B04-82BA3E860E66}" type="parTrans" cxnId="{C96EDE05-6C79-4341-AE2D-2962EB765173}">
      <dgm:prSet/>
      <dgm:spPr/>
      <dgm:t>
        <a:bodyPr/>
        <a:lstStyle/>
        <a:p>
          <a:endParaRPr lang="en-US"/>
        </a:p>
      </dgm:t>
    </dgm:pt>
    <dgm:pt modelId="{26D814E4-A920-483D-8AFF-D7813414DE02}" type="sibTrans" cxnId="{C96EDE05-6C79-4341-AE2D-2962EB765173}">
      <dgm:prSet/>
      <dgm:spPr/>
      <dgm:t>
        <a:bodyPr/>
        <a:lstStyle/>
        <a:p>
          <a:endParaRPr lang="en-US"/>
        </a:p>
      </dgm:t>
    </dgm:pt>
    <dgm:pt modelId="{0211AC3C-5ADB-4328-8990-57A6BD1EB510}">
      <dgm:prSet phldrT="[Text]" custT="1"/>
      <dgm:spPr/>
      <dgm:t>
        <a:bodyPr/>
        <a:lstStyle/>
        <a:p>
          <a:pPr algn="ctr"/>
          <a:r>
            <a:rPr lang="en-US" sz="1400" b="1" dirty="0" smtClean="0">
              <a:latin typeface="Arial" pitchFamily="34" charset="0"/>
              <a:cs typeface="Arial" pitchFamily="34" charset="0"/>
            </a:rPr>
            <a:t>RESULTS AND DISCUSSION</a:t>
          </a:r>
        </a:p>
        <a:p>
          <a:pPr algn="l"/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98F00039-82BF-4006-B1ED-EA92DEB160B6}" type="parTrans" cxnId="{90726FF9-E363-47A0-9A23-C1080885B2CF}">
      <dgm:prSet/>
      <dgm:spPr/>
      <dgm:t>
        <a:bodyPr/>
        <a:lstStyle/>
        <a:p>
          <a:endParaRPr lang="en-US"/>
        </a:p>
      </dgm:t>
    </dgm:pt>
    <dgm:pt modelId="{DD58FE57-75E3-4723-87F7-B53612E8158A}" type="sibTrans" cxnId="{90726FF9-E363-47A0-9A23-C1080885B2CF}">
      <dgm:prSet/>
      <dgm:spPr/>
      <dgm:t>
        <a:bodyPr/>
        <a:lstStyle/>
        <a:p>
          <a:endParaRPr lang="en-US"/>
        </a:p>
      </dgm:t>
    </dgm:pt>
    <dgm:pt modelId="{21EEE33C-33F1-482C-98A1-4B11095F9F39}">
      <dgm:prSet phldrT="[Text]" custT="1"/>
      <dgm:spPr/>
      <dgm:t>
        <a:bodyPr/>
        <a:lstStyle/>
        <a:p>
          <a:pPr algn="l"/>
          <a:r>
            <a:rPr lang="en-US" sz="1400" b="1" dirty="0" smtClean="0">
              <a:latin typeface="Arial" pitchFamily="34" charset="0"/>
              <a:cs typeface="Arial" pitchFamily="34" charset="0"/>
            </a:rPr>
            <a:t>Major findings</a:t>
          </a:r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3DFF0770-5179-4925-8BC3-1E9FD5657356}" type="parTrans" cxnId="{0AD8982A-73DE-4FB1-A57A-529C311CD362}">
      <dgm:prSet/>
      <dgm:spPr/>
      <dgm:t>
        <a:bodyPr/>
        <a:lstStyle/>
        <a:p>
          <a:endParaRPr lang="en-US"/>
        </a:p>
      </dgm:t>
    </dgm:pt>
    <dgm:pt modelId="{7ECB223C-58F0-4520-9E4D-4C7B7BE2CA38}" type="sibTrans" cxnId="{0AD8982A-73DE-4FB1-A57A-529C311CD362}">
      <dgm:prSet/>
      <dgm:spPr/>
      <dgm:t>
        <a:bodyPr/>
        <a:lstStyle/>
        <a:p>
          <a:endParaRPr lang="en-US"/>
        </a:p>
      </dgm:t>
    </dgm:pt>
    <dgm:pt modelId="{2D7AA6AB-37BB-4062-B5E0-5890A9E125AB}">
      <dgm:prSet phldrT="[Text]" custT="1"/>
      <dgm:spPr/>
      <dgm:t>
        <a:bodyPr/>
        <a:lstStyle/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SUMMARY AND CONCLUSION</a:t>
          </a:r>
        </a:p>
        <a:p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7B6A0318-6D12-4502-8514-7574AF443F2D}" type="parTrans" cxnId="{D80F7FC5-4E51-4DCD-97DA-F2347EFA51EF}">
      <dgm:prSet/>
      <dgm:spPr/>
      <dgm:t>
        <a:bodyPr/>
        <a:lstStyle/>
        <a:p>
          <a:endParaRPr lang="en-US"/>
        </a:p>
      </dgm:t>
    </dgm:pt>
    <dgm:pt modelId="{C0920B79-A020-4E83-8CB9-80B6C97170B0}" type="sibTrans" cxnId="{D80F7FC5-4E51-4DCD-97DA-F2347EFA51EF}">
      <dgm:prSet/>
      <dgm:spPr/>
      <dgm:t>
        <a:bodyPr/>
        <a:lstStyle/>
        <a:p>
          <a:endParaRPr lang="en-US"/>
        </a:p>
      </dgm:t>
    </dgm:pt>
    <dgm:pt modelId="{1AA01B72-25FA-48EA-8E87-133140926AB0}">
      <dgm:prSet phldrT="[Text]" custT="1"/>
      <dgm:spPr/>
      <dgm:t>
        <a:bodyPr/>
        <a:lstStyle/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Conclusion</a:t>
          </a:r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6743F5DE-1C35-4885-BF1D-54D3B3AFF57B}" type="parTrans" cxnId="{E1A9ACB1-6969-4BFF-AE35-D911E00DB799}">
      <dgm:prSet/>
      <dgm:spPr/>
      <dgm:t>
        <a:bodyPr/>
        <a:lstStyle/>
        <a:p>
          <a:endParaRPr lang="en-US"/>
        </a:p>
      </dgm:t>
    </dgm:pt>
    <dgm:pt modelId="{F83B4F75-3F7F-4EC2-8F4C-F7297E98A861}" type="sibTrans" cxnId="{E1A9ACB1-6969-4BFF-AE35-D911E00DB799}">
      <dgm:prSet/>
      <dgm:spPr/>
      <dgm:t>
        <a:bodyPr/>
        <a:lstStyle/>
        <a:p>
          <a:endParaRPr lang="en-US"/>
        </a:p>
      </dgm:t>
    </dgm:pt>
    <dgm:pt modelId="{94013915-EE37-4434-9BBD-3CBCEEEB8286}">
      <dgm:prSet phldrT="[Text]" custT="1"/>
      <dgm:spPr/>
      <dgm:t>
        <a:bodyPr/>
        <a:lstStyle/>
        <a:p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E14B196E-61D5-4D79-BC23-06B0B4A5EFBA}" type="parTrans" cxnId="{B845F488-D5D3-433B-AB30-4A2B0577B23E}">
      <dgm:prSet/>
      <dgm:spPr/>
      <dgm:t>
        <a:bodyPr/>
        <a:lstStyle/>
        <a:p>
          <a:endParaRPr lang="en-US"/>
        </a:p>
      </dgm:t>
    </dgm:pt>
    <dgm:pt modelId="{1E7B3691-6F1E-4C7A-A4F4-394C643525BC}" type="sibTrans" cxnId="{B845F488-D5D3-433B-AB30-4A2B0577B23E}">
      <dgm:prSet/>
      <dgm:spPr/>
      <dgm:t>
        <a:bodyPr/>
        <a:lstStyle/>
        <a:p>
          <a:endParaRPr lang="en-US"/>
        </a:p>
      </dgm:t>
    </dgm:pt>
    <dgm:pt modelId="{096DF898-280B-4C77-9586-69731851C0BF}">
      <dgm:prSet phldrT="[Text]" custT="1"/>
      <dgm:spPr/>
      <dgm:t>
        <a:bodyPr/>
        <a:lstStyle/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significance of the problem</a:t>
          </a:r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FDB5F55A-6D98-4422-AD61-98142F26592E}" type="parTrans" cxnId="{CBD9EE5F-FDD3-484E-8DD4-39CD3BF873DD}">
      <dgm:prSet/>
      <dgm:spPr/>
      <dgm:t>
        <a:bodyPr/>
        <a:lstStyle/>
        <a:p>
          <a:endParaRPr lang="en-US"/>
        </a:p>
      </dgm:t>
    </dgm:pt>
    <dgm:pt modelId="{27F8C5DF-0341-4B22-9DE6-9A0758CE55B1}" type="sibTrans" cxnId="{CBD9EE5F-FDD3-484E-8DD4-39CD3BF873DD}">
      <dgm:prSet/>
      <dgm:spPr/>
      <dgm:t>
        <a:bodyPr/>
        <a:lstStyle/>
        <a:p>
          <a:endParaRPr lang="en-US"/>
        </a:p>
      </dgm:t>
    </dgm:pt>
    <dgm:pt modelId="{F2CB2E32-6768-4347-ACC5-12C77FBE1AFF}">
      <dgm:prSet custT="1"/>
      <dgm:spPr/>
      <dgm:t>
        <a:bodyPr/>
        <a:lstStyle/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Purpose</a:t>
          </a:r>
        </a:p>
      </dgm:t>
    </dgm:pt>
    <dgm:pt modelId="{F1EC66B8-8DD5-4E4B-B993-164044B903D9}" type="parTrans" cxnId="{FFF2FC4A-A960-4623-9F65-16F29DD53929}">
      <dgm:prSet/>
      <dgm:spPr/>
      <dgm:t>
        <a:bodyPr/>
        <a:lstStyle/>
        <a:p>
          <a:endParaRPr lang="en-US"/>
        </a:p>
      </dgm:t>
    </dgm:pt>
    <dgm:pt modelId="{F9EFE564-626C-4911-832B-9F2D6902E820}" type="sibTrans" cxnId="{FFF2FC4A-A960-4623-9F65-16F29DD53929}">
      <dgm:prSet/>
      <dgm:spPr/>
      <dgm:t>
        <a:bodyPr/>
        <a:lstStyle/>
        <a:p>
          <a:endParaRPr lang="en-US"/>
        </a:p>
      </dgm:t>
    </dgm:pt>
    <dgm:pt modelId="{39932B08-04A8-4101-BCBE-53315F6E681C}">
      <dgm:prSet custT="1"/>
      <dgm:spPr/>
      <dgm:t>
        <a:bodyPr/>
        <a:lstStyle/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 Limitations</a:t>
          </a:r>
        </a:p>
      </dgm:t>
    </dgm:pt>
    <dgm:pt modelId="{2C0729B9-0B95-4FD5-BFD9-2B4EE2C74663}" type="parTrans" cxnId="{82384FB6-C3E5-44DA-B834-A491F61BE269}">
      <dgm:prSet/>
      <dgm:spPr/>
      <dgm:t>
        <a:bodyPr/>
        <a:lstStyle/>
        <a:p>
          <a:endParaRPr lang="en-US"/>
        </a:p>
      </dgm:t>
    </dgm:pt>
    <dgm:pt modelId="{EA6A3ED9-E266-481D-A5F5-7AF8E442DACF}" type="sibTrans" cxnId="{82384FB6-C3E5-44DA-B834-A491F61BE269}">
      <dgm:prSet/>
      <dgm:spPr/>
      <dgm:t>
        <a:bodyPr/>
        <a:lstStyle/>
        <a:p>
          <a:endParaRPr lang="en-US"/>
        </a:p>
      </dgm:t>
    </dgm:pt>
    <dgm:pt modelId="{49CCFD06-2668-4857-81B6-EBCB9050FB2C}">
      <dgm:prSet custT="1"/>
      <dgm:spPr/>
      <dgm:t>
        <a:bodyPr/>
        <a:lstStyle/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Definition of important terms</a:t>
          </a:r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B1D46561-3DB4-4597-93E3-47BB5F07BC77}" type="parTrans" cxnId="{CCF39330-B010-4121-8FA3-C72DB3B9E84B}">
      <dgm:prSet/>
      <dgm:spPr/>
      <dgm:t>
        <a:bodyPr/>
        <a:lstStyle/>
        <a:p>
          <a:endParaRPr lang="en-US"/>
        </a:p>
      </dgm:t>
    </dgm:pt>
    <dgm:pt modelId="{4F6747A3-CA7B-4E7E-A510-15154B97789A}" type="sibTrans" cxnId="{CCF39330-B010-4121-8FA3-C72DB3B9E84B}">
      <dgm:prSet/>
      <dgm:spPr/>
      <dgm:t>
        <a:bodyPr/>
        <a:lstStyle/>
        <a:p>
          <a:endParaRPr lang="en-US"/>
        </a:p>
      </dgm:t>
    </dgm:pt>
    <dgm:pt modelId="{D7D5AED1-46FB-4CC0-8C97-17F5F7C8CF63}">
      <dgm:prSet custT="1"/>
      <dgm:spPr/>
      <dgm:t>
        <a:bodyPr/>
        <a:lstStyle/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statement of hypothesis</a:t>
          </a:r>
        </a:p>
      </dgm:t>
    </dgm:pt>
    <dgm:pt modelId="{5C18C05E-374D-41D6-BF4F-7EEF77E1952C}" type="parTrans" cxnId="{6C547C61-04F1-48B8-928D-FF97C990E9BA}">
      <dgm:prSet/>
      <dgm:spPr/>
      <dgm:t>
        <a:bodyPr/>
        <a:lstStyle/>
        <a:p>
          <a:endParaRPr lang="en-US"/>
        </a:p>
      </dgm:t>
    </dgm:pt>
    <dgm:pt modelId="{0C4198EB-DFA1-4987-A20F-C3B1803D5E67}" type="sibTrans" cxnId="{6C547C61-04F1-48B8-928D-FF97C990E9BA}">
      <dgm:prSet/>
      <dgm:spPr/>
      <dgm:t>
        <a:bodyPr/>
        <a:lstStyle/>
        <a:p>
          <a:endParaRPr lang="en-US"/>
        </a:p>
      </dgm:t>
    </dgm:pt>
    <dgm:pt modelId="{79E119B5-2320-4119-9045-C32B78F29221}">
      <dgm:prSet custT="1"/>
      <dgm:spPr/>
      <dgm:t>
        <a:bodyPr/>
        <a:lstStyle/>
        <a:p>
          <a:pPr algn="l"/>
          <a:r>
            <a:rPr lang="en-US" sz="1400" b="1" dirty="0" smtClean="0">
              <a:latin typeface="Arial" pitchFamily="34" charset="0"/>
              <a:cs typeface="Arial" pitchFamily="34" charset="0"/>
            </a:rPr>
            <a:t>Sampling procedures</a:t>
          </a:r>
        </a:p>
      </dgm:t>
    </dgm:pt>
    <dgm:pt modelId="{4CBDE93C-4F33-4973-B0E2-99AD4B2CF36B}" type="parTrans" cxnId="{EAAE6012-CBB3-4F4C-8169-62E01F3FA57D}">
      <dgm:prSet/>
      <dgm:spPr/>
      <dgm:t>
        <a:bodyPr/>
        <a:lstStyle/>
        <a:p>
          <a:endParaRPr lang="en-US"/>
        </a:p>
      </dgm:t>
    </dgm:pt>
    <dgm:pt modelId="{C40FA1C9-F800-4869-AE71-ED5B0495ADAF}" type="sibTrans" cxnId="{EAAE6012-CBB3-4F4C-8169-62E01F3FA57D}">
      <dgm:prSet/>
      <dgm:spPr/>
      <dgm:t>
        <a:bodyPr/>
        <a:lstStyle/>
        <a:p>
          <a:endParaRPr lang="en-US"/>
        </a:p>
      </dgm:t>
    </dgm:pt>
    <dgm:pt modelId="{912DD20E-0ECC-4F0D-BA79-5B564FE1531F}">
      <dgm:prSet custT="1"/>
      <dgm:spPr/>
      <dgm:t>
        <a:bodyPr/>
        <a:lstStyle/>
        <a:p>
          <a:pPr algn="l"/>
          <a:r>
            <a:rPr lang="en-US" sz="1400" b="1" dirty="0" smtClean="0">
              <a:latin typeface="Arial" pitchFamily="34" charset="0"/>
              <a:cs typeface="Arial" pitchFamily="34" charset="0"/>
            </a:rPr>
            <a:t>Methods of data gathering</a:t>
          </a:r>
        </a:p>
      </dgm:t>
    </dgm:pt>
    <dgm:pt modelId="{84C46664-27BB-4C3C-A834-4908FB60EE81}" type="parTrans" cxnId="{09612410-C9EB-4585-827D-7834384565ED}">
      <dgm:prSet/>
      <dgm:spPr/>
      <dgm:t>
        <a:bodyPr/>
        <a:lstStyle/>
        <a:p>
          <a:endParaRPr lang="en-US"/>
        </a:p>
      </dgm:t>
    </dgm:pt>
    <dgm:pt modelId="{5FA64234-EFF2-44B6-8BCB-A41F3E280927}" type="sibTrans" cxnId="{09612410-C9EB-4585-827D-7834384565ED}">
      <dgm:prSet/>
      <dgm:spPr/>
      <dgm:t>
        <a:bodyPr/>
        <a:lstStyle/>
        <a:p>
          <a:endParaRPr lang="en-US"/>
        </a:p>
      </dgm:t>
    </dgm:pt>
    <dgm:pt modelId="{0F94554F-8F91-41A5-9F0D-883A5D5C269B}">
      <dgm:prSet custT="1"/>
      <dgm:spPr/>
      <dgm:t>
        <a:bodyPr/>
        <a:lstStyle/>
        <a:p>
          <a:pPr algn="l"/>
          <a:r>
            <a:rPr lang="en-US" sz="1400" b="1" dirty="0" smtClean="0">
              <a:latin typeface="Arial" pitchFamily="34" charset="0"/>
              <a:cs typeface="Arial" pitchFamily="34" charset="0"/>
            </a:rPr>
            <a:t>Statistical Treatment</a:t>
          </a:r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2F0B381C-94D3-49C3-9C56-15852347E9CF}" type="parTrans" cxnId="{B1BED714-BA81-421B-BF63-310A5FF97F30}">
      <dgm:prSet/>
      <dgm:spPr/>
      <dgm:t>
        <a:bodyPr/>
        <a:lstStyle/>
        <a:p>
          <a:endParaRPr lang="en-US"/>
        </a:p>
      </dgm:t>
    </dgm:pt>
    <dgm:pt modelId="{B8BA7980-A3A6-4C6A-BA39-536D2603619F}" type="sibTrans" cxnId="{B1BED714-BA81-421B-BF63-310A5FF97F30}">
      <dgm:prSet/>
      <dgm:spPr/>
      <dgm:t>
        <a:bodyPr/>
        <a:lstStyle/>
        <a:p>
          <a:endParaRPr lang="en-US"/>
        </a:p>
      </dgm:t>
    </dgm:pt>
    <dgm:pt modelId="{622BE5C3-1A91-41D8-BB1F-BBB2DAE7EFCA}">
      <dgm:prSet custT="1"/>
      <dgm:spPr/>
      <dgm:t>
        <a:bodyPr/>
        <a:lstStyle/>
        <a:p>
          <a:pPr algn="l"/>
          <a:r>
            <a:rPr lang="en-US" sz="1400" b="1" dirty="0" smtClean="0">
              <a:latin typeface="Arial" pitchFamily="34" charset="0"/>
              <a:cs typeface="Arial" pitchFamily="34" charset="0"/>
            </a:rPr>
            <a:t>Figures</a:t>
          </a:r>
        </a:p>
      </dgm:t>
    </dgm:pt>
    <dgm:pt modelId="{DFCC6EF0-8A49-4DDF-822D-AAE0D8068DF0}" type="parTrans" cxnId="{C4F27C89-DFEB-4025-BBD2-532A6E5D4C88}">
      <dgm:prSet/>
      <dgm:spPr/>
      <dgm:t>
        <a:bodyPr/>
        <a:lstStyle/>
        <a:p>
          <a:endParaRPr lang="en-US"/>
        </a:p>
      </dgm:t>
    </dgm:pt>
    <dgm:pt modelId="{CD4F1A28-D9B8-4450-A237-BBFA9A066AB2}" type="sibTrans" cxnId="{C4F27C89-DFEB-4025-BBD2-532A6E5D4C88}">
      <dgm:prSet/>
      <dgm:spPr/>
      <dgm:t>
        <a:bodyPr/>
        <a:lstStyle/>
        <a:p>
          <a:endParaRPr lang="en-US"/>
        </a:p>
      </dgm:t>
    </dgm:pt>
    <dgm:pt modelId="{351E4ED2-755E-4520-B57D-253354AA045F}">
      <dgm:prSet custT="1"/>
      <dgm:spPr/>
      <dgm:t>
        <a:bodyPr/>
        <a:lstStyle/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Recommendations for further</a:t>
          </a:r>
        </a:p>
      </dgm:t>
    </dgm:pt>
    <dgm:pt modelId="{CF0C6B5B-FB1B-4277-91F3-6F9EF2D06517}" type="parTrans" cxnId="{6404767F-E917-4732-8046-FAB57C7D863F}">
      <dgm:prSet/>
      <dgm:spPr/>
      <dgm:t>
        <a:bodyPr/>
        <a:lstStyle/>
        <a:p>
          <a:endParaRPr lang="en-US"/>
        </a:p>
      </dgm:t>
    </dgm:pt>
    <dgm:pt modelId="{26010E01-A0E7-4949-8502-3D46A88207E6}" type="sibTrans" cxnId="{6404767F-E917-4732-8046-FAB57C7D863F}">
      <dgm:prSet/>
      <dgm:spPr/>
      <dgm:t>
        <a:bodyPr/>
        <a:lstStyle/>
        <a:p>
          <a:endParaRPr lang="en-US"/>
        </a:p>
      </dgm:t>
    </dgm:pt>
    <dgm:pt modelId="{95500A07-1818-4808-9BA5-715550D16723}">
      <dgm:prSet phldrT="[Text]" custT="1"/>
      <dgm:spPr/>
      <dgm:t>
        <a:bodyPr/>
        <a:lstStyle/>
        <a:p>
          <a:pPr algn="l"/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4D0FDFA5-5B6A-4EF7-A982-F284B03A4A16}" type="parTrans" cxnId="{FBE6C22C-9A10-4CA9-ACFA-CBD45AC3590B}">
      <dgm:prSet/>
      <dgm:spPr/>
    </dgm:pt>
    <dgm:pt modelId="{C4C8A0C9-1D5D-4E77-B9A2-2E3C47A4CDFF}" type="sibTrans" cxnId="{FBE6C22C-9A10-4CA9-ACFA-CBD45AC3590B}">
      <dgm:prSet/>
      <dgm:spPr/>
    </dgm:pt>
    <dgm:pt modelId="{47FDED8C-33A4-4B4A-BF81-C645A1F88BA9}">
      <dgm:prSet custT="1"/>
      <dgm:spPr/>
      <dgm:t>
        <a:bodyPr/>
        <a:lstStyle/>
        <a:p>
          <a:pPr algn="l"/>
          <a:endParaRPr lang="en-US" sz="1400" b="1" dirty="0" smtClean="0">
            <a:latin typeface="Arial" pitchFamily="34" charset="0"/>
            <a:cs typeface="Arial" pitchFamily="34" charset="0"/>
          </a:endParaRPr>
        </a:p>
      </dgm:t>
    </dgm:pt>
    <dgm:pt modelId="{C0C6FC84-D8B3-4E99-B439-6CAA8C804F8C}" type="parTrans" cxnId="{67E3B9E7-A338-4B81-9007-2096AA2A3F65}">
      <dgm:prSet/>
      <dgm:spPr/>
    </dgm:pt>
    <dgm:pt modelId="{882492B3-4C25-4B56-85F6-1F15B16C8CAA}" type="sibTrans" cxnId="{67E3B9E7-A338-4B81-9007-2096AA2A3F65}">
      <dgm:prSet/>
      <dgm:spPr/>
    </dgm:pt>
    <dgm:pt modelId="{CEF5F792-622D-4D25-9614-A146FD9B26AB}">
      <dgm:prSet custT="1"/>
      <dgm:spPr/>
      <dgm:t>
        <a:bodyPr/>
        <a:lstStyle/>
        <a:p>
          <a:pPr algn="l"/>
          <a:endParaRPr lang="en-US" sz="1400" b="1" dirty="0" smtClean="0">
            <a:latin typeface="Arial" pitchFamily="34" charset="0"/>
            <a:cs typeface="Arial" pitchFamily="34" charset="0"/>
          </a:endParaRPr>
        </a:p>
      </dgm:t>
    </dgm:pt>
    <dgm:pt modelId="{D66B4496-A8B4-4413-8773-DA7EED6F4287}" type="parTrans" cxnId="{6FB1A960-AEB7-4CA2-B9CB-E06194D980D7}">
      <dgm:prSet/>
      <dgm:spPr/>
    </dgm:pt>
    <dgm:pt modelId="{CF110242-0471-420F-B3CF-9BA7EDA8C313}" type="sibTrans" cxnId="{6FB1A960-AEB7-4CA2-B9CB-E06194D980D7}">
      <dgm:prSet/>
      <dgm:spPr/>
    </dgm:pt>
    <dgm:pt modelId="{A87DA81A-EEDF-415D-AF97-D3B1C54DB8B8}">
      <dgm:prSet custT="1"/>
      <dgm:spPr/>
      <dgm:t>
        <a:bodyPr/>
        <a:lstStyle/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Investigation</a:t>
          </a:r>
        </a:p>
      </dgm:t>
    </dgm:pt>
    <dgm:pt modelId="{824BFE38-1CAD-4560-BF5E-B11CF0B9A0ED}" type="parTrans" cxnId="{75B640AB-4822-45DC-9683-4FAEF889AC34}">
      <dgm:prSet/>
      <dgm:spPr/>
    </dgm:pt>
    <dgm:pt modelId="{63D664F4-FF79-4E69-8B3C-5F9C85E24F2C}" type="sibTrans" cxnId="{75B640AB-4822-45DC-9683-4FAEF889AC34}">
      <dgm:prSet/>
      <dgm:spPr/>
    </dgm:pt>
    <dgm:pt modelId="{F64D3C1B-7947-45D3-B0B7-14A1A4491FCC}">
      <dgm:prSet phldrT="[Text]" custT="1"/>
      <dgm:spPr/>
      <dgm:t>
        <a:bodyPr/>
        <a:lstStyle/>
        <a:p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3C3F9EA7-DC1C-4B97-8F98-22D8602A65BF}" type="parTrans" cxnId="{FD5706C6-7131-4D86-AE99-315387B46CEA}">
      <dgm:prSet/>
      <dgm:spPr/>
    </dgm:pt>
    <dgm:pt modelId="{1475B3E8-61B5-4B52-BB17-F9AFFB439A4C}" type="sibTrans" cxnId="{FD5706C6-7131-4D86-AE99-315387B46CEA}">
      <dgm:prSet/>
      <dgm:spPr/>
    </dgm:pt>
    <dgm:pt modelId="{94F65D1C-5B95-4008-A58F-4DC2FD4D17CA}">
      <dgm:prSet custT="1"/>
      <dgm:spPr/>
      <dgm:t>
        <a:bodyPr/>
        <a:lstStyle/>
        <a:p>
          <a:endParaRPr lang="en-US" sz="1400" b="1" dirty="0" smtClean="0">
            <a:latin typeface="Arial" pitchFamily="34" charset="0"/>
            <a:cs typeface="Arial" pitchFamily="34" charset="0"/>
          </a:endParaRPr>
        </a:p>
      </dgm:t>
    </dgm:pt>
    <dgm:pt modelId="{95A4BAFD-C5C9-4319-A4AA-F4C26CF4459D}" type="parTrans" cxnId="{3FA9B943-C95F-4847-A93F-C3BCB53A7B10}">
      <dgm:prSet/>
      <dgm:spPr/>
    </dgm:pt>
    <dgm:pt modelId="{2F4ACC7A-4A46-44FE-AAA8-E8D2F073F32E}" type="sibTrans" cxnId="{3FA9B943-C95F-4847-A93F-C3BCB53A7B10}">
      <dgm:prSet/>
      <dgm:spPr/>
    </dgm:pt>
    <dgm:pt modelId="{C9D8F70E-A1AF-4ABC-8FF7-888D9B36F9CA}">
      <dgm:prSet phldrT="[Text]" custT="1"/>
      <dgm:spPr/>
      <dgm:t>
        <a:bodyPr/>
        <a:lstStyle/>
        <a:p>
          <a:pPr algn="l"/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30C50275-8C64-4E44-A8B6-55E5F22FCCE5}" type="parTrans" cxnId="{47C01279-0508-403E-AB55-0B18F5B25B78}">
      <dgm:prSet/>
      <dgm:spPr/>
    </dgm:pt>
    <dgm:pt modelId="{7FA4F60A-4078-4A45-B91F-59E5E703A506}" type="sibTrans" cxnId="{47C01279-0508-403E-AB55-0B18F5B25B78}">
      <dgm:prSet/>
      <dgm:spPr/>
    </dgm:pt>
    <dgm:pt modelId="{95953E72-79B2-4E4E-AF15-DBE62E02EEAF}">
      <dgm:prSet phldrT="[Text]" custT="1"/>
      <dgm:spPr/>
      <dgm:t>
        <a:bodyPr/>
        <a:lstStyle/>
        <a:p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F3815E5A-C903-4FBD-A4D6-6808F2A2C155}" type="parTrans" cxnId="{3BB85720-E1F7-4A6B-BEE7-F7B15B0F39F0}">
      <dgm:prSet/>
      <dgm:spPr/>
    </dgm:pt>
    <dgm:pt modelId="{B4D7F3D3-14B4-490B-B45A-44AFF1F47A9C}" type="sibTrans" cxnId="{3BB85720-E1F7-4A6B-BEE7-F7B15B0F39F0}">
      <dgm:prSet/>
      <dgm:spPr/>
    </dgm:pt>
    <dgm:pt modelId="{8E000EF2-A23B-4B92-BD0C-C6F8FBB73FD5}">
      <dgm:prSet custT="1"/>
      <dgm:spPr/>
      <dgm:t>
        <a:bodyPr/>
        <a:lstStyle/>
        <a:p>
          <a:endParaRPr lang="en-US" sz="1400" b="1" dirty="0" smtClean="0">
            <a:latin typeface="Arial" pitchFamily="34" charset="0"/>
            <a:cs typeface="Arial" pitchFamily="34" charset="0"/>
          </a:endParaRPr>
        </a:p>
      </dgm:t>
    </dgm:pt>
    <dgm:pt modelId="{CD32AD0F-D133-4810-91E1-47839CF1F25D}" type="parTrans" cxnId="{EE6D1C7A-926B-400C-AE1B-D493C9D6C057}">
      <dgm:prSet/>
      <dgm:spPr/>
    </dgm:pt>
    <dgm:pt modelId="{0FF6EF13-83A9-406C-8F7D-758022160849}" type="sibTrans" cxnId="{EE6D1C7A-926B-400C-AE1B-D493C9D6C057}">
      <dgm:prSet/>
      <dgm:spPr/>
    </dgm:pt>
    <dgm:pt modelId="{57F07BBA-E407-4929-97FE-FCC9A6398313}">
      <dgm:prSet custT="1"/>
      <dgm:spPr/>
      <dgm:t>
        <a:bodyPr/>
        <a:lstStyle/>
        <a:p>
          <a:endParaRPr lang="en-US" sz="1400" b="1" dirty="0" smtClean="0">
            <a:latin typeface="Arial" pitchFamily="34" charset="0"/>
            <a:cs typeface="Arial" pitchFamily="34" charset="0"/>
          </a:endParaRPr>
        </a:p>
      </dgm:t>
    </dgm:pt>
    <dgm:pt modelId="{80D17673-B7E4-4A5C-8D0F-E036055E9478}" type="parTrans" cxnId="{6C2F4C29-1FD7-457E-A346-E594CB011987}">
      <dgm:prSet/>
      <dgm:spPr/>
    </dgm:pt>
    <dgm:pt modelId="{42793053-B2C4-48E8-A997-9EA8A580A939}" type="sibTrans" cxnId="{6C2F4C29-1FD7-457E-A346-E594CB011987}">
      <dgm:prSet/>
      <dgm:spPr/>
    </dgm:pt>
    <dgm:pt modelId="{4F87671C-85D1-4E83-84F7-5F537BCB70AE}">
      <dgm:prSet custT="1"/>
      <dgm:spPr/>
      <dgm:t>
        <a:bodyPr/>
        <a:lstStyle/>
        <a:p>
          <a:endParaRPr lang="en-US" sz="1400" b="1" dirty="0" smtClean="0">
            <a:latin typeface="Arial" pitchFamily="34" charset="0"/>
            <a:cs typeface="Arial" pitchFamily="34" charset="0"/>
          </a:endParaRPr>
        </a:p>
      </dgm:t>
    </dgm:pt>
    <dgm:pt modelId="{864C616E-EB42-4805-BB3C-2CABD6633662}" type="parTrans" cxnId="{2E5E9434-C486-470C-A935-AEF3A96427E0}">
      <dgm:prSet/>
      <dgm:spPr/>
    </dgm:pt>
    <dgm:pt modelId="{D72BCFC7-8591-49ED-80D6-557C52F71EE2}" type="sibTrans" cxnId="{2E5E9434-C486-470C-A935-AEF3A96427E0}">
      <dgm:prSet/>
      <dgm:spPr/>
    </dgm:pt>
    <dgm:pt modelId="{2D263B6B-5DE4-46E3-898A-DF077B5A2FD9}">
      <dgm:prSet phldrT="[Text]" custT="1"/>
      <dgm:spPr/>
      <dgm:t>
        <a:bodyPr/>
        <a:lstStyle/>
        <a:p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C4669917-EACC-4E60-9878-A7DAD8037F31}" type="parTrans" cxnId="{57B9B717-498C-4BD6-A0E7-64EB1004BC02}">
      <dgm:prSet/>
      <dgm:spPr/>
    </dgm:pt>
    <dgm:pt modelId="{7D620888-E07E-4415-AF58-AF1005B202AA}" type="sibTrans" cxnId="{57B9B717-498C-4BD6-A0E7-64EB1004BC02}">
      <dgm:prSet/>
      <dgm:spPr/>
    </dgm:pt>
    <dgm:pt modelId="{D3380EBB-76A1-4418-8001-33EDADCFF82F}" type="pres">
      <dgm:prSet presAssocID="{9C8D2C56-725C-45A6-BDEB-1BA2639F22E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D67AAD-D923-4874-ACFB-EACB41A91631}" type="pres">
      <dgm:prSet presAssocID="{42E38F20-1696-4823-A189-4CE9BCA8635C}" presName="node" presStyleLbl="node1" presStyleIdx="0" presStyleCnt="6" custScaleX="1192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F1EC0C-0CB5-4369-9BF2-D0638FF9BBEA}" type="pres">
      <dgm:prSet presAssocID="{128F43F6-286D-418D-8E69-50142D802B84}" presName="sibTrans" presStyleCnt="0"/>
      <dgm:spPr/>
    </dgm:pt>
    <dgm:pt modelId="{10087723-4DB1-4355-84E0-15A3C83B6573}" type="pres">
      <dgm:prSet presAssocID="{3176C71B-0F23-4FC6-9433-75C084A790B4}" presName="node" presStyleLbl="node1" presStyleIdx="1" presStyleCnt="6" custScaleX="114107" custLinFactNeighborX="-607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CC7EB9-3697-4544-AC61-46E7885C07B1}" type="pres">
      <dgm:prSet presAssocID="{F7D15401-828E-432B-9039-BFCD57DF473C}" presName="sibTrans" presStyleCnt="0"/>
      <dgm:spPr/>
    </dgm:pt>
    <dgm:pt modelId="{9ADE93D2-B837-4E14-8E1C-A8E1C52E920D}" type="pres">
      <dgm:prSet presAssocID="{3DEC677D-39E1-407F-B4DD-B418AD4BFEA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A28225-D76C-4ECA-9AC5-83CD90F51DA0}" type="pres">
      <dgm:prSet presAssocID="{040099F0-694A-48A9-921B-A01A6B36ED31}" presName="sibTrans" presStyleCnt="0"/>
      <dgm:spPr/>
    </dgm:pt>
    <dgm:pt modelId="{DD400E07-7AF8-4D33-83B6-9C3B2808A5FF}" type="pres">
      <dgm:prSet presAssocID="{8114ABAD-781C-42D0-8661-6E5008ACCB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96A2F7-4315-46A8-8F5D-1971617C52D1}" type="pres">
      <dgm:prSet presAssocID="{E72FE877-EF50-4040-913D-7E02070C0219}" presName="sibTrans" presStyleCnt="0"/>
      <dgm:spPr/>
    </dgm:pt>
    <dgm:pt modelId="{DA127123-0925-4E79-9BA2-889211FA5F64}" type="pres">
      <dgm:prSet presAssocID="{0211AC3C-5ADB-4328-8990-57A6BD1EB51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3E04E-5221-4926-8719-E6B0653F514C}" type="pres">
      <dgm:prSet presAssocID="{DD58FE57-75E3-4723-87F7-B53612E8158A}" presName="sibTrans" presStyleCnt="0"/>
      <dgm:spPr/>
    </dgm:pt>
    <dgm:pt modelId="{0674FE4E-2233-4DE4-940A-9FB541E0C12B}" type="pres">
      <dgm:prSet presAssocID="{2D7AA6AB-37BB-4062-B5E0-5890A9E125AB}" presName="node" presStyleLbl="node1" presStyleIdx="5" presStyleCnt="6" custScaleX="1189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A9ACB1-6969-4BFF-AE35-D911E00DB799}" srcId="{2D7AA6AB-37BB-4062-B5E0-5890A9E125AB}" destId="{1AA01B72-25FA-48EA-8E87-133140926AB0}" srcOrd="0" destOrd="0" parTransId="{6743F5DE-1C35-4885-BF1D-54D3B3AFF57B}" sibTransId="{F83B4F75-3F7F-4EC2-8F4C-F7297E98A861}"/>
    <dgm:cxn modelId="{31B696E9-7CEF-439B-883A-2BE33C9C7585}" type="presOf" srcId="{0211AC3C-5ADB-4328-8990-57A6BD1EB510}" destId="{DA127123-0925-4E79-9BA2-889211FA5F64}" srcOrd="0" destOrd="0" presId="urn:microsoft.com/office/officeart/2005/8/layout/hList6"/>
    <dgm:cxn modelId="{6FB1A960-AEB7-4CA2-B9CB-E06194D980D7}" srcId="{3DEC677D-39E1-407F-B4DD-B418AD4BFEAB}" destId="{CEF5F792-622D-4D25-9614-A146FD9B26AB}" srcOrd="5" destOrd="0" parTransId="{D66B4496-A8B4-4413-8773-DA7EED6F4287}" sibTransId="{CF110242-0471-420F-B3CF-9BA7EDA8C313}"/>
    <dgm:cxn modelId="{873D0289-EE26-400C-829C-FAC5E3FBA7FC}" type="presOf" srcId="{47FDED8C-33A4-4B4A-BF81-C645A1F88BA9}" destId="{9ADE93D2-B837-4E14-8E1C-A8E1C52E920D}" srcOrd="0" destOrd="4" presId="urn:microsoft.com/office/officeart/2005/8/layout/hList6"/>
    <dgm:cxn modelId="{28116E9E-A786-43B5-8CF3-757BF3ECD317}" srcId="{9C8D2C56-725C-45A6-BDEB-1BA2639F22E8}" destId="{3176C71B-0F23-4FC6-9433-75C084A790B4}" srcOrd="1" destOrd="0" parTransId="{EFFA103C-9953-47EC-BAF4-A98DFF398544}" sibTransId="{F7D15401-828E-432B-9039-BFCD57DF473C}"/>
    <dgm:cxn modelId="{CBD9EE5F-FDD3-484E-8DD4-39CD3BF873DD}" srcId="{42E38F20-1696-4823-A189-4CE9BCA8635C}" destId="{096DF898-280B-4C77-9586-69731851C0BF}" srcOrd="2" destOrd="0" parTransId="{FDB5F55A-6D98-4422-AD61-98142F26592E}" sibTransId="{27F8C5DF-0341-4B22-9DE6-9A0758CE55B1}"/>
    <dgm:cxn modelId="{D5519AD2-233F-4F78-B4DA-5B25174AE43B}" type="presOf" srcId="{912DD20E-0ECC-4F0D-BA79-5B564FE1531F}" destId="{9ADE93D2-B837-4E14-8E1C-A8E1C52E920D}" srcOrd="0" destOrd="5" presId="urn:microsoft.com/office/officeart/2005/8/layout/hList6"/>
    <dgm:cxn modelId="{B845F488-D5D3-433B-AB30-4A2B0577B23E}" srcId="{42E38F20-1696-4823-A189-4CE9BCA8635C}" destId="{94013915-EE37-4434-9BBD-3CBCEEEB8286}" srcOrd="11" destOrd="0" parTransId="{E14B196E-61D5-4D79-BC23-06B0B4A5EFBA}" sibTransId="{1E7B3691-6F1E-4C7A-A4F4-394C643525BC}"/>
    <dgm:cxn modelId="{2C09C3E5-FA6C-4B9B-B990-8CBB9C406F46}" type="presOf" srcId="{351E4ED2-755E-4520-B57D-253354AA045F}" destId="{0674FE4E-2233-4DE4-940A-9FB541E0C12B}" srcOrd="0" destOrd="3" presId="urn:microsoft.com/office/officeart/2005/8/layout/hList6"/>
    <dgm:cxn modelId="{2CB8763A-083B-4561-BF4B-7F26EAF1751E}" srcId="{42E38F20-1696-4823-A189-4CE9BCA8635C}" destId="{D3231676-BF72-4519-8773-1B76AABD47B8}" srcOrd="0" destOrd="0" parTransId="{A1E554FD-B6FE-4DAC-BE52-553010E783B0}" sibTransId="{4D140649-8115-45B8-94CB-22C8827D1FEC}"/>
    <dgm:cxn modelId="{6FA9B903-7473-4E83-866A-AD164BC34B9E}" type="presOf" srcId="{D3231676-BF72-4519-8773-1B76AABD47B8}" destId="{8CD67AAD-D923-4874-ACFB-EACB41A91631}" srcOrd="0" destOrd="1" presId="urn:microsoft.com/office/officeart/2005/8/layout/hList6"/>
    <dgm:cxn modelId="{91DF0EC1-F2C4-4218-9325-C77CF5C63CFC}" type="presOf" srcId="{3DEC677D-39E1-407F-B4DD-B418AD4BFEAB}" destId="{9ADE93D2-B837-4E14-8E1C-A8E1C52E920D}" srcOrd="0" destOrd="0" presId="urn:microsoft.com/office/officeart/2005/8/layout/hList6"/>
    <dgm:cxn modelId="{82384FB6-C3E5-44DA-B834-A491F61BE269}" srcId="{42E38F20-1696-4823-A189-4CE9BCA8635C}" destId="{39932B08-04A8-4101-BCBE-53315F6E681C}" srcOrd="8" destOrd="0" parTransId="{2C0729B9-0B95-4FD5-BFD9-2B4EE2C74663}" sibTransId="{EA6A3ED9-E266-481D-A5F5-7AF8E442DACF}"/>
    <dgm:cxn modelId="{575BD617-0A34-4734-9193-B811EA0AC3A6}" type="presOf" srcId="{94F65D1C-5B95-4008-A58F-4DC2FD4D17CA}" destId="{0674FE4E-2233-4DE4-940A-9FB541E0C12B}" srcOrd="0" destOrd="4" presId="urn:microsoft.com/office/officeart/2005/8/layout/hList6"/>
    <dgm:cxn modelId="{EE6D1C7A-926B-400C-AE1B-D493C9D6C057}" srcId="{42E38F20-1696-4823-A189-4CE9BCA8635C}" destId="{8E000EF2-A23B-4B92-BD0C-C6F8FBB73FD5}" srcOrd="5" destOrd="0" parTransId="{CD32AD0F-D133-4810-91E1-47839CF1F25D}" sibTransId="{0FF6EF13-83A9-406C-8F7D-758022160849}"/>
    <dgm:cxn modelId="{FFF2FC4A-A960-4623-9F65-16F29DD53929}" srcId="{42E38F20-1696-4823-A189-4CE9BCA8635C}" destId="{F2CB2E32-6768-4347-ACC5-12C77FBE1AFF}" srcOrd="4" destOrd="0" parTransId="{F1EC66B8-8DD5-4E4B-B993-164044B903D9}" sibTransId="{F9EFE564-626C-4911-832B-9F2D6902E820}"/>
    <dgm:cxn modelId="{419BAC06-273F-4786-92AF-7CC87DDAB363}" type="presOf" srcId="{F2CB2E32-6768-4347-ACC5-12C77FBE1AFF}" destId="{8CD67AAD-D923-4874-ACFB-EACB41A91631}" srcOrd="0" destOrd="5" presId="urn:microsoft.com/office/officeart/2005/8/layout/hList6"/>
    <dgm:cxn modelId="{CCF39330-B010-4121-8FA3-C72DB3B9E84B}" srcId="{42E38F20-1696-4823-A189-4CE9BCA8635C}" destId="{49CCFD06-2668-4857-81B6-EBCB9050FB2C}" srcOrd="10" destOrd="0" parTransId="{B1D46561-3DB4-4597-93E3-47BB5F07BC77}" sibTransId="{4F6747A3-CA7B-4E7E-A510-15154B97789A}"/>
    <dgm:cxn modelId="{B09139F7-71BC-4075-B244-0FF093951698}" srcId="{3DEC677D-39E1-407F-B4DD-B418AD4BFEAB}" destId="{DE5E3483-D6B6-4E38-9179-54CE886CBBA5}" srcOrd="0" destOrd="0" parTransId="{960512D0-4E7E-412E-8090-46B86B344CE2}" sibTransId="{21FFE4D9-36C8-4546-8C33-D8B43855B781}"/>
    <dgm:cxn modelId="{70D80631-45D5-4445-83F5-6318E7D3AF58}" type="presOf" srcId="{0F94554F-8F91-41A5-9F0D-883A5D5C269B}" destId="{9ADE93D2-B837-4E14-8E1C-A8E1C52E920D}" srcOrd="0" destOrd="7" presId="urn:microsoft.com/office/officeart/2005/8/layout/hList6"/>
    <dgm:cxn modelId="{587CE293-C6DB-4548-ACDE-F3F8B91E6DEE}" type="presOf" srcId="{49CCFD06-2668-4857-81B6-EBCB9050FB2C}" destId="{8CD67AAD-D923-4874-ACFB-EACB41A91631}" srcOrd="0" destOrd="11" presId="urn:microsoft.com/office/officeart/2005/8/layout/hList6"/>
    <dgm:cxn modelId="{90726FF9-E363-47A0-9A23-C1080885B2CF}" srcId="{9C8D2C56-725C-45A6-BDEB-1BA2639F22E8}" destId="{0211AC3C-5ADB-4328-8990-57A6BD1EB510}" srcOrd="4" destOrd="0" parTransId="{98F00039-82BF-4006-B1ED-EA92DEB160B6}" sibTransId="{DD58FE57-75E3-4723-87F7-B53612E8158A}"/>
    <dgm:cxn modelId="{57B9B717-498C-4BD6-A0E7-64EB1004BC02}" srcId="{42E38F20-1696-4823-A189-4CE9BCA8635C}" destId="{2D263B6B-5DE4-46E3-898A-DF077B5A2FD9}" srcOrd="1" destOrd="0" parTransId="{C4669917-EACC-4E60-9878-A7DAD8037F31}" sibTransId="{7D620888-E07E-4415-AF58-AF1005B202AA}"/>
    <dgm:cxn modelId="{2321FCF3-78D1-492E-90FC-4C28A9F45229}" srcId="{9C8D2C56-725C-45A6-BDEB-1BA2639F22E8}" destId="{3DEC677D-39E1-407F-B4DD-B418AD4BFEAB}" srcOrd="2" destOrd="0" parTransId="{9958D105-473B-4265-8585-20785F0D695C}" sibTransId="{040099F0-694A-48A9-921B-A01A6B36ED31}"/>
    <dgm:cxn modelId="{2228756D-A9D9-4B41-94A4-DEDC6EC8A718}" type="presOf" srcId="{C9D8F70E-A1AF-4ABC-8FF7-888D9B36F9CA}" destId="{DD400E07-7AF8-4D33-83B6-9C3B2808A5FF}" srcOrd="0" destOrd="2" presId="urn:microsoft.com/office/officeart/2005/8/layout/hList6"/>
    <dgm:cxn modelId="{D80F7FC5-4E51-4DCD-97DA-F2347EFA51EF}" srcId="{9C8D2C56-725C-45A6-BDEB-1BA2639F22E8}" destId="{2D7AA6AB-37BB-4062-B5E0-5890A9E125AB}" srcOrd="5" destOrd="0" parTransId="{7B6A0318-6D12-4502-8514-7574AF443F2D}" sibTransId="{C0920B79-A020-4E83-8CB9-80B6C97170B0}"/>
    <dgm:cxn modelId="{50245F0A-913C-4DD3-B02C-FC6B569068F2}" type="presOf" srcId="{D7D5AED1-46FB-4CC0-8C97-17F5F7C8CF63}" destId="{8CD67AAD-D923-4874-ACFB-EACB41A91631}" srcOrd="0" destOrd="7" presId="urn:microsoft.com/office/officeart/2005/8/layout/hList6"/>
    <dgm:cxn modelId="{CADF8CBE-0857-42DF-B2D6-89CF47EF196A}" srcId="{9C8D2C56-725C-45A6-BDEB-1BA2639F22E8}" destId="{42E38F20-1696-4823-A189-4CE9BCA8635C}" srcOrd="0" destOrd="0" parTransId="{D0D81B89-092F-4C44-AC36-0A720DFA291D}" sibTransId="{128F43F6-286D-418D-8E69-50142D802B84}"/>
    <dgm:cxn modelId="{A34BB198-0FA3-43E5-8D38-A30ABDC9F177}" type="presOf" srcId="{3176C71B-0F23-4FC6-9433-75C084A790B4}" destId="{10087723-4DB1-4355-84E0-15A3C83B6573}" srcOrd="0" destOrd="0" presId="urn:microsoft.com/office/officeart/2005/8/layout/hList6"/>
    <dgm:cxn modelId="{AE6F7E82-F1FF-46A8-906E-A8066C7DA215}" type="presOf" srcId="{1AA01B72-25FA-48EA-8E87-133140926AB0}" destId="{0674FE4E-2233-4DE4-940A-9FB541E0C12B}" srcOrd="0" destOrd="1" presId="urn:microsoft.com/office/officeart/2005/8/layout/hList6"/>
    <dgm:cxn modelId="{AE76CDD3-6086-44DF-82D9-93296BE60C69}" type="presOf" srcId="{95500A07-1818-4808-9BA5-715550D16723}" destId="{9ADE93D2-B837-4E14-8E1C-A8E1C52E920D}" srcOrd="0" destOrd="2" presId="urn:microsoft.com/office/officeart/2005/8/layout/hList6"/>
    <dgm:cxn modelId="{0AD8982A-73DE-4FB1-A57A-529C311CD362}" srcId="{0211AC3C-5ADB-4328-8990-57A6BD1EB510}" destId="{21EEE33C-33F1-482C-98A1-4B11095F9F39}" srcOrd="0" destOrd="0" parTransId="{3DFF0770-5179-4925-8BC3-1E9FD5657356}" sibTransId="{7ECB223C-58F0-4520-9E4D-4C7B7BE2CA38}"/>
    <dgm:cxn modelId="{9F79DB99-1299-403D-9CC7-72EED11A8F64}" type="presOf" srcId="{A87DA81A-EEDF-415D-AF97-D3B1C54DB8B8}" destId="{0674FE4E-2233-4DE4-940A-9FB541E0C12B}" srcOrd="0" destOrd="5" presId="urn:microsoft.com/office/officeart/2005/8/layout/hList6"/>
    <dgm:cxn modelId="{C6A7FFA0-FB66-4C50-8825-579CDF5000DD}" type="presOf" srcId="{F64D3C1B-7947-45D3-B0B7-14A1A4491FCC}" destId="{0674FE4E-2233-4DE4-940A-9FB541E0C12B}" srcOrd="0" destOrd="2" presId="urn:microsoft.com/office/officeart/2005/8/layout/hList6"/>
    <dgm:cxn modelId="{4C8E5BF5-F2DF-472C-9A17-3267232DE380}" type="presOf" srcId="{DE5E3483-D6B6-4E38-9179-54CE886CBBA5}" destId="{9ADE93D2-B837-4E14-8E1C-A8E1C52E920D}" srcOrd="0" destOrd="1" presId="urn:microsoft.com/office/officeart/2005/8/layout/hList6"/>
    <dgm:cxn modelId="{535205AE-46CE-4059-88D8-470E855E4FB8}" type="presOf" srcId="{95953E72-79B2-4E4E-AF15-DBE62E02EEAF}" destId="{8CD67AAD-D923-4874-ACFB-EACB41A91631}" srcOrd="0" destOrd="4" presId="urn:microsoft.com/office/officeart/2005/8/layout/hList6"/>
    <dgm:cxn modelId="{6C2F4C29-1FD7-457E-A346-E594CB011987}" srcId="{42E38F20-1696-4823-A189-4CE9BCA8635C}" destId="{57F07BBA-E407-4929-97FE-FCC9A6398313}" srcOrd="7" destOrd="0" parTransId="{80D17673-B7E4-4A5C-8D0F-E036055E9478}" sibTransId="{42793053-B2C4-48E8-A997-9EA8A580A939}"/>
    <dgm:cxn modelId="{3FA9B943-C95F-4847-A93F-C3BCB53A7B10}" srcId="{2D7AA6AB-37BB-4062-B5E0-5890A9E125AB}" destId="{94F65D1C-5B95-4008-A58F-4DC2FD4D17CA}" srcOrd="3" destOrd="0" parTransId="{95A4BAFD-C5C9-4319-A4AA-F4C26CF4459D}" sibTransId="{2F4ACC7A-4A46-44FE-AAA8-E8D2F073F32E}"/>
    <dgm:cxn modelId="{67E3B9E7-A338-4B81-9007-2096AA2A3F65}" srcId="{3DEC677D-39E1-407F-B4DD-B418AD4BFEAB}" destId="{47FDED8C-33A4-4B4A-BF81-C645A1F88BA9}" srcOrd="3" destOrd="0" parTransId="{C0C6FC84-D8B3-4E99-B439-6CAA8C804F8C}" sibTransId="{882492B3-4C25-4B56-85F6-1F15B16C8CAA}"/>
    <dgm:cxn modelId="{C96EDE05-6C79-4341-AE2D-2962EB765173}" srcId="{8114ABAD-781C-42D0-8661-6E5008ACCBAC}" destId="{A8575AAD-1782-4E41-BD17-AE80B722350C}" srcOrd="0" destOrd="0" parTransId="{8256905A-499D-4261-8B04-82BA3E860E66}" sibTransId="{26D814E4-A920-483D-8AFF-D7813414DE02}"/>
    <dgm:cxn modelId="{75B640AB-4822-45DC-9683-4FAEF889AC34}" srcId="{2D7AA6AB-37BB-4062-B5E0-5890A9E125AB}" destId="{A87DA81A-EEDF-415D-AF97-D3B1C54DB8B8}" srcOrd="4" destOrd="0" parTransId="{824BFE38-1CAD-4560-BF5E-B11CF0B9A0ED}" sibTransId="{63D664F4-FF79-4E69-8B3C-5F9C85E24F2C}"/>
    <dgm:cxn modelId="{09612410-C9EB-4585-827D-7834384565ED}" srcId="{3DEC677D-39E1-407F-B4DD-B418AD4BFEAB}" destId="{912DD20E-0ECC-4F0D-BA79-5B564FE1531F}" srcOrd="4" destOrd="0" parTransId="{84C46664-27BB-4C3C-A834-4908FB60EE81}" sibTransId="{5FA64234-EFF2-44B6-8BCB-A41F3E280927}"/>
    <dgm:cxn modelId="{6404767F-E917-4732-8046-FAB57C7D863F}" srcId="{2D7AA6AB-37BB-4062-B5E0-5890A9E125AB}" destId="{351E4ED2-755E-4520-B57D-253354AA045F}" srcOrd="2" destOrd="0" parTransId="{CF0C6B5B-FB1B-4277-91F3-6F9EF2D06517}" sibTransId="{26010E01-A0E7-4949-8502-3D46A88207E6}"/>
    <dgm:cxn modelId="{BADC13CF-83F2-4FE6-BA31-45A72960CC73}" type="presOf" srcId="{2D263B6B-5DE4-46E3-898A-DF077B5A2FD9}" destId="{8CD67AAD-D923-4874-ACFB-EACB41A91631}" srcOrd="0" destOrd="2" presId="urn:microsoft.com/office/officeart/2005/8/layout/hList6"/>
    <dgm:cxn modelId="{7F08134C-99F7-43D4-83DA-2D61C68D3689}" type="presOf" srcId="{CEF5F792-622D-4D25-9614-A146FD9B26AB}" destId="{9ADE93D2-B837-4E14-8E1C-A8E1C52E920D}" srcOrd="0" destOrd="6" presId="urn:microsoft.com/office/officeart/2005/8/layout/hList6"/>
    <dgm:cxn modelId="{B8540D64-7F32-4D4F-B910-DEB30BA0689D}" type="presOf" srcId="{39932B08-04A8-4101-BCBE-53315F6E681C}" destId="{8CD67AAD-D923-4874-ACFB-EACB41A91631}" srcOrd="0" destOrd="9" presId="urn:microsoft.com/office/officeart/2005/8/layout/hList6"/>
    <dgm:cxn modelId="{2E5E9434-C486-470C-A935-AEF3A96427E0}" srcId="{42E38F20-1696-4823-A189-4CE9BCA8635C}" destId="{4F87671C-85D1-4E83-84F7-5F537BCB70AE}" srcOrd="9" destOrd="0" parTransId="{864C616E-EB42-4805-BB3C-2CABD6633662}" sibTransId="{D72BCFC7-8591-49ED-80D6-557C52F71EE2}"/>
    <dgm:cxn modelId="{47C01279-0508-403E-AB55-0B18F5B25B78}" srcId="{8114ABAD-781C-42D0-8661-6E5008ACCBAC}" destId="{C9D8F70E-A1AF-4ABC-8FF7-888D9B36F9CA}" srcOrd="1" destOrd="0" parTransId="{30C50275-8C64-4E44-A8B6-55E5F22FCCE5}" sibTransId="{7FA4F60A-4078-4A45-B91F-59E5E703A506}"/>
    <dgm:cxn modelId="{CB50A1B9-1142-4B08-BE9E-5BE11D419A25}" type="presOf" srcId="{79E119B5-2320-4119-9045-C32B78F29221}" destId="{9ADE93D2-B837-4E14-8E1C-A8E1C52E920D}" srcOrd="0" destOrd="3" presId="urn:microsoft.com/office/officeart/2005/8/layout/hList6"/>
    <dgm:cxn modelId="{FD5706C6-7131-4D86-AE99-315387B46CEA}" srcId="{2D7AA6AB-37BB-4062-B5E0-5890A9E125AB}" destId="{F64D3C1B-7947-45D3-B0B7-14A1A4491FCC}" srcOrd="1" destOrd="0" parTransId="{3C3F9EA7-DC1C-4B97-8F98-22D8602A65BF}" sibTransId="{1475B3E8-61B5-4B52-BB17-F9AFFB439A4C}"/>
    <dgm:cxn modelId="{C4F27C89-DFEB-4025-BBD2-532A6E5D4C88}" srcId="{8114ABAD-781C-42D0-8661-6E5008ACCBAC}" destId="{622BE5C3-1A91-41D8-BB1F-BBB2DAE7EFCA}" srcOrd="2" destOrd="0" parTransId="{DFCC6EF0-8A49-4DDF-822D-AAE0D8068DF0}" sibTransId="{CD4F1A28-D9B8-4450-A237-BBFA9A066AB2}"/>
    <dgm:cxn modelId="{3BB85720-E1F7-4A6B-BEE7-F7B15B0F39F0}" srcId="{42E38F20-1696-4823-A189-4CE9BCA8635C}" destId="{95953E72-79B2-4E4E-AF15-DBE62E02EEAF}" srcOrd="3" destOrd="0" parTransId="{F3815E5A-C903-4FBD-A4D6-6808F2A2C155}" sibTransId="{B4D7F3D3-14B4-490B-B45A-44AFF1F47A9C}"/>
    <dgm:cxn modelId="{DB626EFF-AFD5-4AE8-AD9A-51E9FC23D596}" type="presOf" srcId="{4F87671C-85D1-4E83-84F7-5F537BCB70AE}" destId="{8CD67AAD-D923-4874-ACFB-EACB41A91631}" srcOrd="0" destOrd="10" presId="urn:microsoft.com/office/officeart/2005/8/layout/hList6"/>
    <dgm:cxn modelId="{C658D34B-1F77-4CE7-859F-E3704BFF56DD}" type="presOf" srcId="{42E38F20-1696-4823-A189-4CE9BCA8635C}" destId="{8CD67AAD-D923-4874-ACFB-EACB41A91631}" srcOrd="0" destOrd="0" presId="urn:microsoft.com/office/officeart/2005/8/layout/hList6"/>
    <dgm:cxn modelId="{FBE6C22C-9A10-4CA9-ACFA-CBD45AC3590B}" srcId="{3DEC677D-39E1-407F-B4DD-B418AD4BFEAB}" destId="{95500A07-1818-4808-9BA5-715550D16723}" srcOrd="1" destOrd="0" parTransId="{4D0FDFA5-5B6A-4EF7-A982-F284B03A4A16}" sibTransId="{C4C8A0C9-1D5D-4E77-B9A2-2E3C47A4CDFF}"/>
    <dgm:cxn modelId="{6C547C61-04F1-48B8-928D-FF97C990E9BA}" srcId="{42E38F20-1696-4823-A189-4CE9BCA8635C}" destId="{D7D5AED1-46FB-4CC0-8C97-17F5F7C8CF63}" srcOrd="6" destOrd="0" parTransId="{5C18C05E-374D-41D6-BF4F-7EEF77E1952C}" sibTransId="{0C4198EB-DFA1-4987-A20F-C3B1803D5E67}"/>
    <dgm:cxn modelId="{63EC1B72-624E-4CA6-8A2C-B1330BFCDA37}" type="presOf" srcId="{A8575AAD-1782-4E41-BD17-AE80B722350C}" destId="{DD400E07-7AF8-4D33-83B6-9C3B2808A5FF}" srcOrd="0" destOrd="1" presId="urn:microsoft.com/office/officeart/2005/8/layout/hList6"/>
    <dgm:cxn modelId="{B1BED714-BA81-421B-BF63-310A5FF97F30}" srcId="{3DEC677D-39E1-407F-B4DD-B418AD4BFEAB}" destId="{0F94554F-8F91-41A5-9F0D-883A5D5C269B}" srcOrd="6" destOrd="0" parTransId="{2F0B381C-94D3-49C3-9C56-15852347E9CF}" sibTransId="{B8BA7980-A3A6-4C6A-BA39-536D2603619F}"/>
    <dgm:cxn modelId="{11B577F7-5C8F-4F61-A284-6BD4D7F13F86}" type="presOf" srcId="{622BE5C3-1A91-41D8-BB1F-BBB2DAE7EFCA}" destId="{DD400E07-7AF8-4D33-83B6-9C3B2808A5FF}" srcOrd="0" destOrd="3" presId="urn:microsoft.com/office/officeart/2005/8/layout/hList6"/>
    <dgm:cxn modelId="{856A9E55-0280-4254-90DB-F64BA0CEBAC9}" type="presOf" srcId="{94013915-EE37-4434-9BBD-3CBCEEEB8286}" destId="{8CD67AAD-D923-4874-ACFB-EACB41A91631}" srcOrd="0" destOrd="12" presId="urn:microsoft.com/office/officeart/2005/8/layout/hList6"/>
    <dgm:cxn modelId="{3CD5BE27-5670-4E8E-93D9-18B625371932}" type="presOf" srcId="{096DF898-280B-4C77-9586-69731851C0BF}" destId="{8CD67AAD-D923-4874-ACFB-EACB41A91631}" srcOrd="0" destOrd="3" presId="urn:microsoft.com/office/officeart/2005/8/layout/hList6"/>
    <dgm:cxn modelId="{388D5B30-EFE8-4422-B64B-4D8A2DF12FE6}" type="presOf" srcId="{8E000EF2-A23B-4B92-BD0C-C6F8FBB73FD5}" destId="{8CD67AAD-D923-4874-ACFB-EACB41A91631}" srcOrd="0" destOrd="6" presId="urn:microsoft.com/office/officeart/2005/8/layout/hList6"/>
    <dgm:cxn modelId="{A002B757-DA26-419C-8B36-8F7F8CF37DB1}" srcId="{9C8D2C56-725C-45A6-BDEB-1BA2639F22E8}" destId="{8114ABAD-781C-42D0-8661-6E5008ACCBAC}" srcOrd="3" destOrd="0" parTransId="{F5B1624D-18F7-41B6-A2E8-A1D541B7E095}" sibTransId="{E72FE877-EF50-4040-913D-7E02070C0219}"/>
    <dgm:cxn modelId="{27F1FF60-E206-4C4A-85B0-C39A652412C6}" type="presOf" srcId="{8114ABAD-781C-42D0-8661-6E5008ACCBAC}" destId="{DD400E07-7AF8-4D33-83B6-9C3B2808A5FF}" srcOrd="0" destOrd="0" presId="urn:microsoft.com/office/officeart/2005/8/layout/hList6"/>
    <dgm:cxn modelId="{4C931B10-4FA5-41C0-8233-31D8CF66DBD8}" type="presOf" srcId="{2D7AA6AB-37BB-4062-B5E0-5890A9E125AB}" destId="{0674FE4E-2233-4DE4-940A-9FB541E0C12B}" srcOrd="0" destOrd="0" presId="urn:microsoft.com/office/officeart/2005/8/layout/hList6"/>
    <dgm:cxn modelId="{1E6CA555-C47C-4345-B070-15A8CC1558AD}" type="presOf" srcId="{9C8D2C56-725C-45A6-BDEB-1BA2639F22E8}" destId="{D3380EBB-76A1-4418-8001-33EDADCFF82F}" srcOrd="0" destOrd="0" presId="urn:microsoft.com/office/officeart/2005/8/layout/hList6"/>
    <dgm:cxn modelId="{EAAE6012-CBB3-4F4C-8169-62E01F3FA57D}" srcId="{3DEC677D-39E1-407F-B4DD-B418AD4BFEAB}" destId="{79E119B5-2320-4119-9045-C32B78F29221}" srcOrd="2" destOrd="0" parTransId="{4CBDE93C-4F33-4973-B0E2-99AD4B2CF36B}" sibTransId="{C40FA1C9-F800-4869-AE71-ED5B0495ADAF}"/>
    <dgm:cxn modelId="{AF2496BE-0869-4EF3-B102-90C7978E8408}" type="presOf" srcId="{57F07BBA-E407-4929-97FE-FCC9A6398313}" destId="{8CD67AAD-D923-4874-ACFB-EACB41A91631}" srcOrd="0" destOrd="8" presId="urn:microsoft.com/office/officeart/2005/8/layout/hList6"/>
    <dgm:cxn modelId="{5159FB16-D39B-4808-9BE7-3E06F6192868}" type="presOf" srcId="{21EEE33C-33F1-482C-98A1-4B11095F9F39}" destId="{DA127123-0925-4E79-9BA2-889211FA5F64}" srcOrd="0" destOrd="1" presId="urn:microsoft.com/office/officeart/2005/8/layout/hList6"/>
    <dgm:cxn modelId="{5B782150-4151-497E-83A1-55BFB997A198}" type="presParOf" srcId="{D3380EBB-76A1-4418-8001-33EDADCFF82F}" destId="{8CD67AAD-D923-4874-ACFB-EACB41A91631}" srcOrd="0" destOrd="0" presId="urn:microsoft.com/office/officeart/2005/8/layout/hList6"/>
    <dgm:cxn modelId="{7AEE800F-BCE0-4179-976D-C16EB1EEC166}" type="presParOf" srcId="{D3380EBB-76A1-4418-8001-33EDADCFF82F}" destId="{17F1EC0C-0CB5-4369-9BF2-D0638FF9BBEA}" srcOrd="1" destOrd="0" presId="urn:microsoft.com/office/officeart/2005/8/layout/hList6"/>
    <dgm:cxn modelId="{7C4F235E-487A-458C-BDB8-C115EF304EAB}" type="presParOf" srcId="{D3380EBB-76A1-4418-8001-33EDADCFF82F}" destId="{10087723-4DB1-4355-84E0-15A3C83B6573}" srcOrd="2" destOrd="0" presId="urn:microsoft.com/office/officeart/2005/8/layout/hList6"/>
    <dgm:cxn modelId="{15B683C7-C8B0-431B-AF5B-DD0EE1E9B59B}" type="presParOf" srcId="{D3380EBB-76A1-4418-8001-33EDADCFF82F}" destId="{88CC7EB9-3697-4544-AC61-46E7885C07B1}" srcOrd="3" destOrd="0" presId="urn:microsoft.com/office/officeart/2005/8/layout/hList6"/>
    <dgm:cxn modelId="{59BAB2E7-2D2E-4145-8D95-658B19E338F3}" type="presParOf" srcId="{D3380EBB-76A1-4418-8001-33EDADCFF82F}" destId="{9ADE93D2-B837-4E14-8E1C-A8E1C52E920D}" srcOrd="4" destOrd="0" presId="urn:microsoft.com/office/officeart/2005/8/layout/hList6"/>
    <dgm:cxn modelId="{2CB33D6C-161B-4227-BFEC-0A1943FCCDE4}" type="presParOf" srcId="{D3380EBB-76A1-4418-8001-33EDADCFF82F}" destId="{1AA28225-D76C-4ECA-9AC5-83CD90F51DA0}" srcOrd="5" destOrd="0" presId="urn:microsoft.com/office/officeart/2005/8/layout/hList6"/>
    <dgm:cxn modelId="{515BBD5B-105C-4E06-8D74-CDE9505D30AB}" type="presParOf" srcId="{D3380EBB-76A1-4418-8001-33EDADCFF82F}" destId="{DD400E07-7AF8-4D33-83B6-9C3B2808A5FF}" srcOrd="6" destOrd="0" presId="urn:microsoft.com/office/officeart/2005/8/layout/hList6"/>
    <dgm:cxn modelId="{6C04F549-59EB-49B1-99BB-959BA29BE0E9}" type="presParOf" srcId="{D3380EBB-76A1-4418-8001-33EDADCFF82F}" destId="{7296A2F7-4315-46A8-8F5D-1971617C52D1}" srcOrd="7" destOrd="0" presId="urn:microsoft.com/office/officeart/2005/8/layout/hList6"/>
    <dgm:cxn modelId="{0505C6E9-3074-427A-B67D-336F7FAFFCBE}" type="presParOf" srcId="{D3380EBB-76A1-4418-8001-33EDADCFF82F}" destId="{DA127123-0925-4E79-9BA2-889211FA5F64}" srcOrd="8" destOrd="0" presId="urn:microsoft.com/office/officeart/2005/8/layout/hList6"/>
    <dgm:cxn modelId="{21F38A86-DCCC-4124-97A2-CA2D4609FE9E}" type="presParOf" srcId="{D3380EBB-76A1-4418-8001-33EDADCFF82F}" destId="{A723E04E-5221-4926-8719-E6B0653F514C}" srcOrd="9" destOrd="0" presId="urn:microsoft.com/office/officeart/2005/8/layout/hList6"/>
    <dgm:cxn modelId="{746CE33C-8138-4CDC-B741-996C1EB0D036}" type="presParOf" srcId="{D3380EBB-76A1-4418-8001-33EDADCFF82F}" destId="{0674FE4E-2233-4DE4-940A-9FB541E0C12B}" srcOrd="10" destOrd="0" presId="urn:microsoft.com/office/officeart/2005/8/layout/h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69F0EE-8712-4118-A8C0-0092DD91845A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3099D7-39B3-44F5-98CD-BC499C17CA3D}">
      <dgm:prSet phldrT="[Text]"/>
      <dgm:spPr/>
      <dgm:t>
        <a:bodyPr/>
        <a:lstStyle/>
        <a:p>
          <a:r>
            <a:rPr lang="en-US" dirty="0" smtClean="0"/>
            <a:t>The reference section</a:t>
          </a:r>
          <a:endParaRPr lang="en-US" dirty="0"/>
        </a:p>
      </dgm:t>
    </dgm:pt>
    <dgm:pt modelId="{306CD37F-6BFA-4F4A-A9D5-9BDB0281BF0F}" type="parTrans" cxnId="{62CD774D-5124-4A96-8614-FDD607185214}">
      <dgm:prSet/>
      <dgm:spPr/>
      <dgm:t>
        <a:bodyPr/>
        <a:lstStyle/>
        <a:p>
          <a:endParaRPr lang="en-US"/>
        </a:p>
      </dgm:t>
    </dgm:pt>
    <dgm:pt modelId="{F1058F71-0FE2-4EBF-B66C-F7C869A65766}" type="sibTrans" cxnId="{62CD774D-5124-4A96-8614-FDD607185214}">
      <dgm:prSet/>
      <dgm:spPr/>
      <dgm:t>
        <a:bodyPr/>
        <a:lstStyle/>
        <a:p>
          <a:endParaRPr lang="en-US"/>
        </a:p>
      </dgm:t>
    </dgm:pt>
    <dgm:pt modelId="{DAA80122-0AAB-48C1-BD3E-56BB5716B049}">
      <dgm:prSet phldrT="[Text]"/>
      <dgm:spPr/>
      <dgm:t>
        <a:bodyPr/>
        <a:lstStyle/>
        <a:p>
          <a:r>
            <a:rPr lang="en-US" dirty="0" smtClean="0"/>
            <a:t>References/ Bibliography</a:t>
          </a:r>
          <a:endParaRPr lang="en-US" dirty="0"/>
        </a:p>
      </dgm:t>
    </dgm:pt>
    <dgm:pt modelId="{22DBAE8D-789E-4D04-9C59-AF8A607664B2}" type="parTrans" cxnId="{BCE38B7F-1BA8-44D3-B42C-9255D4AB9F39}">
      <dgm:prSet/>
      <dgm:spPr/>
      <dgm:t>
        <a:bodyPr/>
        <a:lstStyle/>
        <a:p>
          <a:endParaRPr lang="en-US"/>
        </a:p>
      </dgm:t>
    </dgm:pt>
    <dgm:pt modelId="{D8658546-7CB6-49F2-9903-0CB24F8951E2}" type="sibTrans" cxnId="{BCE38B7F-1BA8-44D3-B42C-9255D4AB9F39}">
      <dgm:prSet/>
      <dgm:spPr/>
      <dgm:t>
        <a:bodyPr/>
        <a:lstStyle/>
        <a:p>
          <a:endParaRPr lang="en-US"/>
        </a:p>
      </dgm:t>
    </dgm:pt>
    <dgm:pt modelId="{0E03E5DC-57F9-4644-9F9C-5AB7B01A0109}">
      <dgm:prSet/>
      <dgm:spPr/>
      <dgm:t>
        <a:bodyPr/>
        <a:lstStyle/>
        <a:p>
          <a:r>
            <a:rPr lang="en-US" smtClean="0"/>
            <a:t>Appendices</a:t>
          </a:r>
          <a:endParaRPr lang="en-US" dirty="0" smtClean="0"/>
        </a:p>
      </dgm:t>
    </dgm:pt>
    <dgm:pt modelId="{6DC7A82F-0747-4A43-9405-990E58DBA2D2}" type="parTrans" cxnId="{4165A16B-0E2A-4AE7-9671-AD1A32E4F947}">
      <dgm:prSet/>
      <dgm:spPr/>
      <dgm:t>
        <a:bodyPr/>
        <a:lstStyle/>
        <a:p>
          <a:endParaRPr lang="en-US"/>
        </a:p>
      </dgm:t>
    </dgm:pt>
    <dgm:pt modelId="{8D952780-1F49-4E06-967B-FDD04882AC1D}" type="sibTrans" cxnId="{4165A16B-0E2A-4AE7-9671-AD1A32E4F947}">
      <dgm:prSet/>
      <dgm:spPr/>
      <dgm:t>
        <a:bodyPr/>
        <a:lstStyle/>
        <a:p>
          <a:endParaRPr lang="en-US"/>
        </a:p>
      </dgm:t>
    </dgm:pt>
    <dgm:pt modelId="{CD61B142-CDB5-4F4E-90DE-5E96BFF8E449}" type="pres">
      <dgm:prSet presAssocID="{6A69F0EE-8712-4118-A8C0-0092DD91845A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BE5CE4F-86BC-49BF-8EB2-DA8E2117A671}" type="pres">
      <dgm:prSet presAssocID="{C43099D7-39B3-44F5-98CD-BC499C17CA3D}" presName="posSpace" presStyleCnt="0"/>
      <dgm:spPr/>
    </dgm:pt>
    <dgm:pt modelId="{10976AF0-D2C6-46E2-A259-CC282EA0AF61}" type="pres">
      <dgm:prSet presAssocID="{C43099D7-39B3-44F5-98CD-BC499C17CA3D}" presName="vertFlow" presStyleCnt="0"/>
      <dgm:spPr/>
    </dgm:pt>
    <dgm:pt modelId="{3245D556-01D1-4D3B-BE56-2C84FA236C77}" type="pres">
      <dgm:prSet presAssocID="{C43099D7-39B3-44F5-98CD-BC499C17CA3D}" presName="topSpace" presStyleCnt="0"/>
      <dgm:spPr/>
    </dgm:pt>
    <dgm:pt modelId="{D5316EA5-EFBB-45CC-9EBB-3720AAF980CB}" type="pres">
      <dgm:prSet presAssocID="{C43099D7-39B3-44F5-98CD-BC499C17CA3D}" presName="firstComp" presStyleCnt="0"/>
      <dgm:spPr/>
    </dgm:pt>
    <dgm:pt modelId="{351B6719-62A5-4078-BA23-ADF6B1D1DF24}" type="pres">
      <dgm:prSet presAssocID="{C43099D7-39B3-44F5-98CD-BC499C17CA3D}" presName="firstChild" presStyleLbl="bgAccFollowNode1" presStyleIdx="0" presStyleCnt="2"/>
      <dgm:spPr>
        <a:prstGeom prst="horizontalScroll">
          <a:avLst/>
        </a:prstGeom>
      </dgm:spPr>
      <dgm:t>
        <a:bodyPr/>
        <a:lstStyle/>
        <a:p>
          <a:endParaRPr lang="en-US"/>
        </a:p>
      </dgm:t>
    </dgm:pt>
    <dgm:pt modelId="{B2C663EA-B0E6-45F6-A626-071BDCDC90CB}" type="pres">
      <dgm:prSet presAssocID="{C43099D7-39B3-44F5-98CD-BC499C17CA3D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B42B54-4CB8-495C-8DF6-20DED271A1DF}" type="pres">
      <dgm:prSet presAssocID="{0E03E5DC-57F9-4644-9F9C-5AB7B01A0109}" presName="comp" presStyleCnt="0"/>
      <dgm:spPr/>
    </dgm:pt>
    <dgm:pt modelId="{B1BEF550-5740-4CCC-BC6E-2E8D52722992}" type="pres">
      <dgm:prSet presAssocID="{0E03E5DC-57F9-4644-9F9C-5AB7B01A0109}" presName="child" presStyleLbl="bgAccFollowNode1" presStyleIdx="1" presStyleCnt="2" custLinFactNeighborX="316" custLinFactNeighborY="-18610"/>
      <dgm:spPr>
        <a:prstGeom prst="horizontalScroll">
          <a:avLst/>
        </a:prstGeom>
      </dgm:spPr>
      <dgm:t>
        <a:bodyPr/>
        <a:lstStyle/>
        <a:p>
          <a:endParaRPr lang="en-US"/>
        </a:p>
      </dgm:t>
    </dgm:pt>
    <dgm:pt modelId="{CC40BD75-B3E8-45C2-9CCF-72754CA0D548}" type="pres">
      <dgm:prSet presAssocID="{0E03E5DC-57F9-4644-9F9C-5AB7B01A0109}" presName="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27EA-E654-4C19-BB38-E14E9BB0499C}" type="pres">
      <dgm:prSet presAssocID="{C43099D7-39B3-44F5-98CD-BC499C17CA3D}" presName="negSpace" presStyleCnt="0"/>
      <dgm:spPr/>
    </dgm:pt>
    <dgm:pt modelId="{F3698210-E120-46D5-A5A6-4F495094E1FD}" type="pres">
      <dgm:prSet presAssocID="{C43099D7-39B3-44F5-98CD-BC499C17CA3D}" presName="circle" presStyleLbl="node1" presStyleIdx="0" presStyleCnt="1"/>
      <dgm:spPr/>
      <dgm:t>
        <a:bodyPr/>
        <a:lstStyle/>
        <a:p>
          <a:endParaRPr lang="en-US"/>
        </a:p>
      </dgm:t>
    </dgm:pt>
  </dgm:ptLst>
  <dgm:cxnLst>
    <dgm:cxn modelId="{DE8F8153-4F80-4965-8DFA-29C87629C40F}" type="presOf" srcId="{0E03E5DC-57F9-4644-9F9C-5AB7B01A0109}" destId="{B1BEF550-5740-4CCC-BC6E-2E8D52722992}" srcOrd="0" destOrd="0" presId="urn:microsoft.com/office/officeart/2005/8/layout/hList9"/>
    <dgm:cxn modelId="{93B62003-122A-4ECB-8988-02F9097417F2}" type="presOf" srcId="{DAA80122-0AAB-48C1-BD3E-56BB5716B049}" destId="{351B6719-62A5-4078-BA23-ADF6B1D1DF24}" srcOrd="0" destOrd="0" presId="urn:microsoft.com/office/officeart/2005/8/layout/hList9"/>
    <dgm:cxn modelId="{62CD774D-5124-4A96-8614-FDD607185214}" srcId="{6A69F0EE-8712-4118-A8C0-0092DD91845A}" destId="{C43099D7-39B3-44F5-98CD-BC499C17CA3D}" srcOrd="0" destOrd="0" parTransId="{306CD37F-6BFA-4F4A-A9D5-9BDB0281BF0F}" sibTransId="{F1058F71-0FE2-4EBF-B66C-F7C869A65766}"/>
    <dgm:cxn modelId="{BCE38B7F-1BA8-44D3-B42C-9255D4AB9F39}" srcId="{C43099D7-39B3-44F5-98CD-BC499C17CA3D}" destId="{DAA80122-0AAB-48C1-BD3E-56BB5716B049}" srcOrd="0" destOrd="0" parTransId="{22DBAE8D-789E-4D04-9C59-AF8A607664B2}" sibTransId="{D8658546-7CB6-49F2-9903-0CB24F8951E2}"/>
    <dgm:cxn modelId="{4165A16B-0E2A-4AE7-9671-AD1A32E4F947}" srcId="{C43099D7-39B3-44F5-98CD-BC499C17CA3D}" destId="{0E03E5DC-57F9-4644-9F9C-5AB7B01A0109}" srcOrd="1" destOrd="0" parTransId="{6DC7A82F-0747-4A43-9405-990E58DBA2D2}" sibTransId="{8D952780-1F49-4E06-967B-FDD04882AC1D}"/>
    <dgm:cxn modelId="{FB918B46-BE84-4D40-96E9-778F070D392E}" type="presOf" srcId="{6A69F0EE-8712-4118-A8C0-0092DD91845A}" destId="{CD61B142-CDB5-4F4E-90DE-5E96BFF8E449}" srcOrd="0" destOrd="0" presId="urn:microsoft.com/office/officeart/2005/8/layout/hList9"/>
    <dgm:cxn modelId="{FD6785A1-55AA-489F-967C-5D79324BF020}" type="presOf" srcId="{C43099D7-39B3-44F5-98CD-BC499C17CA3D}" destId="{F3698210-E120-46D5-A5A6-4F495094E1FD}" srcOrd="0" destOrd="0" presId="urn:microsoft.com/office/officeart/2005/8/layout/hList9"/>
    <dgm:cxn modelId="{6D9132F2-429A-48DD-99B3-C0F2246131BE}" type="presOf" srcId="{0E03E5DC-57F9-4644-9F9C-5AB7B01A0109}" destId="{CC40BD75-B3E8-45C2-9CCF-72754CA0D548}" srcOrd="1" destOrd="0" presId="urn:microsoft.com/office/officeart/2005/8/layout/hList9"/>
    <dgm:cxn modelId="{3626D108-4242-44C4-8D90-DF85C5A89D67}" type="presOf" srcId="{DAA80122-0AAB-48C1-BD3E-56BB5716B049}" destId="{B2C663EA-B0E6-45F6-A626-071BDCDC90CB}" srcOrd="1" destOrd="0" presId="urn:microsoft.com/office/officeart/2005/8/layout/hList9"/>
    <dgm:cxn modelId="{5A2D321F-A1E2-454C-977B-B726778BB528}" type="presParOf" srcId="{CD61B142-CDB5-4F4E-90DE-5E96BFF8E449}" destId="{CBE5CE4F-86BC-49BF-8EB2-DA8E2117A671}" srcOrd="0" destOrd="0" presId="urn:microsoft.com/office/officeart/2005/8/layout/hList9"/>
    <dgm:cxn modelId="{5FFBAF20-38D3-447E-8F09-9D5A96C31D60}" type="presParOf" srcId="{CD61B142-CDB5-4F4E-90DE-5E96BFF8E449}" destId="{10976AF0-D2C6-46E2-A259-CC282EA0AF61}" srcOrd="1" destOrd="0" presId="urn:microsoft.com/office/officeart/2005/8/layout/hList9"/>
    <dgm:cxn modelId="{EAC7429E-55E5-46C1-806E-E229D2C486BF}" type="presParOf" srcId="{10976AF0-D2C6-46E2-A259-CC282EA0AF61}" destId="{3245D556-01D1-4D3B-BE56-2C84FA236C77}" srcOrd="0" destOrd="0" presId="urn:microsoft.com/office/officeart/2005/8/layout/hList9"/>
    <dgm:cxn modelId="{209F9BF2-1DE1-41CF-82A3-A9CB2851768F}" type="presParOf" srcId="{10976AF0-D2C6-46E2-A259-CC282EA0AF61}" destId="{D5316EA5-EFBB-45CC-9EBB-3720AAF980CB}" srcOrd="1" destOrd="0" presId="urn:microsoft.com/office/officeart/2005/8/layout/hList9"/>
    <dgm:cxn modelId="{CC30FF3B-3864-4D55-8CA8-B51EE9A7D87E}" type="presParOf" srcId="{D5316EA5-EFBB-45CC-9EBB-3720AAF980CB}" destId="{351B6719-62A5-4078-BA23-ADF6B1D1DF24}" srcOrd="0" destOrd="0" presId="urn:microsoft.com/office/officeart/2005/8/layout/hList9"/>
    <dgm:cxn modelId="{1A0F0C10-9C28-4144-A5E8-4F6C1BC7B291}" type="presParOf" srcId="{D5316EA5-EFBB-45CC-9EBB-3720AAF980CB}" destId="{B2C663EA-B0E6-45F6-A626-071BDCDC90CB}" srcOrd="1" destOrd="0" presId="urn:microsoft.com/office/officeart/2005/8/layout/hList9"/>
    <dgm:cxn modelId="{7623A506-1634-41E4-A054-EDB090AA4106}" type="presParOf" srcId="{10976AF0-D2C6-46E2-A259-CC282EA0AF61}" destId="{6FB42B54-4CB8-495C-8DF6-20DED271A1DF}" srcOrd="2" destOrd="0" presId="urn:microsoft.com/office/officeart/2005/8/layout/hList9"/>
    <dgm:cxn modelId="{CBEA7C24-0C98-4D3F-B94B-8EA18790B0EE}" type="presParOf" srcId="{6FB42B54-4CB8-495C-8DF6-20DED271A1DF}" destId="{B1BEF550-5740-4CCC-BC6E-2E8D52722992}" srcOrd="0" destOrd="0" presId="urn:microsoft.com/office/officeart/2005/8/layout/hList9"/>
    <dgm:cxn modelId="{065BD570-F923-4709-8504-AB31F8175A98}" type="presParOf" srcId="{6FB42B54-4CB8-495C-8DF6-20DED271A1DF}" destId="{CC40BD75-B3E8-45C2-9CCF-72754CA0D548}" srcOrd="1" destOrd="0" presId="urn:microsoft.com/office/officeart/2005/8/layout/hList9"/>
    <dgm:cxn modelId="{20527C5F-3FFA-4082-B587-6E0010B8C442}" type="presParOf" srcId="{CD61B142-CDB5-4F4E-90DE-5E96BFF8E449}" destId="{4D5C27EA-E654-4C19-BB38-E14E9BB0499C}" srcOrd="2" destOrd="0" presId="urn:microsoft.com/office/officeart/2005/8/layout/hList9"/>
    <dgm:cxn modelId="{C2F434B7-F679-48B1-8FE0-3E423992F1BF}" type="presParOf" srcId="{CD61B142-CDB5-4F4E-90DE-5E96BFF8E449}" destId="{F3698210-E120-46D5-A5A6-4F495094E1FD}" srcOrd="3" destOrd="0" presId="urn:microsoft.com/office/officeart/2005/8/layout/hList9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2FE06E-909D-4909-B1D3-0755B5D0919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62C062-85C3-42D9-A032-F9990E794E52}">
      <dgm:prSet custT="1"/>
      <dgm:spPr/>
      <dgm:t>
        <a:bodyPr/>
        <a:lstStyle/>
        <a:p>
          <a:r>
            <a:rPr lang="en-US" sz="4400" dirty="0" smtClean="0"/>
            <a:t>a) Technical Report</a:t>
          </a:r>
          <a:endParaRPr lang="en-US" sz="4400" dirty="0"/>
        </a:p>
      </dgm:t>
    </dgm:pt>
    <dgm:pt modelId="{640A25CC-C587-4731-8F57-6D0A7F17450D}" type="parTrans" cxnId="{70478B41-7D6A-49FD-82C0-F384417B86DF}">
      <dgm:prSet/>
      <dgm:spPr/>
      <dgm:t>
        <a:bodyPr/>
        <a:lstStyle/>
        <a:p>
          <a:endParaRPr lang="en-US"/>
        </a:p>
      </dgm:t>
    </dgm:pt>
    <dgm:pt modelId="{B035B153-3CC9-4BB3-8A0C-34748CCF1B54}" type="sibTrans" cxnId="{70478B41-7D6A-49FD-82C0-F384417B86DF}">
      <dgm:prSet/>
      <dgm:spPr/>
      <dgm:t>
        <a:bodyPr/>
        <a:lstStyle/>
        <a:p>
          <a:endParaRPr lang="en-US"/>
        </a:p>
      </dgm:t>
    </dgm:pt>
    <dgm:pt modelId="{78A18B9D-0425-46AD-B5A4-704CB7A39FD4}">
      <dgm:prSet custT="1"/>
      <dgm:spPr/>
      <dgm:t>
        <a:bodyPr/>
        <a:lstStyle/>
        <a:p>
          <a:r>
            <a:rPr lang="en-US" sz="4400" dirty="0" smtClean="0"/>
            <a:t>b) Popular Report</a:t>
          </a:r>
          <a:endParaRPr lang="en-US" sz="4400" dirty="0"/>
        </a:p>
      </dgm:t>
    </dgm:pt>
    <dgm:pt modelId="{C44C45F6-4296-4C40-BA67-713A293E5717}" type="parTrans" cxnId="{BC25E851-258A-4E3A-8999-7E8A1F15610E}">
      <dgm:prSet/>
      <dgm:spPr/>
      <dgm:t>
        <a:bodyPr/>
        <a:lstStyle/>
        <a:p>
          <a:endParaRPr lang="en-US"/>
        </a:p>
      </dgm:t>
    </dgm:pt>
    <dgm:pt modelId="{D67ACB94-DAF9-45D9-ADE6-D9E42A7C608D}" type="sibTrans" cxnId="{BC25E851-258A-4E3A-8999-7E8A1F15610E}">
      <dgm:prSet/>
      <dgm:spPr/>
      <dgm:t>
        <a:bodyPr/>
        <a:lstStyle/>
        <a:p>
          <a:endParaRPr lang="en-US"/>
        </a:p>
      </dgm:t>
    </dgm:pt>
    <dgm:pt modelId="{2463CDF0-4DA1-4AB6-8AB9-F90C216D9C32}" type="pres">
      <dgm:prSet presAssocID="{352FE06E-909D-4909-B1D3-0755B5D0919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2F2364-5953-4A85-8586-44AB8743EA4C}" type="pres">
      <dgm:prSet presAssocID="{D762C062-85C3-42D9-A032-F9990E794E5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24F6F4-EC61-45F5-AA35-F199D11D8F45}" type="pres">
      <dgm:prSet presAssocID="{B035B153-3CC9-4BB3-8A0C-34748CCF1B54}" presName="spacer" presStyleCnt="0"/>
      <dgm:spPr/>
    </dgm:pt>
    <dgm:pt modelId="{2FB44F20-F57C-443F-8BAC-E2DD9095DC08}" type="pres">
      <dgm:prSet presAssocID="{78A18B9D-0425-46AD-B5A4-704CB7A39FD4}" presName="parentText" presStyleLbl="node1" presStyleIdx="1" presStyleCnt="2" custLinFactNeighborY="-515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A0D5E8-1681-4953-9E22-69C7AB60C34F}" type="presOf" srcId="{D762C062-85C3-42D9-A032-F9990E794E52}" destId="{952F2364-5953-4A85-8586-44AB8743EA4C}" srcOrd="0" destOrd="0" presId="urn:microsoft.com/office/officeart/2005/8/layout/vList2"/>
    <dgm:cxn modelId="{FE735472-98E1-4E30-BCA7-5AB7CB963E91}" type="presOf" srcId="{352FE06E-909D-4909-B1D3-0755B5D0919C}" destId="{2463CDF0-4DA1-4AB6-8AB9-F90C216D9C32}" srcOrd="0" destOrd="0" presId="urn:microsoft.com/office/officeart/2005/8/layout/vList2"/>
    <dgm:cxn modelId="{A1779E71-1BB2-4EFC-91AE-29F7AD3BFC8D}" type="presOf" srcId="{78A18B9D-0425-46AD-B5A4-704CB7A39FD4}" destId="{2FB44F20-F57C-443F-8BAC-E2DD9095DC08}" srcOrd="0" destOrd="0" presId="urn:microsoft.com/office/officeart/2005/8/layout/vList2"/>
    <dgm:cxn modelId="{70478B41-7D6A-49FD-82C0-F384417B86DF}" srcId="{352FE06E-909D-4909-B1D3-0755B5D0919C}" destId="{D762C062-85C3-42D9-A032-F9990E794E52}" srcOrd="0" destOrd="0" parTransId="{640A25CC-C587-4731-8F57-6D0A7F17450D}" sibTransId="{B035B153-3CC9-4BB3-8A0C-34748CCF1B54}"/>
    <dgm:cxn modelId="{BC25E851-258A-4E3A-8999-7E8A1F15610E}" srcId="{352FE06E-909D-4909-B1D3-0755B5D0919C}" destId="{78A18B9D-0425-46AD-B5A4-704CB7A39FD4}" srcOrd="1" destOrd="0" parTransId="{C44C45F6-4296-4C40-BA67-713A293E5717}" sibTransId="{D67ACB94-DAF9-45D9-ADE6-D9E42A7C608D}"/>
    <dgm:cxn modelId="{33CF8CD5-EBA9-4CC9-B0E9-69AD56A62220}" type="presParOf" srcId="{2463CDF0-4DA1-4AB6-8AB9-F90C216D9C32}" destId="{952F2364-5953-4A85-8586-44AB8743EA4C}" srcOrd="0" destOrd="0" presId="urn:microsoft.com/office/officeart/2005/8/layout/vList2"/>
    <dgm:cxn modelId="{6E3DEDD2-5B45-439B-A371-0574507258A7}" type="presParOf" srcId="{2463CDF0-4DA1-4AB6-8AB9-F90C216D9C32}" destId="{2724F6F4-EC61-45F5-AA35-F199D11D8F45}" srcOrd="1" destOrd="0" presId="urn:microsoft.com/office/officeart/2005/8/layout/vList2"/>
    <dgm:cxn modelId="{154AA0BF-3863-48EE-A746-3030C58E850C}" type="presParOf" srcId="{2463CDF0-4DA1-4AB6-8AB9-F90C216D9C32}" destId="{2FB44F20-F57C-443F-8BAC-E2DD9095DC08}" srcOrd="2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9050DE-0431-4C21-AF02-C8F847CCB974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B6C883-C17B-4D2D-A4DB-943BDA064BDD}">
      <dgm:prSet phldrT="[Text]" custT="1"/>
      <dgm:spPr/>
      <dgm:t>
        <a:bodyPr/>
        <a:lstStyle/>
        <a:p>
          <a:pPr algn="just"/>
          <a:endParaRPr lang="en-US" sz="28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148C4FE-6D7A-4F79-97F1-CECED613A40B}" type="parTrans" cxnId="{EEB1F1BF-5886-4940-A6BD-42E597426A30}">
      <dgm:prSet/>
      <dgm:spPr/>
      <dgm:t>
        <a:bodyPr/>
        <a:lstStyle/>
        <a:p>
          <a:endParaRPr lang="en-US" baseline="0">
            <a:solidFill>
              <a:schemeClr val="tx1"/>
            </a:solidFill>
          </a:endParaRPr>
        </a:p>
      </dgm:t>
    </dgm:pt>
    <dgm:pt modelId="{EB20DCA2-46CF-410B-B0E5-15C5B7FEA298}" type="sibTrans" cxnId="{EEB1F1BF-5886-4940-A6BD-42E597426A30}">
      <dgm:prSet/>
      <dgm:spPr/>
      <dgm:t>
        <a:bodyPr/>
        <a:lstStyle/>
        <a:p>
          <a:endParaRPr lang="en-US" baseline="0">
            <a:solidFill>
              <a:schemeClr val="tx1"/>
            </a:solidFill>
          </a:endParaRPr>
        </a:p>
      </dgm:t>
    </dgm:pt>
    <dgm:pt modelId="{8D0318E2-2AB8-4B46-A347-41275B7A603E}" type="pres">
      <dgm:prSet presAssocID="{FD9050DE-0431-4C21-AF02-C8F847CCB97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80F8BB-2E65-484C-9026-45C7361154C5}" type="pres">
      <dgm:prSet presAssocID="{FD9050DE-0431-4C21-AF02-C8F847CCB974}" presName="ribbon" presStyleLbl="node1" presStyleIdx="0" presStyleCnt="1" custScaleY="112931" custLinFactNeighborX="-10522" custLinFactNeighborY="7974"/>
      <dgm:spPr>
        <a:prstGeom prst="flowChartOnlineStorag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E8D932E5-EC5D-44FC-8E38-BDC3D446302A}" type="pres">
      <dgm:prSet presAssocID="{FD9050DE-0431-4C21-AF02-C8F847CCB974}" presName="leftArrowText" presStyleLbl="node1" presStyleIdx="0" presStyleCnt="1" custScaleX="258465" custScaleY="146693" custLinFactNeighborX="21434" custLinFactNeighborY="2149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E4887-5ED8-4407-A01C-7C6A7E8D7C75}" type="pres">
      <dgm:prSet presAssocID="{FD9050DE-0431-4C21-AF02-C8F847CCB974}" presName="rightArrowText" presStyleLbl="node1" presStyleIdx="0" presStyleCnt="1" custScaleX="87179" custScaleY="5816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9930ED-4DB5-476C-89F0-62D75CA169A9}" type="presOf" srcId="{5DB6C883-C17B-4D2D-A4DB-943BDA064BDD}" destId="{E8D932E5-EC5D-44FC-8E38-BDC3D446302A}" srcOrd="0" destOrd="0" presId="urn:microsoft.com/office/officeart/2005/8/layout/arrow6"/>
    <dgm:cxn modelId="{EEB1F1BF-5886-4940-A6BD-42E597426A30}" srcId="{FD9050DE-0431-4C21-AF02-C8F847CCB974}" destId="{5DB6C883-C17B-4D2D-A4DB-943BDA064BDD}" srcOrd="0" destOrd="0" parTransId="{8148C4FE-6D7A-4F79-97F1-CECED613A40B}" sibTransId="{EB20DCA2-46CF-410B-B0E5-15C5B7FEA298}"/>
    <dgm:cxn modelId="{B1FF3A19-6681-4989-B523-4E7573CA9E53}" type="presOf" srcId="{FD9050DE-0431-4C21-AF02-C8F847CCB974}" destId="{8D0318E2-2AB8-4B46-A347-41275B7A603E}" srcOrd="0" destOrd="0" presId="urn:microsoft.com/office/officeart/2005/8/layout/arrow6"/>
    <dgm:cxn modelId="{10FDDEB9-CA0E-47E5-AB76-0C473589EC9D}" type="presParOf" srcId="{8D0318E2-2AB8-4B46-A347-41275B7A603E}" destId="{7380F8BB-2E65-484C-9026-45C7361154C5}" srcOrd="0" destOrd="0" presId="urn:microsoft.com/office/officeart/2005/8/layout/arrow6"/>
    <dgm:cxn modelId="{E855BED9-0373-4F08-8FAE-B36AFDCE9BA0}" type="presParOf" srcId="{8D0318E2-2AB8-4B46-A347-41275B7A603E}" destId="{E8D932E5-EC5D-44FC-8E38-BDC3D446302A}" srcOrd="1" destOrd="0" presId="urn:microsoft.com/office/officeart/2005/8/layout/arrow6"/>
    <dgm:cxn modelId="{3AAF3D5B-4568-4F17-A243-5752D7CA1D01}" type="presParOf" srcId="{8D0318E2-2AB8-4B46-A347-41275B7A603E}" destId="{8F6E4887-5ED8-4407-A01C-7C6A7E8D7C75}" srcOrd="2" destOrd="0" presId="urn:microsoft.com/office/officeart/2005/8/layout/arrow6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BCBA94-4D6C-494C-ABF5-ADF155D6335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4340C9-2150-4354-99BA-5C7599C43E75}">
      <dgm:prSet phldrT="[Text]" custT="1"/>
      <dgm:spPr/>
      <dgm:t>
        <a:bodyPr/>
        <a:lstStyle/>
        <a:p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Summary of results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1A553C26-B7E5-4246-A2D8-F77AB5859DCF}" type="parTrans" cxnId="{A3E43178-281B-48B5-AEA4-650B31A56BB8}">
      <dgm:prSet/>
      <dgm:spPr/>
      <dgm:t>
        <a:bodyPr/>
        <a:lstStyle/>
        <a:p>
          <a:endParaRPr lang="en-US"/>
        </a:p>
      </dgm:t>
    </dgm:pt>
    <dgm:pt modelId="{9AB1E51B-C55C-481D-B456-0A0A1106B13A}" type="sibTrans" cxnId="{A3E43178-281B-48B5-AEA4-650B31A56BB8}">
      <dgm:prSet/>
      <dgm:spPr/>
      <dgm:t>
        <a:bodyPr/>
        <a:lstStyle/>
        <a:p>
          <a:endParaRPr lang="en-US"/>
        </a:p>
      </dgm:t>
    </dgm:pt>
    <dgm:pt modelId="{AD9DFF2A-AD96-45C2-B540-FDA7BE72A6AB}">
      <dgm:prSet phldrT="[Text]" custT="1"/>
      <dgm:spPr/>
      <dgm:t>
        <a:bodyPr/>
        <a:lstStyle/>
        <a:p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Bibliography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84F4FA48-7EF3-46C5-B9A7-FA2C6CC577A7}" type="parTrans" cxnId="{BED7AEBD-1F91-4EAB-90A5-527D984D7884}">
      <dgm:prSet/>
      <dgm:spPr/>
      <dgm:t>
        <a:bodyPr/>
        <a:lstStyle/>
        <a:p>
          <a:endParaRPr lang="en-US"/>
        </a:p>
      </dgm:t>
    </dgm:pt>
    <dgm:pt modelId="{C27E5DB3-A3F9-4828-95DB-7809CCA6F341}" type="sibTrans" cxnId="{BED7AEBD-1F91-4EAB-90A5-527D984D7884}">
      <dgm:prSet/>
      <dgm:spPr/>
      <dgm:t>
        <a:bodyPr/>
        <a:lstStyle/>
        <a:p>
          <a:endParaRPr lang="en-US"/>
        </a:p>
      </dgm:t>
    </dgm:pt>
    <dgm:pt modelId="{9BA1510D-BAB3-424C-8FDB-8C79945E11A5}">
      <dgm:prSet phldrT="[Text]" custT="1"/>
      <dgm:spPr/>
      <dgm:t>
        <a:bodyPr/>
        <a:lstStyle/>
        <a:p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Nature of the study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B19D8A97-09AD-49ED-8DE0-0AEBAADD90E3}" type="parTrans" cxnId="{9A985B4D-2B2B-4AE9-A735-D47B1C95ED77}">
      <dgm:prSet/>
      <dgm:spPr/>
      <dgm:t>
        <a:bodyPr/>
        <a:lstStyle/>
        <a:p>
          <a:endParaRPr lang="en-US"/>
        </a:p>
      </dgm:t>
    </dgm:pt>
    <dgm:pt modelId="{009B1734-37CB-41B8-9A6A-D9759674D43A}" type="sibTrans" cxnId="{9A985B4D-2B2B-4AE9-A735-D47B1C95ED77}">
      <dgm:prSet/>
      <dgm:spPr/>
      <dgm:t>
        <a:bodyPr/>
        <a:lstStyle/>
        <a:p>
          <a:endParaRPr lang="en-US"/>
        </a:p>
      </dgm:t>
    </dgm:pt>
    <dgm:pt modelId="{D36A36A8-AF5C-430B-BB08-7FF5ED400229}">
      <dgm:prSet phldrT="[Text]" custT="1"/>
      <dgm:spPr/>
      <dgm:t>
        <a:bodyPr/>
        <a:lstStyle/>
        <a:p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Methods  employed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F24D4365-2788-4D0F-A1EE-B2D02408913F}" type="parTrans" cxnId="{8BD90BE8-C602-45D0-B539-5BE5203096AB}">
      <dgm:prSet/>
      <dgm:spPr/>
      <dgm:t>
        <a:bodyPr/>
        <a:lstStyle/>
        <a:p>
          <a:endParaRPr lang="en-US"/>
        </a:p>
      </dgm:t>
    </dgm:pt>
    <dgm:pt modelId="{E7319EFE-FB78-407D-85FC-B2E18FE00070}" type="sibTrans" cxnId="{8BD90BE8-C602-45D0-B539-5BE5203096AB}">
      <dgm:prSet/>
      <dgm:spPr/>
      <dgm:t>
        <a:bodyPr/>
        <a:lstStyle/>
        <a:p>
          <a:endParaRPr lang="en-US"/>
        </a:p>
      </dgm:t>
    </dgm:pt>
    <dgm:pt modelId="{833B3E5E-5966-48CD-BD61-5AA35152189B}">
      <dgm:prSet phldrT="[Text]" custT="1"/>
      <dgm:spPr/>
      <dgm:t>
        <a:bodyPr/>
        <a:lstStyle/>
        <a:p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Data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71C6118A-77EE-4887-88DB-6C117C7BA268}" type="parTrans" cxnId="{6B9AE90D-9021-4ABC-B37C-9AF091706384}">
      <dgm:prSet/>
      <dgm:spPr/>
      <dgm:t>
        <a:bodyPr/>
        <a:lstStyle/>
        <a:p>
          <a:endParaRPr lang="en-US"/>
        </a:p>
      </dgm:t>
    </dgm:pt>
    <dgm:pt modelId="{A98FF9D6-3F4D-4929-99CB-FE81953F1A4B}" type="sibTrans" cxnId="{6B9AE90D-9021-4ABC-B37C-9AF091706384}">
      <dgm:prSet/>
      <dgm:spPr/>
      <dgm:t>
        <a:bodyPr/>
        <a:lstStyle/>
        <a:p>
          <a:endParaRPr lang="en-US"/>
        </a:p>
      </dgm:t>
    </dgm:pt>
    <dgm:pt modelId="{7D140043-8978-4051-9534-FBE5540B9585}">
      <dgm:prSet phldrT="[Text]" custT="1"/>
      <dgm:spPr/>
      <dgm:t>
        <a:bodyPr/>
        <a:lstStyle/>
        <a:p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Analysis of data and presentation of findings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C29681F6-04FA-4DBF-B6A1-53A7C32005D6}" type="parTrans" cxnId="{0195F117-9C4C-4215-9436-65A568544D6F}">
      <dgm:prSet/>
      <dgm:spPr/>
      <dgm:t>
        <a:bodyPr/>
        <a:lstStyle/>
        <a:p>
          <a:endParaRPr lang="en-US"/>
        </a:p>
      </dgm:t>
    </dgm:pt>
    <dgm:pt modelId="{072E9CB3-BC13-425F-9B5A-8771667ACCA6}" type="sibTrans" cxnId="{0195F117-9C4C-4215-9436-65A568544D6F}">
      <dgm:prSet/>
      <dgm:spPr/>
      <dgm:t>
        <a:bodyPr/>
        <a:lstStyle/>
        <a:p>
          <a:endParaRPr lang="en-US"/>
        </a:p>
      </dgm:t>
    </dgm:pt>
    <dgm:pt modelId="{82803103-3113-4068-9508-F710DB7D8B7A}">
      <dgm:prSet custT="1"/>
      <dgm:spPr/>
      <dgm:t>
        <a:bodyPr/>
        <a:lstStyle/>
        <a:p>
          <a:r>
            <a:rPr lang="en-US" sz="1800" b="1" smtClean="0">
              <a:latin typeface="Times New Roman" pitchFamily="18" charset="0"/>
              <a:cs typeface="Times New Roman" pitchFamily="18" charset="0"/>
            </a:rPr>
            <a:t>Technical appendices</a:t>
          </a:r>
          <a:endParaRPr lang="en-US" sz="1800">
            <a:latin typeface="Times New Roman" pitchFamily="18" charset="0"/>
            <a:cs typeface="Times New Roman" pitchFamily="18" charset="0"/>
          </a:endParaRPr>
        </a:p>
      </dgm:t>
    </dgm:pt>
    <dgm:pt modelId="{69715761-9386-44D9-B6B8-399EAF2D474C}" type="parTrans" cxnId="{EA2DA833-1C8E-4F69-BD10-A7D2DEFBCC92}">
      <dgm:prSet/>
      <dgm:spPr/>
      <dgm:t>
        <a:bodyPr/>
        <a:lstStyle/>
        <a:p>
          <a:endParaRPr lang="en-US"/>
        </a:p>
      </dgm:t>
    </dgm:pt>
    <dgm:pt modelId="{4C7E36F8-462B-435B-B8CF-F17E470F3D1F}" type="sibTrans" cxnId="{EA2DA833-1C8E-4F69-BD10-A7D2DEFBCC92}">
      <dgm:prSet/>
      <dgm:spPr/>
      <dgm:t>
        <a:bodyPr/>
        <a:lstStyle/>
        <a:p>
          <a:endParaRPr lang="en-US"/>
        </a:p>
      </dgm:t>
    </dgm:pt>
    <dgm:pt modelId="{18311771-B1A2-4B1A-B93C-9279318F0743}">
      <dgm:prSet custT="1"/>
      <dgm:spPr/>
      <dgm:t>
        <a:bodyPr/>
        <a:lstStyle/>
        <a:p>
          <a:r>
            <a:rPr lang="en-US" sz="2000" b="1" smtClean="0">
              <a:latin typeface="Times New Roman" pitchFamily="18" charset="0"/>
              <a:cs typeface="Times New Roman" pitchFamily="18" charset="0"/>
            </a:rPr>
            <a:t>Index</a:t>
          </a:r>
          <a:endParaRPr lang="en-US" sz="2000">
            <a:latin typeface="Times New Roman" pitchFamily="18" charset="0"/>
            <a:cs typeface="Times New Roman" pitchFamily="18" charset="0"/>
          </a:endParaRPr>
        </a:p>
      </dgm:t>
    </dgm:pt>
    <dgm:pt modelId="{3303BE1F-CEA9-4DFE-B451-7EBFF3440B7E}" type="parTrans" cxnId="{0625E317-0DDD-47E5-B698-0056BF2A520A}">
      <dgm:prSet/>
      <dgm:spPr/>
      <dgm:t>
        <a:bodyPr/>
        <a:lstStyle/>
        <a:p>
          <a:endParaRPr lang="en-US"/>
        </a:p>
      </dgm:t>
    </dgm:pt>
    <dgm:pt modelId="{9CB85184-3380-4EE6-ADC4-C14BBA67CFFD}" type="sibTrans" cxnId="{0625E317-0DDD-47E5-B698-0056BF2A520A}">
      <dgm:prSet/>
      <dgm:spPr/>
      <dgm:t>
        <a:bodyPr/>
        <a:lstStyle/>
        <a:p>
          <a:endParaRPr lang="en-US"/>
        </a:p>
      </dgm:t>
    </dgm:pt>
    <dgm:pt modelId="{EA0FB054-E458-48CE-8B0A-000DF9F45D98}">
      <dgm:prSet custT="1"/>
      <dgm:spPr/>
      <dgm:t>
        <a:bodyPr/>
        <a:lstStyle/>
        <a:p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Conclusions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1589E35B-9890-4160-B120-08AC06B5A7C5}" type="sibTrans" cxnId="{C887621A-218A-40A0-846C-1137BBE0C862}">
      <dgm:prSet/>
      <dgm:spPr/>
      <dgm:t>
        <a:bodyPr/>
        <a:lstStyle/>
        <a:p>
          <a:endParaRPr lang="en-US"/>
        </a:p>
      </dgm:t>
    </dgm:pt>
    <dgm:pt modelId="{60E5FE68-CAD3-4178-BF04-EBC9200E0E51}" type="parTrans" cxnId="{C887621A-218A-40A0-846C-1137BBE0C862}">
      <dgm:prSet/>
      <dgm:spPr/>
      <dgm:t>
        <a:bodyPr/>
        <a:lstStyle/>
        <a:p>
          <a:endParaRPr lang="en-US"/>
        </a:p>
      </dgm:t>
    </dgm:pt>
    <dgm:pt modelId="{CDF26051-722A-43EC-AB83-28A00CC8E368}" type="pres">
      <dgm:prSet presAssocID="{65BCBA94-4D6C-494C-ABF5-ADF155D6335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63DBE2-C40C-42E6-922F-5D6F119619BB}" type="pres">
      <dgm:prSet presAssocID="{454340C9-2150-4354-99BA-5C7599C43E75}" presName="node" presStyleLbl="node1" presStyleIdx="0" presStyleCnt="9" custScaleX="136467" custScaleY="83115" custRadScaleRad="105104" custRadScaleInc="-48890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F5916A6F-5865-4FFB-9A0E-BB31E07F2FDA}" type="pres">
      <dgm:prSet presAssocID="{9AB1E51B-C55C-481D-B456-0A0A1106B13A}" presName="sibTrans" presStyleLbl="sibTrans2D1" presStyleIdx="0" presStyleCnt="9"/>
      <dgm:spPr/>
      <dgm:t>
        <a:bodyPr/>
        <a:lstStyle/>
        <a:p>
          <a:endParaRPr lang="en-US"/>
        </a:p>
      </dgm:t>
    </dgm:pt>
    <dgm:pt modelId="{76B15997-80CF-4CD9-8EE7-1F67BF94C480}" type="pres">
      <dgm:prSet presAssocID="{9AB1E51B-C55C-481D-B456-0A0A1106B13A}" presName="connectorText" presStyleLbl="sibTrans2D1" presStyleIdx="0" presStyleCnt="9"/>
      <dgm:spPr/>
      <dgm:t>
        <a:bodyPr/>
        <a:lstStyle/>
        <a:p>
          <a:endParaRPr lang="en-US"/>
        </a:p>
      </dgm:t>
    </dgm:pt>
    <dgm:pt modelId="{6C6709F4-9542-440D-A6AD-3D9D55C09563}" type="pres">
      <dgm:prSet presAssocID="{9BA1510D-BAB3-424C-8FDB-8C79945E11A5}" presName="node" presStyleLbl="node1" presStyleIdx="1" presStyleCnt="9" custScaleX="158449" custRadScaleRad="114542" custRadScaleInc="4600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C3B226AE-7295-4545-81A9-F3FDBD1F75C9}" type="pres">
      <dgm:prSet presAssocID="{009B1734-37CB-41B8-9A6A-D9759674D43A}" presName="sibTrans" presStyleLbl="sibTrans2D1" presStyleIdx="1" presStyleCnt="9"/>
      <dgm:spPr/>
      <dgm:t>
        <a:bodyPr/>
        <a:lstStyle/>
        <a:p>
          <a:endParaRPr lang="en-US"/>
        </a:p>
      </dgm:t>
    </dgm:pt>
    <dgm:pt modelId="{E6E7A6CD-5C6F-4F06-B4A7-D433134D1C02}" type="pres">
      <dgm:prSet presAssocID="{009B1734-37CB-41B8-9A6A-D9759674D43A}" presName="connectorText" presStyleLbl="sibTrans2D1" presStyleIdx="1" presStyleCnt="9"/>
      <dgm:spPr/>
      <dgm:t>
        <a:bodyPr/>
        <a:lstStyle/>
        <a:p>
          <a:endParaRPr lang="en-US"/>
        </a:p>
      </dgm:t>
    </dgm:pt>
    <dgm:pt modelId="{C403DC09-A26A-4E9D-98A6-BD345B3D8D19}" type="pres">
      <dgm:prSet presAssocID="{D36A36A8-AF5C-430B-BB08-7FF5ED400229}" presName="node" presStyleLbl="node1" presStyleIdx="2" presStyleCnt="9" custScaleX="166372" custScaleY="88406" custRadScaleRad="142194" custRadScaleInc="19742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89EC845C-5497-4FEF-A9DB-36661C522EBD}" type="pres">
      <dgm:prSet presAssocID="{E7319EFE-FB78-407D-85FC-B2E18FE00070}" presName="sibTrans" presStyleLbl="sibTrans2D1" presStyleIdx="2" presStyleCnt="9"/>
      <dgm:spPr/>
      <dgm:t>
        <a:bodyPr/>
        <a:lstStyle/>
        <a:p>
          <a:endParaRPr lang="en-US"/>
        </a:p>
      </dgm:t>
    </dgm:pt>
    <dgm:pt modelId="{2D495B5C-68C9-4CFB-B54F-BD23CF5E82D6}" type="pres">
      <dgm:prSet presAssocID="{E7319EFE-FB78-407D-85FC-B2E18FE00070}" presName="connectorText" presStyleLbl="sibTrans2D1" presStyleIdx="2" presStyleCnt="9"/>
      <dgm:spPr/>
      <dgm:t>
        <a:bodyPr/>
        <a:lstStyle/>
        <a:p>
          <a:endParaRPr lang="en-US"/>
        </a:p>
      </dgm:t>
    </dgm:pt>
    <dgm:pt modelId="{FB08894A-03CF-41C5-9B85-1D6798398A84}" type="pres">
      <dgm:prSet presAssocID="{833B3E5E-5966-48CD-BD61-5AA35152189B}" presName="node" presStyleLbl="node1" presStyleIdx="3" presStyleCnt="9" custScaleX="157978" custScaleY="70295" custRadScaleRad="130143" custRadScaleInc="-61154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9FB8A46E-BDDA-45A9-8E94-A16E20A8F001}" type="pres">
      <dgm:prSet presAssocID="{A98FF9D6-3F4D-4929-99CB-FE81953F1A4B}" presName="sibTrans" presStyleLbl="sibTrans2D1" presStyleIdx="3" presStyleCnt="9"/>
      <dgm:spPr/>
      <dgm:t>
        <a:bodyPr/>
        <a:lstStyle/>
        <a:p>
          <a:endParaRPr lang="en-US"/>
        </a:p>
      </dgm:t>
    </dgm:pt>
    <dgm:pt modelId="{524860CE-A5AB-4467-829B-E41DE891BBDE}" type="pres">
      <dgm:prSet presAssocID="{A98FF9D6-3F4D-4929-99CB-FE81953F1A4B}" presName="connectorText" presStyleLbl="sibTrans2D1" presStyleIdx="3" presStyleCnt="9"/>
      <dgm:spPr/>
      <dgm:t>
        <a:bodyPr/>
        <a:lstStyle/>
        <a:p>
          <a:endParaRPr lang="en-US"/>
        </a:p>
      </dgm:t>
    </dgm:pt>
    <dgm:pt modelId="{DF59FD1A-E67E-49A1-9C66-60B7EADF191C}" type="pres">
      <dgm:prSet presAssocID="{7D140043-8978-4051-9534-FBE5540B9585}" presName="node" presStyleLbl="node1" presStyleIdx="4" presStyleCnt="9" custScaleX="201072" custScaleY="102392" custRadScaleRad="108665" custRadScaleInc="-50714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9A740628-A5B7-4C47-8905-2AA9CC37A2C0}" type="pres">
      <dgm:prSet presAssocID="{072E9CB3-BC13-425F-9B5A-8771667ACCA6}" presName="sibTrans" presStyleLbl="sibTrans2D1" presStyleIdx="4" presStyleCnt="9"/>
      <dgm:spPr/>
      <dgm:t>
        <a:bodyPr/>
        <a:lstStyle/>
        <a:p>
          <a:endParaRPr lang="en-US"/>
        </a:p>
      </dgm:t>
    </dgm:pt>
    <dgm:pt modelId="{9568CA1B-5604-47AE-BB74-E6AB658F6985}" type="pres">
      <dgm:prSet presAssocID="{072E9CB3-BC13-425F-9B5A-8771667ACCA6}" presName="connectorText" presStyleLbl="sibTrans2D1" presStyleIdx="4" presStyleCnt="9"/>
      <dgm:spPr/>
      <dgm:t>
        <a:bodyPr/>
        <a:lstStyle/>
        <a:p>
          <a:endParaRPr lang="en-US"/>
        </a:p>
      </dgm:t>
    </dgm:pt>
    <dgm:pt modelId="{3A3A142E-9290-453A-AD45-8043D0EAC590}" type="pres">
      <dgm:prSet presAssocID="{EA0FB054-E458-48CE-8B0A-000DF9F45D98}" presName="node" presStyleLbl="node1" presStyleIdx="5" presStyleCnt="9" custScaleX="168265" custScaleY="88745" custRadScaleRad="104115" custRadScaleInc="27507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41224483-3E28-4344-A7AE-1C3B6920D3DC}" type="pres">
      <dgm:prSet presAssocID="{1589E35B-9890-4160-B120-08AC06B5A7C5}" presName="sibTrans" presStyleLbl="sibTrans2D1" presStyleIdx="5" presStyleCnt="9"/>
      <dgm:spPr/>
      <dgm:t>
        <a:bodyPr/>
        <a:lstStyle/>
        <a:p>
          <a:endParaRPr lang="en-US"/>
        </a:p>
      </dgm:t>
    </dgm:pt>
    <dgm:pt modelId="{E0C33D54-24A3-46E0-B0D0-0D43ED1D2A7A}" type="pres">
      <dgm:prSet presAssocID="{1589E35B-9890-4160-B120-08AC06B5A7C5}" presName="connectorText" presStyleLbl="sibTrans2D1" presStyleIdx="5" presStyleCnt="9"/>
      <dgm:spPr/>
      <dgm:t>
        <a:bodyPr/>
        <a:lstStyle/>
        <a:p>
          <a:endParaRPr lang="en-US"/>
        </a:p>
      </dgm:t>
    </dgm:pt>
    <dgm:pt modelId="{E0D681E7-E7C7-4328-9368-DF97A1B7568A}" type="pres">
      <dgm:prSet presAssocID="{AD9DFF2A-AD96-45C2-B540-FDA7BE72A6AB}" presName="node" presStyleLbl="node1" presStyleIdx="6" presStyleCnt="9" custScaleX="175213" custScaleY="86346" custRadScaleRad="101467" custRadScaleInc="32260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C69C870D-2170-4D12-9A4C-83B019D527D6}" type="pres">
      <dgm:prSet presAssocID="{C27E5DB3-A3F9-4828-95DB-7809CCA6F341}" presName="sibTrans" presStyleLbl="sibTrans2D1" presStyleIdx="6" presStyleCnt="9"/>
      <dgm:spPr/>
      <dgm:t>
        <a:bodyPr/>
        <a:lstStyle/>
        <a:p>
          <a:endParaRPr lang="en-US"/>
        </a:p>
      </dgm:t>
    </dgm:pt>
    <dgm:pt modelId="{E97EECBA-5BB1-42CE-9BED-6F0C4AF59C94}" type="pres">
      <dgm:prSet presAssocID="{C27E5DB3-A3F9-4828-95DB-7809CCA6F341}" presName="connectorText" presStyleLbl="sibTrans2D1" presStyleIdx="6" presStyleCnt="9"/>
      <dgm:spPr/>
      <dgm:t>
        <a:bodyPr/>
        <a:lstStyle/>
        <a:p>
          <a:endParaRPr lang="en-US"/>
        </a:p>
      </dgm:t>
    </dgm:pt>
    <dgm:pt modelId="{77B95B65-EF63-4EAE-B038-EA88F5E069A1}" type="pres">
      <dgm:prSet presAssocID="{82803103-3113-4068-9508-F710DB7D8B7A}" presName="node" presStyleLbl="node1" presStyleIdx="7" presStyleCnt="9" custScaleX="159077" custScaleY="102059" custRadScaleRad="128680" custRadScaleInc="-1655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2BE99611-8B97-494E-9CFF-4631A202C935}" type="pres">
      <dgm:prSet presAssocID="{4C7E36F8-462B-435B-B8CF-F17E470F3D1F}" presName="sibTrans" presStyleLbl="sibTrans2D1" presStyleIdx="7" presStyleCnt="9"/>
      <dgm:spPr/>
      <dgm:t>
        <a:bodyPr/>
        <a:lstStyle/>
        <a:p>
          <a:endParaRPr lang="en-US"/>
        </a:p>
      </dgm:t>
    </dgm:pt>
    <dgm:pt modelId="{C2923059-0142-452D-AAEE-888C30D8FD5B}" type="pres">
      <dgm:prSet presAssocID="{4C7E36F8-462B-435B-B8CF-F17E470F3D1F}" presName="connectorText" presStyleLbl="sibTrans2D1" presStyleIdx="7" presStyleCnt="9"/>
      <dgm:spPr/>
      <dgm:t>
        <a:bodyPr/>
        <a:lstStyle/>
        <a:p>
          <a:endParaRPr lang="en-US"/>
        </a:p>
      </dgm:t>
    </dgm:pt>
    <dgm:pt modelId="{866A83C7-8245-4C90-AAB1-AA430B6C9D53}" type="pres">
      <dgm:prSet presAssocID="{18311771-B1A2-4B1A-B93C-9279318F0743}" presName="node" presStyleLbl="node1" presStyleIdx="8" presStyleCnt="9" custScaleX="141215" custScaleY="77492" custRadScaleRad="131732" custRadScaleInc="-7153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E8451FBC-F873-4620-B4B9-082E1154E72D}" type="pres">
      <dgm:prSet presAssocID="{9CB85184-3380-4EE6-ADC4-C14BBA67CFFD}" presName="sibTrans" presStyleLbl="sibTrans2D1" presStyleIdx="8" presStyleCnt="9"/>
      <dgm:spPr/>
      <dgm:t>
        <a:bodyPr/>
        <a:lstStyle/>
        <a:p>
          <a:endParaRPr lang="en-US"/>
        </a:p>
      </dgm:t>
    </dgm:pt>
    <dgm:pt modelId="{77D6D426-1C73-4752-9489-A6C97CF4BB5D}" type="pres">
      <dgm:prSet presAssocID="{9CB85184-3380-4EE6-ADC4-C14BBA67CFFD}" presName="connectorText" presStyleLbl="sibTrans2D1" presStyleIdx="8" presStyleCnt="9"/>
      <dgm:spPr/>
      <dgm:t>
        <a:bodyPr/>
        <a:lstStyle/>
        <a:p>
          <a:endParaRPr lang="en-US"/>
        </a:p>
      </dgm:t>
    </dgm:pt>
  </dgm:ptLst>
  <dgm:cxnLst>
    <dgm:cxn modelId="{79DA59B6-5F84-48D1-8D69-C2001B32281E}" type="presOf" srcId="{4C7E36F8-462B-435B-B8CF-F17E470F3D1F}" destId="{C2923059-0142-452D-AAEE-888C30D8FD5B}" srcOrd="1" destOrd="0" presId="urn:microsoft.com/office/officeart/2005/8/layout/cycle2"/>
    <dgm:cxn modelId="{9A985B4D-2B2B-4AE9-A735-D47B1C95ED77}" srcId="{65BCBA94-4D6C-494C-ABF5-ADF155D63358}" destId="{9BA1510D-BAB3-424C-8FDB-8C79945E11A5}" srcOrd="1" destOrd="0" parTransId="{B19D8A97-09AD-49ED-8DE0-0AEBAADD90E3}" sibTransId="{009B1734-37CB-41B8-9A6A-D9759674D43A}"/>
    <dgm:cxn modelId="{986C992F-331B-4660-AB5D-93B0D0829E8F}" type="presOf" srcId="{833B3E5E-5966-48CD-BD61-5AA35152189B}" destId="{FB08894A-03CF-41C5-9B85-1D6798398A84}" srcOrd="0" destOrd="0" presId="urn:microsoft.com/office/officeart/2005/8/layout/cycle2"/>
    <dgm:cxn modelId="{B5E76CAE-054B-4DC2-9607-39D7C4DA6AA4}" type="presOf" srcId="{072E9CB3-BC13-425F-9B5A-8771667ACCA6}" destId="{9A740628-A5B7-4C47-8905-2AA9CC37A2C0}" srcOrd="0" destOrd="0" presId="urn:microsoft.com/office/officeart/2005/8/layout/cycle2"/>
    <dgm:cxn modelId="{2D1A721A-6A30-41DB-B308-5BF6A01DB91C}" type="presOf" srcId="{E7319EFE-FB78-407D-85FC-B2E18FE00070}" destId="{89EC845C-5497-4FEF-A9DB-36661C522EBD}" srcOrd="0" destOrd="0" presId="urn:microsoft.com/office/officeart/2005/8/layout/cycle2"/>
    <dgm:cxn modelId="{00FA3547-AD39-4257-B5A1-0FF63F04B198}" type="presOf" srcId="{E7319EFE-FB78-407D-85FC-B2E18FE00070}" destId="{2D495B5C-68C9-4CFB-B54F-BD23CF5E82D6}" srcOrd="1" destOrd="0" presId="urn:microsoft.com/office/officeart/2005/8/layout/cycle2"/>
    <dgm:cxn modelId="{F38A3DD8-E57A-4ED5-98C1-D877BC006FE3}" type="presOf" srcId="{82803103-3113-4068-9508-F710DB7D8B7A}" destId="{77B95B65-EF63-4EAE-B038-EA88F5E069A1}" srcOrd="0" destOrd="0" presId="urn:microsoft.com/office/officeart/2005/8/layout/cycle2"/>
    <dgm:cxn modelId="{A3E43178-281B-48B5-AEA4-650B31A56BB8}" srcId="{65BCBA94-4D6C-494C-ABF5-ADF155D63358}" destId="{454340C9-2150-4354-99BA-5C7599C43E75}" srcOrd="0" destOrd="0" parTransId="{1A553C26-B7E5-4246-A2D8-F77AB5859DCF}" sibTransId="{9AB1E51B-C55C-481D-B456-0A0A1106B13A}"/>
    <dgm:cxn modelId="{AF0930EC-6AA3-4997-A0C6-A7617FE9A248}" type="presOf" srcId="{1589E35B-9890-4160-B120-08AC06B5A7C5}" destId="{41224483-3E28-4344-A7AE-1C3B6920D3DC}" srcOrd="0" destOrd="0" presId="urn:microsoft.com/office/officeart/2005/8/layout/cycle2"/>
    <dgm:cxn modelId="{C0C197DA-D8C2-409F-9A89-BBD6C2857879}" type="presOf" srcId="{D36A36A8-AF5C-430B-BB08-7FF5ED400229}" destId="{C403DC09-A26A-4E9D-98A6-BD345B3D8D19}" srcOrd="0" destOrd="0" presId="urn:microsoft.com/office/officeart/2005/8/layout/cycle2"/>
    <dgm:cxn modelId="{8968D829-E0C0-420E-9CC2-CEB67F4F8DE1}" type="presOf" srcId="{65BCBA94-4D6C-494C-ABF5-ADF155D63358}" destId="{CDF26051-722A-43EC-AB83-28A00CC8E368}" srcOrd="0" destOrd="0" presId="urn:microsoft.com/office/officeart/2005/8/layout/cycle2"/>
    <dgm:cxn modelId="{8BD90BE8-C602-45D0-B539-5BE5203096AB}" srcId="{65BCBA94-4D6C-494C-ABF5-ADF155D63358}" destId="{D36A36A8-AF5C-430B-BB08-7FF5ED400229}" srcOrd="2" destOrd="0" parTransId="{F24D4365-2788-4D0F-A1EE-B2D02408913F}" sibTransId="{E7319EFE-FB78-407D-85FC-B2E18FE00070}"/>
    <dgm:cxn modelId="{1F19E1F8-2334-464C-8F87-D0D97ADFE287}" type="presOf" srcId="{9CB85184-3380-4EE6-ADC4-C14BBA67CFFD}" destId="{E8451FBC-F873-4620-B4B9-082E1154E72D}" srcOrd="0" destOrd="0" presId="urn:microsoft.com/office/officeart/2005/8/layout/cycle2"/>
    <dgm:cxn modelId="{24CB5B6F-65F2-41C6-B9A4-DC7540A2D1DF}" type="presOf" srcId="{7D140043-8978-4051-9534-FBE5540B9585}" destId="{DF59FD1A-E67E-49A1-9C66-60B7EADF191C}" srcOrd="0" destOrd="0" presId="urn:microsoft.com/office/officeart/2005/8/layout/cycle2"/>
    <dgm:cxn modelId="{3C7949A0-3A30-45B2-9044-9DBEC17244E6}" type="presOf" srcId="{9BA1510D-BAB3-424C-8FDB-8C79945E11A5}" destId="{6C6709F4-9542-440D-A6AD-3D9D55C09563}" srcOrd="0" destOrd="0" presId="urn:microsoft.com/office/officeart/2005/8/layout/cycle2"/>
    <dgm:cxn modelId="{03EAD7FD-4D2E-4BC2-B506-45F516E33BAE}" type="presOf" srcId="{9AB1E51B-C55C-481D-B456-0A0A1106B13A}" destId="{F5916A6F-5865-4FFB-9A0E-BB31E07F2FDA}" srcOrd="0" destOrd="0" presId="urn:microsoft.com/office/officeart/2005/8/layout/cycle2"/>
    <dgm:cxn modelId="{42322A3E-3E12-40CC-A789-39ECD08541E6}" type="presOf" srcId="{4C7E36F8-462B-435B-B8CF-F17E470F3D1F}" destId="{2BE99611-8B97-494E-9CFF-4631A202C935}" srcOrd="0" destOrd="0" presId="urn:microsoft.com/office/officeart/2005/8/layout/cycle2"/>
    <dgm:cxn modelId="{174DDED1-1F08-4AE5-B7CB-E95ACCAEAC56}" type="presOf" srcId="{072E9CB3-BC13-425F-9B5A-8771667ACCA6}" destId="{9568CA1B-5604-47AE-BB74-E6AB658F6985}" srcOrd="1" destOrd="0" presId="urn:microsoft.com/office/officeart/2005/8/layout/cycle2"/>
    <dgm:cxn modelId="{BED7AEBD-1F91-4EAB-90A5-527D984D7884}" srcId="{65BCBA94-4D6C-494C-ABF5-ADF155D63358}" destId="{AD9DFF2A-AD96-45C2-B540-FDA7BE72A6AB}" srcOrd="6" destOrd="0" parTransId="{84F4FA48-7EF3-46C5-B9A7-FA2C6CC577A7}" sibTransId="{C27E5DB3-A3F9-4828-95DB-7809CCA6F341}"/>
    <dgm:cxn modelId="{C887621A-218A-40A0-846C-1137BBE0C862}" srcId="{65BCBA94-4D6C-494C-ABF5-ADF155D63358}" destId="{EA0FB054-E458-48CE-8B0A-000DF9F45D98}" srcOrd="5" destOrd="0" parTransId="{60E5FE68-CAD3-4178-BF04-EBC9200E0E51}" sibTransId="{1589E35B-9890-4160-B120-08AC06B5A7C5}"/>
    <dgm:cxn modelId="{A151EEFA-38D0-493D-886D-6C94F18EA3B9}" type="presOf" srcId="{9CB85184-3380-4EE6-ADC4-C14BBA67CFFD}" destId="{77D6D426-1C73-4752-9489-A6C97CF4BB5D}" srcOrd="1" destOrd="0" presId="urn:microsoft.com/office/officeart/2005/8/layout/cycle2"/>
    <dgm:cxn modelId="{C88D8749-27DA-4B1E-B63B-8A2C5FFCDC31}" type="presOf" srcId="{9AB1E51B-C55C-481D-B456-0A0A1106B13A}" destId="{76B15997-80CF-4CD9-8EE7-1F67BF94C480}" srcOrd="1" destOrd="0" presId="urn:microsoft.com/office/officeart/2005/8/layout/cycle2"/>
    <dgm:cxn modelId="{BE57195E-94A4-44D3-B3C0-4EB2D959CDE4}" type="presOf" srcId="{EA0FB054-E458-48CE-8B0A-000DF9F45D98}" destId="{3A3A142E-9290-453A-AD45-8043D0EAC590}" srcOrd="0" destOrd="0" presId="urn:microsoft.com/office/officeart/2005/8/layout/cycle2"/>
    <dgm:cxn modelId="{B90C6E4B-61A6-4D6E-A0EF-A27A04306F98}" type="presOf" srcId="{A98FF9D6-3F4D-4929-99CB-FE81953F1A4B}" destId="{524860CE-A5AB-4467-829B-E41DE891BBDE}" srcOrd="1" destOrd="0" presId="urn:microsoft.com/office/officeart/2005/8/layout/cycle2"/>
    <dgm:cxn modelId="{EA2DA833-1C8E-4F69-BD10-A7D2DEFBCC92}" srcId="{65BCBA94-4D6C-494C-ABF5-ADF155D63358}" destId="{82803103-3113-4068-9508-F710DB7D8B7A}" srcOrd="7" destOrd="0" parTransId="{69715761-9386-44D9-B6B8-399EAF2D474C}" sibTransId="{4C7E36F8-462B-435B-B8CF-F17E470F3D1F}"/>
    <dgm:cxn modelId="{F5504B5E-CF43-4755-A744-7EDD9AC0D95D}" type="presOf" srcId="{C27E5DB3-A3F9-4828-95DB-7809CCA6F341}" destId="{C69C870D-2170-4D12-9A4C-83B019D527D6}" srcOrd="0" destOrd="0" presId="urn:microsoft.com/office/officeart/2005/8/layout/cycle2"/>
    <dgm:cxn modelId="{6B9AE90D-9021-4ABC-B37C-9AF091706384}" srcId="{65BCBA94-4D6C-494C-ABF5-ADF155D63358}" destId="{833B3E5E-5966-48CD-BD61-5AA35152189B}" srcOrd="3" destOrd="0" parTransId="{71C6118A-77EE-4887-88DB-6C117C7BA268}" sibTransId="{A98FF9D6-3F4D-4929-99CB-FE81953F1A4B}"/>
    <dgm:cxn modelId="{0625E317-0DDD-47E5-B698-0056BF2A520A}" srcId="{65BCBA94-4D6C-494C-ABF5-ADF155D63358}" destId="{18311771-B1A2-4B1A-B93C-9279318F0743}" srcOrd="8" destOrd="0" parTransId="{3303BE1F-CEA9-4DFE-B451-7EBFF3440B7E}" sibTransId="{9CB85184-3380-4EE6-ADC4-C14BBA67CFFD}"/>
    <dgm:cxn modelId="{DE349E39-193B-4A3F-8513-69119166A235}" type="presOf" srcId="{009B1734-37CB-41B8-9A6A-D9759674D43A}" destId="{C3B226AE-7295-4545-81A9-F3FDBD1F75C9}" srcOrd="0" destOrd="0" presId="urn:microsoft.com/office/officeart/2005/8/layout/cycle2"/>
    <dgm:cxn modelId="{E00F47F4-18C3-4FD6-8DDE-87894A5FD586}" type="presOf" srcId="{1589E35B-9890-4160-B120-08AC06B5A7C5}" destId="{E0C33D54-24A3-46E0-B0D0-0D43ED1D2A7A}" srcOrd="1" destOrd="0" presId="urn:microsoft.com/office/officeart/2005/8/layout/cycle2"/>
    <dgm:cxn modelId="{FDEDB984-21AE-4BF6-8150-ABC6FBA8ABA1}" type="presOf" srcId="{C27E5DB3-A3F9-4828-95DB-7809CCA6F341}" destId="{E97EECBA-5BB1-42CE-9BED-6F0C4AF59C94}" srcOrd="1" destOrd="0" presId="urn:microsoft.com/office/officeart/2005/8/layout/cycle2"/>
    <dgm:cxn modelId="{0195F117-9C4C-4215-9436-65A568544D6F}" srcId="{65BCBA94-4D6C-494C-ABF5-ADF155D63358}" destId="{7D140043-8978-4051-9534-FBE5540B9585}" srcOrd="4" destOrd="0" parTransId="{C29681F6-04FA-4DBF-B6A1-53A7C32005D6}" sibTransId="{072E9CB3-BC13-425F-9B5A-8771667ACCA6}"/>
    <dgm:cxn modelId="{9952EB94-586A-450B-AD37-DE76BEECD51A}" type="presOf" srcId="{A98FF9D6-3F4D-4929-99CB-FE81953F1A4B}" destId="{9FB8A46E-BDDA-45A9-8E94-A16E20A8F001}" srcOrd="0" destOrd="0" presId="urn:microsoft.com/office/officeart/2005/8/layout/cycle2"/>
    <dgm:cxn modelId="{6C46405A-7ABE-448D-B473-15B77CD42FC8}" type="presOf" srcId="{AD9DFF2A-AD96-45C2-B540-FDA7BE72A6AB}" destId="{E0D681E7-E7C7-4328-9368-DF97A1B7568A}" srcOrd="0" destOrd="0" presId="urn:microsoft.com/office/officeart/2005/8/layout/cycle2"/>
    <dgm:cxn modelId="{BAE1AEBB-B265-4E25-83AD-BC0C981A4E8A}" type="presOf" srcId="{009B1734-37CB-41B8-9A6A-D9759674D43A}" destId="{E6E7A6CD-5C6F-4F06-B4A7-D433134D1C02}" srcOrd="1" destOrd="0" presId="urn:microsoft.com/office/officeart/2005/8/layout/cycle2"/>
    <dgm:cxn modelId="{895B1524-6B64-4F1E-A755-6B8BF72DFB50}" type="presOf" srcId="{454340C9-2150-4354-99BA-5C7599C43E75}" destId="{8463DBE2-C40C-42E6-922F-5D6F119619BB}" srcOrd="0" destOrd="0" presId="urn:microsoft.com/office/officeart/2005/8/layout/cycle2"/>
    <dgm:cxn modelId="{FFBC3ACC-1BDF-4593-B5F9-D99CEBD3AD29}" type="presOf" srcId="{18311771-B1A2-4B1A-B93C-9279318F0743}" destId="{866A83C7-8245-4C90-AAB1-AA430B6C9D53}" srcOrd="0" destOrd="0" presId="urn:microsoft.com/office/officeart/2005/8/layout/cycle2"/>
    <dgm:cxn modelId="{10299DA5-D430-4AAA-ACD1-2A2F14C2E36C}" type="presParOf" srcId="{CDF26051-722A-43EC-AB83-28A00CC8E368}" destId="{8463DBE2-C40C-42E6-922F-5D6F119619BB}" srcOrd="0" destOrd="0" presId="urn:microsoft.com/office/officeart/2005/8/layout/cycle2"/>
    <dgm:cxn modelId="{9C654966-6AFE-4464-8E14-A5FB5006B5CF}" type="presParOf" srcId="{CDF26051-722A-43EC-AB83-28A00CC8E368}" destId="{F5916A6F-5865-4FFB-9A0E-BB31E07F2FDA}" srcOrd="1" destOrd="0" presId="urn:microsoft.com/office/officeart/2005/8/layout/cycle2"/>
    <dgm:cxn modelId="{E8F860DF-5961-40D5-B980-4F16AB131F3D}" type="presParOf" srcId="{F5916A6F-5865-4FFB-9A0E-BB31E07F2FDA}" destId="{76B15997-80CF-4CD9-8EE7-1F67BF94C480}" srcOrd="0" destOrd="0" presId="urn:microsoft.com/office/officeart/2005/8/layout/cycle2"/>
    <dgm:cxn modelId="{7DBDB5C6-43ED-4F2E-A1DC-275EE9CACD2F}" type="presParOf" srcId="{CDF26051-722A-43EC-AB83-28A00CC8E368}" destId="{6C6709F4-9542-440D-A6AD-3D9D55C09563}" srcOrd="2" destOrd="0" presId="urn:microsoft.com/office/officeart/2005/8/layout/cycle2"/>
    <dgm:cxn modelId="{4573A981-0680-41FE-B38C-39FEAFEDB584}" type="presParOf" srcId="{CDF26051-722A-43EC-AB83-28A00CC8E368}" destId="{C3B226AE-7295-4545-81A9-F3FDBD1F75C9}" srcOrd="3" destOrd="0" presId="urn:microsoft.com/office/officeart/2005/8/layout/cycle2"/>
    <dgm:cxn modelId="{6719322A-1EFE-4B21-8390-98A6CBE3E119}" type="presParOf" srcId="{C3B226AE-7295-4545-81A9-F3FDBD1F75C9}" destId="{E6E7A6CD-5C6F-4F06-B4A7-D433134D1C02}" srcOrd="0" destOrd="0" presId="urn:microsoft.com/office/officeart/2005/8/layout/cycle2"/>
    <dgm:cxn modelId="{EF9F8A31-78FF-4FDD-A480-32D844F6250B}" type="presParOf" srcId="{CDF26051-722A-43EC-AB83-28A00CC8E368}" destId="{C403DC09-A26A-4E9D-98A6-BD345B3D8D19}" srcOrd="4" destOrd="0" presId="urn:microsoft.com/office/officeart/2005/8/layout/cycle2"/>
    <dgm:cxn modelId="{EA6C6028-BA6A-42D8-8D0A-A5E266C926D3}" type="presParOf" srcId="{CDF26051-722A-43EC-AB83-28A00CC8E368}" destId="{89EC845C-5497-4FEF-A9DB-36661C522EBD}" srcOrd="5" destOrd="0" presId="urn:microsoft.com/office/officeart/2005/8/layout/cycle2"/>
    <dgm:cxn modelId="{AAEF7C44-DBD0-4B97-9859-AFCD69332FAA}" type="presParOf" srcId="{89EC845C-5497-4FEF-A9DB-36661C522EBD}" destId="{2D495B5C-68C9-4CFB-B54F-BD23CF5E82D6}" srcOrd="0" destOrd="0" presId="urn:microsoft.com/office/officeart/2005/8/layout/cycle2"/>
    <dgm:cxn modelId="{A779C45C-D752-48D2-91AC-FC4A9D35E885}" type="presParOf" srcId="{CDF26051-722A-43EC-AB83-28A00CC8E368}" destId="{FB08894A-03CF-41C5-9B85-1D6798398A84}" srcOrd="6" destOrd="0" presId="urn:microsoft.com/office/officeart/2005/8/layout/cycle2"/>
    <dgm:cxn modelId="{48636B41-FD85-426E-8ED5-490591453FFF}" type="presParOf" srcId="{CDF26051-722A-43EC-AB83-28A00CC8E368}" destId="{9FB8A46E-BDDA-45A9-8E94-A16E20A8F001}" srcOrd="7" destOrd="0" presId="urn:microsoft.com/office/officeart/2005/8/layout/cycle2"/>
    <dgm:cxn modelId="{72271258-E3D0-48EE-80CA-4B389B5E9D2F}" type="presParOf" srcId="{9FB8A46E-BDDA-45A9-8E94-A16E20A8F001}" destId="{524860CE-A5AB-4467-829B-E41DE891BBDE}" srcOrd="0" destOrd="0" presId="urn:microsoft.com/office/officeart/2005/8/layout/cycle2"/>
    <dgm:cxn modelId="{FA6C7A24-292A-40FC-B405-DF504D6BC1C3}" type="presParOf" srcId="{CDF26051-722A-43EC-AB83-28A00CC8E368}" destId="{DF59FD1A-E67E-49A1-9C66-60B7EADF191C}" srcOrd="8" destOrd="0" presId="urn:microsoft.com/office/officeart/2005/8/layout/cycle2"/>
    <dgm:cxn modelId="{1C0E3ADA-D96A-4F09-B4FA-5E5347390708}" type="presParOf" srcId="{CDF26051-722A-43EC-AB83-28A00CC8E368}" destId="{9A740628-A5B7-4C47-8905-2AA9CC37A2C0}" srcOrd="9" destOrd="0" presId="urn:microsoft.com/office/officeart/2005/8/layout/cycle2"/>
    <dgm:cxn modelId="{A1CB7D17-B759-4D15-9F65-F5164DFF0A7D}" type="presParOf" srcId="{9A740628-A5B7-4C47-8905-2AA9CC37A2C0}" destId="{9568CA1B-5604-47AE-BB74-E6AB658F6985}" srcOrd="0" destOrd="0" presId="urn:microsoft.com/office/officeart/2005/8/layout/cycle2"/>
    <dgm:cxn modelId="{535D2692-1CCE-4137-AAF2-C6E0E1954AE1}" type="presParOf" srcId="{CDF26051-722A-43EC-AB83-28A00CC8E368}" destId="{3A3A142E-9290-453A-AD45-8043D0EAC590}" srcOrd="10" destOrd="0" presId="urn:microsoft.com/office/officeart/2005/8/layout/cycle2"/>
    <dgm:cxn modelId="{50E37280-CE85-4306-A2C0-C17FA0395F5D}" type="presParOf" srcId="{CDF26051-722A-43EC-AB83-28A00CC8E368}" destId="{41224483-3E28-4344-A7AE-1C3B6920D3DC}" srcOrd="11" destOrd="0" presId="urn:microsoft.com/office/officeart/2005/8/layout/cycle2"/>
    <dgm:cxn modelId="{1A78F935-BE09-4BC8-B476-A4DA989D8DDE}" type="presParOf" srcId="{41224483-3E28-4344-A7AE-1C3B6920D3DC}" destId="{E0C33D54-24A3-46E0-B0D0-0D43ED1D2A7A}" srcOrd="0" destOrd="0" presId="urn:microsoft.com/office/officeart/2005/8/layout/cycle2"/>
    <dgm:cxn modelId="{C94D1D5D-DAF9-4369-8E93-FF00086DEB3D}" type="presParOf" srcId="{CDF26051-722A-43EC-AB83-28A00CC8E368}" destId="{E0D681E7-E7C7-4328-9368-DF97A1B7568A}" srcOrd="12" destOrd="0" presId="urn:microsoft.com/office/officeart/2005/8/layout/cycle2"/>
    <dgm:cxn modelId="{060CCF2B-4FE4-45DA-A060-034980536A66}" type="presParOf" srcId="{CDF26051-722A-43EC-AB83-28A00CC8E368}" destId="{C69C870D-2170-4D12-9A4C-83B019D527D6}" srcOrd="13" destOrd="0" presId="urn:microsoft.com/office/officeart/2005/8/layout/cycle2"/>
    <dgm:cxn modelId="{429DF685-EDF7-406A-8025-966CE32A4750}" type="presParOf" srcId="{C69C870D-2170-4D12-9A4C-83B019D527D6}" destId="{E97EECBA-5BB1-42CE-9BED-6F0C4AF59C94}" srcOrd="0" destOrd="0" presId="urn:microsoft.com/office/officeart/2005/8/layout/cycle2"/>
    <dgm:cxn modelId="{AC99E647-FE1D-44C2-A7CF-6B8AA6FCE832}" type="presParOf" srcId="{CDF26051-722A-43EC-AB83-28A00CC8E368}" destId="{77B95B65-EF63-4EAE-B038-EA88F5E069A1}" srcOrd="14" destOrd="0" presId="urn:microsoft.com/office/officeart/2005/8/layout/cycle2"/>
    <dgm:cxn modelId="{02138E0D-664E-4879-9C61-D7B4124DF0CB}" type="presParOf" srcId="{CDF26051-722A-43EC-AB83-28A00CC8E368}" destId="{2BE99611-8B97-494E-9CFF-4631A202C935}" srcOrd="15" destOrd="0" presId="urn:microsoft.com/office/officeart/2005/8/layout/cycle2"/>
    <dgm:cxn modelId="{EA71179C-5999-4388-8298-A8FC700DE449}" type="presParOf" srcId="{2BE99611-8B97-494E-9CFF-4631A202C935}" destId="{C2923059-0142-452D-AAEE-888C30D8FD5B}" srcOrd="0" destOrd="0" presId="urn:microsoft.com/office/officeart/2005/8/layout/cycle2"/>
    <dgm:cxn modelId="{36DBB800-76AD-4647-AA35-1A51CDA0B687}" type="presParOf" srcId="{CDF26051-722A-43EC-AB83-28A00CC8E368}" destId="{866A83C7-8245-4C90-AAB1-AA430B6C9D53}" srcOrd="16" destOrd="0" presId="urn:microsoft.com/office/officeart/2005/8/layout/cycle2"/>
    <dgm:cxn modelId="{B71F0D88-4AD0-4D0D-8F19-2D83C688AF7D}" type="presParOf" srcId="{CDF26051-722A-43EC-AB83-28A00CC8E368}" destId="{E8451FBC-F873-4620-B4B9-082E1154E72D}" srcOrd="17" destOrd="0" presId="urn:microsoft.com/office/officeart/2005/8/layout/cycle2"/>
    <dgm:cxn modelId="{491127AE-2120-488C-854B-4EC6D456FE62}" type="presParOf" srcId="{E8451FBC-F873-4620-B4B9-082E1154E72D}" destId="{77D6D426-1C73-4752-9489-A6C97CF4BB5D}" srcOrd="0" destOrd="0" presId="urn:microsoft.com/office/officeart/2005/8/layout/cycle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CCCEDC-2146-4D7F-A713-C71617F6FDF9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F4644153-68A3-45EE-AC6B-BDBCD1C55F67}">
      <dgm:prSet phldrT="[Text]"/>
      <dgm:spPr/>
      <dgm:t>
        <a:bodyPr/>
        <a:lstStyle/>
        <a:p>
          <a:r>
            <a:rPr lang="en-US" b="1" dirty="0" smtClean="0"/>
            <a:t>The popular report is one which gives emphasis on simplicity and attractiveness</a:t>
          </a:r>
          <a:endParaRPr lang="en-US" dirty="0"/>
        </a:p>
      </dgm:t>
    </dgm:pt>
    <dgm:pt modelId="{96FA7169-AE24-4F80-8DD4-972604571208}" type="parTrans" cxnId="{D4EF7F52-8286-417C-BA5F-18D147EEDC69}">
      <dgm:prSet/>
      <dgm:spPr/>
      <dgm:t>
        <a:bodyPr/>
        <a:lstStyle/>
        <a:p>
          <a:endParaRPr lang="en-US"/>
        </a:p>
      </dgm:t>
    </dgm:pt>
    <dgm:pt modelId="{C12E64DC-8D20-45C0-A206-6EE9DAD7CBF1}" type="sibTrans" cxnId="{D4EF7F52-8286-417C-BA5F-18D147EEDC69}">
      <dgm:prSet/>
      <dgm:spPr/>
      <dgm:t>
        <a:bodyPr/>
        <a:lstStyle/>
        <a:p>
          <a:endParaRPr lang="en-US"/>
        </a:p>
      </dgm:t>
    </dgm:pt>
    <dgm:pt modelId="{9BA16B15-2911-4FA5-8F0C-1D2AF5124ED2}" type="pres">
      <dgm:prSet presAssocID="{44CCCEDC-2146-4D7F-A713-C71617F6FDF9}" presName="compositeShape" presStyleCnt="0">
        <dgm:presLayoutVars>
          <dgm:dir/>
          <dgm:resizeHandles/>
        </dgm:presLayoutVars>
      </dgm:prSet>
      <dgm:spPr/>
    </dgm:pt>
    <dgm:pt modelId="{286806A5-8C08-4996-81BA-C0D118176605}" type="pres">
      <dgm:prSet presAssocID="{44CCCEDC-2146-4D7F-A713-C71617F6FDF9}" presName="pyramid" presStyleLbl="node1" presStyleIdx="0" presStyleCnt="1" custScaleX="150000" custLinFactNeighborX="10000"/>
      <dgm:spPr>
        <a:prstGeom prst="flowChartPunchedTape">
          <a:avLst/>
        </a:prstGeom>
      </dgm:spPr>
    </dgm:pt>
    <dgm:pt modelId="{0F06B874-57AF-4B87-8DA0-54625B215672}" type="pres">
      <dgm:prSet presAssocID="{44CCCEDC-2146-4D7F-A713-C71617F6FDF9}" presName="theList" presStyleCnt="0"/>
      <dgm:spPr/>
    </dgm:pt>
    <dgm:pt modelId="{A5DD6646-DEE9-4166-96D8-9C446B371564}" type="pres">
      <dgm:prSet presAssocID="{F4644153-68A3-45EE-AC6B-BDBCD1C55F67}" presName="aNode" presStyleLbl="fgAcc1" presStyleIdx="0" presStyleCnt="1" custScaleX="230769" custScaleY="224986" custLinFactNeighborX="-27885" custLinFactNeighborY="45077">
        <dgm:presLayoutVars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en-US"/>
        </a:p>
      </dgm:t>
    </dgm:pt>
    <dgm:pt modelId="{046F7E86-600A-4F13-8585-55B36FC082BA}" type="pres">
      <dgm:prSet presAssocID="{F4644153-68A3-45EE-AC6B-BDBCD1C55F67}" presName="aSpace" presStyleCnt="0"/>
      <dgm:spPr/>
    </dgm:pt>
  </dgm:ptLst>
  <dgm:cxnLst>
    <dgm:cxn modelId="{6F862965-AA40-4ADF-B34D-FB86B0D675D8}" type="presOf" srcId="{44CCCEDC-2146-4D7F-A713-C71617F6FDF9}" destId="{9BA16B15-2911-4FA5-8F0C-1D2AF5124ED2}" srcOrd="0" destOrd="0" presId="urn:microsoft.com/office/officeart/2005/8/layout/pyramid2"/>
    <dgm:cxn modelId="{70E9E611-3394-45AD-AC6F-76E7AF6D1F2F}" type="presOf" srcId="{F4644153-68A3-45EE-AC6B-BDBCD1C55F67}" destId="{A5DD6646-DEE9-4166-96D8-9C446B371564}" srcOrd="0" destOrd="0" presId="urn:microsoft.com/office/officeart/2005/8/layout/pyramid2"/>
    <dgm:cxn modelId="{D4EF7F52-8286-417C-BA5F-18D147EEDC69}" srcId="{44CCCEDC-2146-4D7F-A713-C71617F6FDF9}" destId="{F4644153-68A3-45EE-AC6B-BDBCD1C55F67}" srcOrd="0" destOrd="0" parTransId="{96FA7169-AE24-4F80-8DD4-972604571208}" sibTransId="{C12E64DC-8D20-45C0-A206-6EE9DAD7CBF1}"/>
    <dgm:cxn modelId="{F8FFFE3A-4DDA-463F-BB4D-1F1E3F409788}" type="presParOf" srcId="{9BA16B15-2911-4FA5-8F0C-1D2AF5124ED2}" destId="{286806A5-8C08-4996-81BA-C0D118176605}" srcOrd="0" destOrd="0" presId="urn:microsoft.com/office/officeart/2005/8/layout/pyramid2"/>
    <dgm:cxn modelId="{9839CA8F-819C-4265-A2ED-104104BAC0B0}" type="presParOf" srcId="{9BA16B15-2911-4FA5-8F0C-1D2AF5124ED2}" destId="{0F06B874-57AF-4B87-8DA0-54625B215672}" srcOrd="1" destOrd="0" presId="urn:microsoft.com/office/officeart/2005/8/layout/pyramid2"/>
    <dgm:cxn modelId="{3CF0A0EF-9F86-4C6A-8158-DA7AE0C41F58}" type="presParOf" srcId="{0F06B874-57AF-4B87-8DA0-54625B215672}" destId="{A5DD6646-DEE9-4166-96D8-9C446B371564}" srcOrd="0" destOrd="0" presId="urn:microsoft.com/office/officeart/2005/8/layout/pyramid2"/>
    <dgm:cxn modelId="{DEFEE46D-375E-42B0-94C9-B647BC640D6C}" type="presParOf" srcId="{0F06B874-57AF-4B87-8DA0-54625B215672}" destId="{046F7E86-600A-4F13-8585-55B36FC082BA}" srcOrd="1" destOrd="0" presId="urn:microsoft.com/office/officeart/2005/8/layout/pyramid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F616C9C-81CA-4D59-960A-9C1873F4ACB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D9CF27-26B7-4B37-987E-6D0239C5F8ED}">
      <dgm:prSet phldrT="[Text]"/>
      <dgm:spPr/>
      <dgm:t>
        <a:bodyPr/>
        <a:lstStyle/>
        <a:p>
          <a:r>
            <a:rPr lang="en-US" b="1" dirty="0" smtClean="0"/>
            <a:t>The findings and their implications</a:t>
          </a:r>
          <a:endParaRPr lang="en-US" dirty="0"/>
        </a:p>
      </dgm:t>
    </dgm:pt>
    <dgm:pt modelId="{01AEF283-5711-4E44-A637-3A84D4D27500}" type="parTrans" cxnId="{901EFD15-41D7-4111-8308-090FC918A31F}">
      <dgm:prSet/>
      <dgm:spPr/>
      <dgm:t>
        <a:bodyPr/>
        <a:lstStyle/>
        <a:p>
          <a:endParaRPr lang="en-US"/>
        </a:p>
      </dgm:t>
    </dgm:pt>
    <dgm:pt modelId="{BAC9258B-E18F-45C8-8B12-6DF0228BE62C}" type="sibTrans" cxnId="{901EFD15-41D7-4111-8308-090FC918A31F}">
      <dgm:prSet/>
      <dgm:spPr/>
      <dgm:t>
        <a:bodyPr/>
        <a:lstStyle/>
        <a:p>
          <a:endParaRPr lang="en-US"/>
        </a:p>
      </dgm:t>
    </dgm:pt>
    <dgm:pt modelId="{AA621EE6-F810-4849-B437-091A69AE7D09}">
      <dgm:prSet phldrT="[Text]"/>
      <dgm:spPr/>
      <dgm:t>
        <a:bodyPr/>
        <a:lstStyle/>
        <a:p>
          <a:r>
            <a:rPr lang="en-US" b="1" dirty="0" smtClean="0"/>
            <a:t>Recommendations for action</a:t>
          </a:r>
          <a:endParaRPr lang="en-US" dirty="0"/>
        </a:p>
      </dgm:t>
    </dgm:pt>
    <dgm:pt modelId="{AB2969E7-D1A1-4960-BD6C-9B93EFF994A3}" type="parTrans" cxnId="{7F3D7D58-FA97-4B2B-9FD7-94652EFD9638}">
      <dgm:prSet/>
      <dgm:spPr/>
      <dgm:t>
        <a:bodyPr/>
        <a:lstStyle/>
        <a:p>
          <a:endParaRPr lang="en-US"/>
        </a:p>
      </dgm:t>
    </dgm:pt>
    <dgm:pt modelId="{F3564728-CA43-4AE4-B926-8FEB43994CB3}" type="sibTrans" cxnId="{7F3D7D58-FA97-4B2B-9FD7-94652EFD9638}">
      <dgm:prSet/>
      <dgm:spPr/>
      <dgm:t>
        <a:bodyPr/>
        <a:lstStyle/>
        <a:p>
          <a:endParaRPr lang="en-US"/>
        </a:p>
      </dgm:t>
    </dgm:pt>
    <dgm:pt modelId="{96254BD0-EC11-4632-AB2A-E55077EE7FE0}">
      <dgm:prSet phldrT="[Text]"/>
      <dgm:spPr/>
      <dgm:t>
        <a:bodyPr/>
        <a:lstStyle/>
        <a:p>
          <a:r>
            <a:rPr lang="en-US" b="1" dirty="0" smtClean="0"/>
            <a:t>Objective of the study</a:t>
          </a:r>
          <a:endParaRPr lang="en-US" dirty="0"/>
        </a:p>
      </dgm:t>
    </dgm:pt>
    <dgm:pt modelId="{F9A94E97-3BC7-4EAC-8F80-82CADB1BB4DB}" type="parTrans" cxnId="{D0C2BD70-1A75-4C81-BC83-FC34EE14AF36}">
      <dgm:prSet/>
      <dgm:spPr/>
      <dgm:t>
        <a:bodyPr/>
        <a:lstStyle/>
        <a:p>
          <a:endParaRPr lang="en-US"/>
        </a:p>
      </dgm:t>
    </dgm:pt>
    <dgm:pt modelId="{F045FC99-7A2F-4CF2-B0E9-BEC7B52E7F16}" type="sibTrans" cxnId="{D0C2BD70-1A75-4C81-BC83-FC34EE14AF36}">
      <dgm:prSet/>
      <dgm:spPr/>
      <dgm:t>
        <a:bodyPr/>
        <a:lstStyle/>
        <a:p>
          <a:endParaRPr lang="en-US"/>
        </a:p>
      </dgm:t>
    </dgm:pt>
    <dgm:pt modelId="{0D05507A-2488-4E10-985F-431C1B5C03DA}">
      <dgm:prSet/>
      <dgm:spPr/>
      <dgm:t>
        <a:bodyPr/>
        <a:lstStyle/>
        <a:p>
          <a:r>
            <a:rPr lang="en-US" b="1" dirty="0" smtClean="0"/>
            <a:t>Technical appendices</a:t>
          </a:r>
          <a:endParaRPr lang="en-US" dirty="0"/>
        </a:p>
      </dgm:t>
    </dgm:pt>
    <dgm:pt modelId="{A7C387A9-DD26-43E4-8B4C-2E5F58476703}" type="parTrans" cxnId="{07D6B63E-CCBA-4939-9744-A742EDB4DB22}">
      <dgm:prSet/>
      <dgm:spPr/>
      <dgm:t>
        <a:bodyPr/>
        <a:lstStyle/>
        <a:p>
          <a:endParaRPr lang="en-US"/>
        </a:p>
      </dgm:t>
    </dgm:pt>
    <dgm:pt modelId="{C875C3D4-5699-4B3A-AD2D-B7969A4C47C7}" type="sibTrans" cxnId="{07D6B63E-CCBA-4939-9744-A742EDB4DB22}">
      <dgm:prSet/>
      <dgm:spPr/>
      <dgm:t>
        <a:bodyPr/>
        <a:lstStyle/>
        <a:p>
          <a:endParaRPr lang="en-US"/>
        </a:p>
      </dgm:t>
    </dgm:pt>
    <dgm:pt modelId="{7F95ACB8-F79C-4970-8EC1-6DDE17723DEB}">
      <dgm:prSet/>
      <dgm:spPr/>
      <dgm:t>
        <a:bodyPr/>
        <a:lstStyle/>
        <a:p>
          <a:r>
            <a:rPr lang="en-US" b="1" smtClean="0"/>
            <a:t>Methods employed</a:t>
          </a:r>
          <a:endParaRPr lang="en-US"/>
        </a:p>
      </dgm:t>
    </dgm:pt>
    <dgm:pt modelId="{A28092F8-0A6C-4A8B-8D2B-8FD0E3D374AB}" type="parTrans" cxnId="{528FA40B-92BD-4B44-865D-A4B176CCB9E8}">
      <dgm:prSet/>
      <dgm:spPr/>
      <dgm:t>
        <a:bodyPr/>
        <a:lstStyle/>
        <a:p>
          <a:endParaRPr lang="en-US"/>
        </a:p>
      </dgm:t>
    </dgm:pt>
    <dgm:pt modelId="{0C99FCFD-830C-447C-B97D-330D0EEA97B8}" type="sibTrans" cxnId="{528FA40B-92BD-4B44-865D-A4B176CCB9E8}">
      <dgm:prSet/>
      <dgm:spPr/>
      <dgm:t>
        <a:bodyPr/>
        <a:lstStyle/>
        <a:p>
          <a:endParaRPr lang="en-US"/>
        </a:p>
      </dgm:t>
    </dgm:pt>
    <dgm:pt modelId="{63BC7CFA-890A-4876-B19D-D73E9CE2971B}">
      <dgm:prSet/>
      <dgm:spPr/>
      <dgm:t>
        <a:bodyPr/>
        <a:lstStyle/>
        <a:p>
          <a:r>
            <a:rPr lang="en-US" b="1" smtClean="0"/>
            <a:t>Results</a:t>
          </a:r>
          <a:endParaRPr lang="en-US"/>
        </a:p>
      </dgm:t>
    </dgm:pt>
    <dgm:pt modelId="{CD5DFEEB-8D06-404A-B11E-7CB4BD8B2DAA}" type="parTrans" cxnId="{DF606916-B750-4DE8-A310-11A2687392BC}">
      <dgm:prSet/>
      <dgm:spPr/>
      <dgm:t>
        <a:bodyPr/>
        <a:lstStyle/>
        <a:p>
          <a:endParaRPr lang="en-US"/>
        </a:p>
      </dgm:t>
    </dgm:pt>
    <dgm:pt modelId="{A797D074-84AD-4981-ACFF-F0459815A92B}" type="sibTrans" cxnId="{DF606916-B750-4DE8-A310-11A2687392BC}">
      <dgm:prSet/>
      <dgm:spPr/>
      <dgm:t>
        <a:bodyPr/>
        <a:lstStyle/>
        <a:p>
          <a:endParaRPr lang="en-US"/>
        </a:p>
      </dgm:t>
    </dgm:pt>
    <dgm:pt modelId="{FBC9AF71-F2E9-498C-BDD7-9A40FD0F1DBA}" type="pres">
      <dgm:prSet presAssocID="{8F616C9C-81CA-4D59-960A-9C1873F4ACB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C9A0F2-687C-4257-931F-9A43E1D78934}" type="pres">
      <dgm:prSet presAssocID="{5ED9CF27-26B7-4B37-987E-6D0239C5F8E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E75EB-8E75-4194-A70F-0D4A561BD26B}" type="pres">
      <dgm:prSet presAssocID="{BAC9258B-E18F-45C8-8B12-6DF0228BE62C}" presName="sibTrans" presStyleCnt="0"/>
      <dgm:spPr/>
    </dgm:pt>
    <dgm:pt modelId="{070B7DC3-D0F8-4CBC-BD0D-BD9B08611380}" type="pres">
      <dgm:prSet presAssocID="{AA621EE6-F810-4849-B437-091A69AE7D0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A0B5FE-AEC0-4B51-956C-66DFC60D3D42}" type="pres">
      <dgm:prSet presAssocID="{F3564728-CA43-4AE4-B926-8FEB43994CB3}" presName="sibTrans" presStyleCnt="0"/>
      <dgm:spPr/>
    </dgm:pt>
    <dgm:pt modelId="{B53ADAC6-E311-491C-95E9-A7CBFCED2401}" type="pres">
      <dgm:prSet presAssocID="{96254BD0-EC11-4632-AB2A-E55077EE7FE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557A6A-9879-422E-A187-7DE869166C3F}" type="pres">
      <dgm:prSet presAssocID="{F045FC99-7A2F-4CF2-B0E9-BEC7B52E7F16}" presName="sibTrans" presStyleCnt="0"/>
      <dgm:spPr/>
    </dgm:pt>
    <dgm:pt modelId="{3831FFED-9C24-49D2-81B0-889991D6AF70}" type="pres">
      <dgm:prSet presAssocID="{7F95ACB8-F79C-4970-8EC1-6DDE17723DE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F4BF50-A9D7-498F-B7E8-2C74B53F480A}" type="pres">
      <dgm:prSet presAssocID="{0C99FCFD-830C-447C-B97D-330D0EEA97B8}" presName="sibTrans" presStyleCnt="0"/>
      <dgm:spPr/>
    </dgm:pt>
    <dgm:pt modelId="{04F244B0-5F48-4D22-8D4A-3410B6A4E490}" type="pres">
      <dgm:prSet presAssocID="{63BC7CFA-890A-4876-B19D-D73E9CE2971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1111F3-CEA3-480E-81AD-41694866B72C}" type="pres">
      <dgm:prSet presAssocID="{A797D074-84AD-4981-ACFF-F0459815A92B}" presName="sibTrans" presStyleCnt="0"/>
      <dgm:spPr/>
    </dgm:pt>
    <dgm:pt modelId="{95153BFC-0135-4CB4-9C11-046614FBA082}" type="pres">
      <dgm:prSet presAssocID="{0D05507A-2488-4E10-985F-431C1B5C03D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606916-B750-4DE8-A310-11A2687392BC}" srcId="{8F616C9C-81CA-4D59-960A-9C1873F4ACB8}" destId="{63BC7CFA-890A-4876-B19D-D73E9CE2971B}" srcOrd="4" destOrd="0" parTransId="{CD5DFEEB-8D06-404A-B11E-7CB4BD8B2DAA}" sibTransId="{A797D074-84AD-4981-ACFF-F0459815A92B}"/>
    <dgm:cxn modelId="{7F3D7D58-FA97-4B2B-9FD7-94652EFD9638}" srcId="{8F616C9C-81CA-4D59-960A-9C1873F4ACB8}" destId="{AA621EE6-F810-4849-B437-091A69AE7D09}" srcOrd="1" destOrd="0" parTransId="{AB2969E7-D1A1-4960-BD6C-9B93EFF994A3}" sibTransId="{F3564728-CA43-4AE4-B926-8FEB43994CB3}"/>
    <dgm:cxn modelId="{528FA40B-92BD-4B44-865D-A4B176CCB9E8}" srcId="{8F616C9C-81CA-4D59-960A-9C1873F4ACB8}" destId="{7F95ACB8-F79C-4970-8EC1-6DDE17723DEB}" srcOrd="3" destOrd="0" parTransId="{A28092F8-0A6C-4A8B-8D2B-8FD0E3D374AB}" sibTransId="{0C99FCFD-830C-447C-B97D-330D0EEA97B8}"/>
    <dgm:cxn modelId="{9F51C3D7-535F-496D-887E-4535A7C3DEA2}" type="presOf" srcId="{7F95ACB8-F79C-4970-8EC1-6DDE17723DEB}" destId="{3831FFED-9C24-49D2-81B0-889991D6AF70}" srcOrd="0" destOrd="0" presId="urn:microsoft.com/office/officeart/2005/8/layout/default"/>
    <dgm:cxn modelId="{191DFF4B-82C1-499B-AC7A-660EB486CE97}" type="presOf" srcId="{0D05507A-2488-4E10-985F-431C1B5C03DA}" destId="{95153BFC-0135-4CB4-9C11-046614FBA082}" srcOrd="0" destOrd="0" presId="urn:microsoft.com/office/officeart/2005/8/layout/default"/>
    <dgm:cxn modelId="{4DB1F95F-C900-45D1-B5BB-828D812A37BC}" type="presOf" srcId="{AA621EE6-F810-4849-B437-091A69AE7D09}" destId="{070B7DC3-D0F8-4CBC-BD0D-BD9B08611380}" srcOrd="0" destOrd="0" presId="urn:microsoft.com/office/officeart/2005/8/layout/default"/>
    <dgm:cxn modelId="{07D6B63E-CCBA-4939-9744-A742EDB4DB22}" srcId="{8F616C9C-81CA-4D59-960A-9C1873F4ACB8}" destId="{0D05507A-2488-4E10-985F-431C1B5C03DA}" srcOrd="5" destOrd="0" parTransId="{A7C387A9-DD26-43E4-8B4C-2E5F58476703}" sibTransId="{C875C3D4-5699-4B3A-AD2D-B7969A4C47C7}"/>
    <dgm:cxn modelId="{D0C2BD70-1A75-4C81-BC83-FC34EE14AF36}" srcId="{8F616C9C-81CA-4D59-960A-9C1873F4ACB8}" destId="{96254BD0-EC11-4632-AB2A-E55077EE7FE0}" srcOrd="2" destOrd="0" parTransId="{F9A94E97-3BC7-4EAC-8F80-82CADB1BB4DB}" sibTransId="{F045FC99-7A2F-4CF2-B0E9-BEC7B52E7F16}"/>
    <dgm:cxn modelId="{901EFD15-41D7-4111-8308-090FC918A31F}" srcId="{8F616C9C-81CA-4D59-960A-9C1873F4ACB8}" destId="{5ED9CF27-26B7-4B37-987E-6D0239C5F8ED}" srcOrd="0" destOrd="0" parTransId="{01AEF283-5711-4E44-A637-3A84D4D27500}" sibTransId="{BAC9258B-E18F-45C8-8B12-6DF0228BE62C}"/>
    <dgm:cxn modelId="{CCA0CEF7-8CE5-4E6D-9EF3-122DB3FDBBB1}" type="presOf" srcId="{63BC7CFA-890A-4876-B19D-D73E9CE2971B}" destId="{04F244B0-5F48-4D22-8D4A-3410B6A4E490}" srcOrd="0" destOrd="0" presId="urn:microsoft.com/office/officeart/2005/8/layout/default"/>
    <dgm:cxn modelId="{679B0BFB-B4B1-47CE-A6F6-62922D58FC78}" type="presOf" srcId="{8F616C9C-81CA-4D59-960A-9C1873F4ACB8}" destId="{FBC9AF71-F2E9-498C-BDD7-9A40FD0F1DBA}" srcOrd="0" destOrd="0" presId="urn:microsoft.com/office/officeart/2005/8/layout/default"/>
    <dgm:cxn modelId="{6549FC2C-4428-4752-B521-7732833CBCFA}" type="presOf" srcId="{96254BD0-EC11-4632-AB2A-E55077EE7FE0}" destId="{B53ADAC6-E311-491C-95E9-A7CBFCED2401}" srcOrd="0" destOrd="0" presId="urn:microsoft.com/office/officeart/2005/8/layout/default"/>
    <dgm:cxn modelId="{923074B0-B0FF-4A2C-BD96-DE347A1E7A8A}" type="presOf" srcId="{5ED9CF27-26B7-4B37-987E-6D0239C5F8ED}" destId="{E0C9A0F2-687C-4257-931F-9A43E1D78934}" srcOrd="0" destOrd="0" presId="urn:microsoft.com/office/officeart/2005/8/layout/default"/>
    <dgm:cxn modelId="{D855A89D-9581-4C49-B0E0-39A0C7A1C338}" type="presParOf" srcId="{FBC9AF71-F2E9-498C-BDD7-9A40FD0F1DBA}" destId="{E0C9A0F2-687C-4257-931F-9A43E1D78934}" srcOrd="0" destOrd="0" presId="urn:microsoft.com/office/officeart/2005/8/layout/default"/>
    <dgm:cxn modelId="{7C93008C-2DE3-4F88-B15B-47A23AB83E6C}" type="presParOf" srcId="{FBC9AF71-F2E9-498C-BDD7-9A40FD0F1DBA}" destId="{ED8E75EB-8E75-4194-A70F-0D4A561BD26B}" srcOrd="1" destOrd="0" presId="urn:microsoft.com/office/officeart/2005/8/layout/default"/>
    <dgm:cxn modelId="{9BE4E987-874C-4F20-B9B1-901B98524D91}" type="presParOf" srcId="{FBC9AF71-F2E9-498C-BDD7-9A40FD0F1DBA}" destId="{070B7DC3-D0F8-4CBC-BD0D-BD9B08611380}" srcOrd="2" destOrd="0" presId="urn:microsoft.com/office/officeart/2005/8/layout/default"/>
    <dgm:cxn modelId="{A23ED074-E5A3-4411-8FCD-BC1D6ADFC7E9}" type="presParOf" srcId="{FBC9AF71-F2E9-498C-BDD7-9A40FD0F1DBA}" destId="{DBA0B5FE-AEC0-4B51-956C-66DFC60D3D42}" srcOrd="3" destOrd="0" presId="urn:microsoft.com/office/officeart/2005/8/layout/default"/>
    <dgm:cxn modelId="{808FA49F-D8F2-4592-8AE5-F7A928EC50B7}" type="presParOf" srcId="{FBC9AF71-F2E9-498C-BDD7-9A40FD0F1DBA}" destId="{B53ADAC6-E311-491C-95E9-A7CBFCED2401}" srcOrd="4" destOrd="0" presId="urn:microsoft.com/office/officeart/2005/8/layout/default"/>
    <dgm:cxn modelId="{41A2B5FD-0B88-4CA9-AB61-2588D013C36E}" type="presParOf" srcId="{FBC9AF71-F2E9-498C-BDD7-9A40FD0F1DBA}" destId="{BB557A6A-9879-422E-A187-7DE869166C3F}" srcOrd="5" destOrd="0" presId="urn:microsoft.com/office/officeart/2005/8/layout/default"/>
    <dgm:cxn modelId="{27820D54-3234-464D-9D4D-A08BB71009B5}" type="presParOf" srcId="{FBC9AF71-F2E9-498C-BDD7-9A40FD0F1DBA}" destId="{3831FFED-9C24-49D2-81B0-889991D6AF70}" srcOrd="6" destOrd="0" presId="urn:microsoft.com/office/officeart/2005/8/layout/default"/>
    <dgm:cxn modelId="{593AFD91-4E7F-430F-B031-1218A630C14C}" type="presParOf" srcId="{FBC9AF71-F2E9-498C-BDD7-9A40FD0F1DBA}" destId="{05F4BF50-A9D7-498F-B7E8-2C74B53F480A}" srcOrd="7" destOrd="0" presId="urn:microsoft.com/office/officeart/2005/8/layout/default"/>
    <dgm:cxn modelId="{0DBE20A5-5D6D-456D-BA57-0C627985E42D}" type="presParOf" srcId="{FBC9AF71-F2E9-498C-BDD7-9A40FD0F1DBA}" destId="{04F244B0-5F48-4D22-8D4A-3410B6A4E490}" srcOrd="8" destOrd="0" presId="urn:microsoft.com/office/officeart/2005/8/layout/default"/>
    <dgm:cxn modelId="{59AA965B-E5A9-41DE-8872-2DBC7F253C66}" type="presParOf" srcId="{FBC9AF71-F2E9-498C-BDD7-9A40FD0F1DBA}" destId="{731111F3-CEA3-480E-81AD-41694866B72C}" srcOrd="9" destOrd="0" presId="urn:microsoft.com/office/officeart/2005/8/layout/default"/>
    <dgm:cxn modelId="{FAFB3EC5-3D9B-4E07-9C98-B517DB44026A}" type="presParOf" srcId="{FBC9AF71-F2E9-498C-BDD7-9A40FD0F1DBA}" destId="{95153BFC-0135-4CB4-9C11-046614FBA082}" srcOrd="10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AF7C-0CBA-4DFD-AE71-C4EB45B20F3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899D-47F1-45DF-8665-EB397FBA1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AF7C-0CBA-4DFD-AE71-C4EB45B20F3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899D-47F1-45DF-8665-EB397FBA1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AF7C-0CBA-4DFD-AE71-C4EB45B20F3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899D-47F1-45DF-8665-EB397FBA1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AF7C-0CBA-4DFD-AE71-C4EB45B20F3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899D-47F1-45DF-8665-EB397FBA1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AF7C-0CBA-4DFD-AE71-C4EB45B20F3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899D-47F1-45DF-8665-EB397FBA1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AF7C-0CBA-4DFD-AE71-C4EB45B20F3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899D-47F1-45DF-8665-EB397FBA1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AF7C-0CBA-4DFD-AE71-C4EB45B20F3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899D-47F1-45DF-8665-EB397FBA1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AF7C-0CBA-4DFD-AE71-C4EB45B20F3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899D-47F1-45DF-8665-EB397FBA1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AF7C-0CBA-4DFD-AE71-C4EB45B20F3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899D-47F1-45DF-8665-EB397FBA1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AF7C-0CBA-4DFD-AE71-C4EB45B20F3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899D-47F1-45DF-8665-EB397FBA1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AF7C-0CBA-4DFD-AE71-C4EB45B20F3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899D-47F1-45DF-8665-EB397FBA1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3AF7C-0CBA-4DFD-AE71-C4EB45B20F3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E899D-47F1-45DF-8665-EB397FBA1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</a:gra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</a:rPr>
              <a:t>Dr. A. DIRAVIAM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Dept. of Management Studies</a:t>
            </a:r>
            <a:b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</a:b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Bharathidasan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University Constituent Arts &amp; Science College</a:t>
            </a:r>
            <a:b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</a:b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Nannilam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The body of the report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" y="838200"/>
          <a:ext cx="89916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57200" y="228600"/>
          <a:ext cx="84582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2060"/>
                </a:solidFill>
              </a:rPr>
              <a:t>Types of Reports</a:t>
            </a:r>
            <a:endParaRPr lang="en-US" sz="4800" dirty="0">
              <a:solidFill>
                <a:srgbClr val="002060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Technical Report</a:t>
            </a:r>
            <a:endParaRPr lang="en-US" b="1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" y="1143000"/>
          <a:ext cx="8839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owchart: Stored Data 6"/>
          <p:cNvSpPr/>
          <p:nvPr/>
        </p:nvSpPr>
        <p:spPr>
          <a:xfrm>
            <a:off x="457200" y="2209800"/>
            <a:ext cx="8077200" cy="3505200"/>
          </a:xfrm>
          <a:prstGeom prst="flowChartOnline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technical report is a document that </a:t>
            </a:r>
          </a:p>
          <a:p>
            <a:pPr lvl="0" algn="ctr"/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describes the process, progress or</a:t>
            </a:r>
          </a:p>
          <a:p>
            <a:pPr lvl="0" algn="ctr"/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results of technical or scientific research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Outline of a Technical Report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0" y="762000"/>
          <a:ext cx="9144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Popular Report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4478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Outline of a Popular Report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304800" y="1524000"/>
          <a:ext cx="8610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57400"/>
          </a:xfrm>
        </p:spPr>
        <p:txBody>
          <a:bodyPr>
            <a:normAutofit fontScale="90000"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Wave 4"/>
          <p:cNvSpPr/>
          <p:nvPr/>
        </p:nvSpPr>
        <p:spPr>
          <a:xfrm>
            <a:off x="3352800" y="0"/>
            <a:ext cx="5257800" cy="1905000"/>
          </a:xfrm>
          <a:prstGeom prst="wave">
            <a:avLst>
              <a:gd name="adj1" fmla="val 12500"/>
              <a:gd name="adj2" fmla="val -24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 policy recommendations are indicated by project results, the oral presentation is effective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Wave 5"/>
          <p:cNvSpPr/>
          <p:nvPr/>
        </p:nvSpPr>
        <p:spPr>
          <a:xfrm>
            <a:off x="3429000" y="1676400"/>
            <a:ext cx="5181600" cy="1905000"/>
          </a:xfrm>
          <a:prstGeom prst="wave">
            <a:avLst>
              <a:gd name="adj1" fmla="val 12500"/>
              <a:gd name="adj2" fmla="val -24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oral presentation should be supplemented by visual devices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Wave 6"/>
          <p:cNvSpPr/>
          <p:nvPr/>
        </p:nvSpPr>
        <p:spPr>
          <a:xfrm>
            <a:off x="3429000" y="3352800"/>
            <a:ext cx="5181600" cy="1905000"/>
          </a:xfrm>
          <a:prstGeom prst="wave">
            <a:avLst>
              <a:gd name="adj1" fmla="val 12500"/>
              <a:gd name="adj2" fmla="val -24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merit of this approach is that it provides an opportunity for give and take decisions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Wave 7"/>
          <p:cNvSpPr/>
          <p:nvPr/>
        </p:nvSpPr>
        <p:spPr>
          <a:xfrm>
            <a:off x="3429000" y="4953000"/>
            <a:ext cx="5105400" cy="1905000"/>
          </a:xfrm>
          <a:prstGeom prst="wave">
            <a:avLst>
              <a:gd name="adj1" fmla="val 12500"/>
              <a:gd name="adj2" fmla="val -24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lack  of permanent record is its demerit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85800" y="228600"/>
            <a:ext cx="1524000" cy="640080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>
            <a:endCxn id="5" idx="1"/>
          </p:cNvCxnSpPr>
          <p:nvPr/>
        </p:nvCxnSpPr>
        <p:spPr>
          <a:xfrm rot="5400000" flipH="1" flipV="1">
            <a:off x="1778117" y="1307983"/>
            <a:ext cx="1943100" cy="1232134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6" idx="1"/>
          </p:cNvCxnSpPr>
          <p:nvPr/>
        </p:nvCxnSpPr>
        <p:spPr>
          <a:xfrm flipV="1">
            <a:off x="2209800" y="2628900"/>
            <a:ext cx="1231947" cy="114300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7" idx="1"/>
          </p:cNvCxnSpPr>
          <p:nvPr/>
        </p:nvCxnSpPr>
        <p:spPr>
          <a:xfrm rot="16200000" flipH="1">
            <a:off x="2044725" y="2908278"/>
            <a:ext cx="1562098" cy="123194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914400" y="3733800"/>
            <a:ext cx="3733800" cy="1295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Mechanics of writing a Research Report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1. Size of physical design:</a:t>
            </a:r>
          </a:p>
          <a:p>
            <a:pPr marL="64008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 ruled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paper 8.5”x11”</a:t>
            </a:r>
          </a:p>
          <a:p>
            <a:pPr marL="64008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Black or Blue ink</a:t>
            </a:r>
          </a:p>
          <a:p>
            <a:pPr marL="64008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Margins</a:t>
            </a:r>
          </a:p>
          <a:p>
            <a:pPr marL="64008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Double spaced  on one side of the page</a:t>
            </a:r>
          </a:p>
          <a:p>
            <a:pPr marL="640080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2. Procedure</a:t>
            </a:r>
          </a:p>
          <a:p>
            <a:pPr marL="64008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Various steps in writing report should be strictly adhered</a:t>
            </a:r>
          </a:p>
          <a:p>
            <a:pPr marL="640080"/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3. Layout</a:t>
            </a:r>
          </a:p>
          <a:p>
            <a:pPr marL="64008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Well thought and appropriate</a:t>
            </a:r>
          </a:p>
          <a:p>
            <a:pPr marL="64008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Objectives and nature of the problems to be considered</a:t>
            </a:r>
          </a:p>
          <a:p>
            <a:pPr marL="640080"/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640080" algn="r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Treatment of quotations</a:t>
            </a:r>
          </a:p>
          <a:p>
            <a:pPr marL="64008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Quotation marks</a:t>
            </a:r>
          </a:p>
          <a:p>
            <a:pPr marL="64008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Double spaced</a:t>
            </a:r>
          </a:p>
          <a:p>
            <a:pPr marL="64008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If it is more than 4 or 5 lines, single spaced</a:t>
            </a:r>
          </a:p>
          <a:p>
            <a:pPr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5. Foot notes</a:t>
            </a:r>
          </a:p>
          <a:p>
            <a:pPr marL="64008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Placed at the bottom of the page </a:t>
            </a:r>
          </a:p>
          <a:p>
            <a:pPr marL="64008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Numbered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consecutively</a:t>
            </a:r>
          </a:p>
          <a:p>
            <a:pPr marL="64008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Single spaced</a:t>
            </a:r>
          </a:p>
          <a:p>
            <a:pPr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6.  Documentation style</a:t>
            </a:r>
          </a:p>
          <a:p>
            <a:pPr marL="64008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a)  Regarding the single volume  reference</a:t>
            </a:r>
          </a:p>
          <a:p>
            <a:pPr marL="100584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Author’s name in normal order</a:t>
            </a:r>
          </a:p>
          <a:p>
            <a:pPr marL="100584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Title of the work underlined to indicate in italics</a:t>
            </a:r>
          </a:p>
          <a:p>
            <a:pPr marL="100584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Place and date of publication</a:t>
            </a:r>
          </a:p>
          <a:p>
            <a:pPr marL="100584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page number</a:t>
            </a:r>
          </a:p>
          <a:p>
            <a:pPr marL="640080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40080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40080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 smtClean="0"/>
              <a:t>Research Methods in </a:t>
            </a:r>
            <a:r>
              <a:rPr lang="en-US" b="1" dirty="0" smtClean="0"/>
              <a:t>Management P16MBA12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Unit V</a:t>
            </a:r>
            <a:br>
              <a:rPr lang="en-US" b="1" dirty="0" smtClean="0"/>
            </a:br>
            <a:r>
              <a:rPr lang="en-US" b="1" dirty="0" smtClean="0"/>
              <a:t>Interpretation and Report writing</a:t>
            </a:r>
            <a:endParaRPr lang="en-U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772400" cy="5592763"/>
          </a:xfrm>
        </p:spPr>
        <p:txBody>
          <a:bodyPr>
            <a:normAutofit fontScale="70000" lnSpcReduction="20000"/>
          </a:bodyPr>
          <a:lstStyle/>
          <a:p>
            <a:pPr marL="365760">
              <a:buNone/>
            </a:pP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b) Regarding multi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volumed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reference</a:t>
            </a:r>
          </a:p>
          <a:p>
            <a:pPr marL="100584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Author’s name  in the normal order</a:t>
            </a:r>
          </a:p>
          <a:p>
            <a:pPr marL="100584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Title of work, underlined to indicate italics</a:t>
            </a:r>
          </a:p>
          <a:p>
            <a:pPr marL="100584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Place and date of publication</a:t>
            </a:r>
          </a:p>
          <a:p>
            <a:pPr marL="100584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Number of volume</a:t>
            </a:r>
          </a:p>
          <a:p>
            <a:pPr marL="100584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page number</a:t>
            </a:r>
          </a:p>
          <a:p>
            <a:pPr marL="1005840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c) Regarding  works arranged alphabetically </a:t>
            </a:r>
          </a:p>
          <a:p>
            <a:pPr marL="64008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No pagination is needed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d)  Regarding periodicals reference</a:t>
            </a:r>
          </a:p>
          <a:p>
            <a:pPr marL="64008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Name of the author in normal order</a:t>
            </a:r>
          </a:p>
          <a:p>
            <a:pPr marL="64008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Title of the article in quotation marks</a:t>
            </a:r>
          </a:p>
          <a:p>
            <a:pPr marL="64008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Name of periodicals, underlined to indicate italics</a:t>
            </a:r>
          </a:p>
          <a:p>
            <a:pPr marL="64008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Volume number</a:t>
            </a:r>
          </a:p>
          <a:p>
            <a:pPr marL="64008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Date of issuance</a:t>
            </a:r>
          </a:p>
          <a:p>
            <a:pPr marL="64008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Pagination</a:t>
            </a:r>
          </a:p>
          <a:p>
            <a:pPr marL="1005840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287963"/>
          </a:xfrm>
        </p:spPr>
        <p:txBody>
          <a:bodyPr/>
          <a:lstStyle/>
          <a:p>
            <a:pPr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7. Punctuation: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Author’s name should be followed by comma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First word, proper nouns and adjectives should be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capitalised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Title is followed by comma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Place of publication may be mentioned in abbreviated form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8. Use of statistics, charts and graphs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Statistics presented in the form of tables, charts, bars and line graphs and pictograms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presentation should be neat and attractive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9. The final draft</a:t>
            </a:r>
          </a:p>
          <a:p>
            <a:pPr marL="640080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Revising and rewriting the rough draft of the repot</a:t>
            </a:r>
          </a:p>
          <a:p>
            <a:pPr marL="640080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Are the sentences clear?</a:t>
            </a:r>
          </a:p>
          <a:p>
            <a:pPr marL="640080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Grammatically correct?</a:t>
            </a:r>
          </a:p>
          <a:p>
            <a:pPr marL="640080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Whether it is logical?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10. Bibliography</a:t>
            </a:r>
          </a:p>
          <a:p>
            <a:pPr marL="640080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It is prepared and appended  to the research report</a:t>
            </a:r>
          </a:p>
          <a:p>
            <a:pPr marL="640080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>
              <a:buNone/>
            </a:pPr>
            <a:r>
              <a:rPr lang="en-US" sz="2600" b="1" i="1" dirty="0" smtClean="0">
                <a:latin typeface="Arial" pitchFamily="34" charset="0"/>
                <a:cs typeface="Arial" pitchFamily="34" charset="0"/>
              </a:rPr>
              <a:t>11. Preparation of the index</a:t>
            </a:r>
          </a:p>
          <a:p>
            <a:pPr marL="640080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It is a good guide for the report</a:t>
            </a:r>
          </a:p>
          <a:p>
            <a:pPr marL="640080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Prepared in two ways: subject index and author index</a:t>
            </a:r>
          </a:p>
          <a:p>
            <a:pPr marL="640080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Always arranged alphabetically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Precautions  of writing Research Reports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 should be long enough to cover  the subject but short enough to maintain interest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It should sustain reader’s interest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 should be written in simple language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 must provide a ready availability of findings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report should be free from grammatical mistakes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 should show originality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b="1" dirty="0" smtClean="0"/>
              <a:t>Appendices should be enlisted in respect of all the technical data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US" b="1" dirty="0" smtClean="0"/>
              <a:t>Report must be attractive in appearance, neat and clean</a:t>
            </a:r>
          </a:p>
          <a:p>
            <a:pPr>
              <a:buFont typeface="Wingdings" pitchFamily="2" charset="2"/>
              <a:buChar char="ü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Role of computers in Research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computers assist the researcher throughout different  phases of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reaserch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process.</a:t>
            </a:r>
          </a:p>
          <a:p>
            <a:pPr marL="0">
              <a:buNone/>
            </a:pPr>
            <a:endParaRPr lang="en-US" dirty="0" smtClean="0"/>
          </a:p>
          <a:p>
            <a:pPr>
              <a:buNone/>
            </a:pPr>
            <a:r>
              <a:rPr lang="en-US" sz="3000" b="1" i="1" dirty="0" smtClean="0">
                <a:latin typeface="Arial" pitchFamily="34" charset="0"/>
                <a:cs typeface="Arial" pitchFamily="34" charset="0"/>
              </a:rPr>
              <a:t>Phases of Research process</a:t>
            </a:r>
          </a:p>
          <a:p>
            <a:pPr>
              <a:buNone/>
            </a:pP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) Role of computer in conceptual phase</a:t>
            </a:r>
          </a:p>
          <a:p>
            <a:pPr marL="36576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Computers help for searching the literature and bibliographic references stored in the electronic database of the world wide webs.</a:t>
            </a:r>
          </a:p>
          <a:p>
            <a:pPr>
              <a:buNone/>
            </a:pPr>
            <a:endParaRPr lang="en-US" sz="3000" b="1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6324600"/>
          </a:xfrm>
        </p:spPr>
        <p:txBody>
          <a:bodyPr>
            <a:normAutofit fontScale="62500" lnSpcReduction="20000"/>
          </a:bodyPr>
          <a:lstStyle/>
          <a:p>
            <a:pPr marL="365760" indent="0" algn="just"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ii) Role of computers in design and planning phase</a:t>
            </a:r>
          </a:p>
          <a:p>
            <a:pPr marL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Several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softwares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are available to calculate the sample size required for a proposed study. NCSS – PASS – GESS is such software</a:t>
            </a:r>
          </a:p>
          <a:p>
            <a:pPr marL="0">
              <a:buNone/>
            </a:pPr>
            <a:endParaRPr lang="en-US" sz="3600" b="1" i="1" dirty="0" smtClean="0">
              <a:latin typeface="Arial" pitchFamily="34" charset="0"/>
              <a:cs typeface="Arial" pitchFamily="34" charset="0"/>
            </a:endParaRPr>
          </a:p>
          <a:p>
            <a:pPr marL="0">
              <a:buNone/>
            </a:pPr>
            <a:r>
              <a:rPr lang="en-US" sz="3600" b="1" i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ii) Role of computers in empirical phase </a:t>
            </a:r>
          </a:p>
          <a:p>
            <a:pPr marL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Computers help in data entry, data editing, data management including follow up actions.</a:t>
            </a:r>
          </a:p>
          <a:p>
            <a:pPr marL="0"/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buNone/>
            </a:pPr>
            <a:r>
              <a:rPr lang="en-US" sz="3600" b="1" i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v) Role of computers in Data Analysis</a:t>
            </a:r>
          </a:p>
          <a:p>
            <a:pPr marL="0" algn="just">
              <a:buNone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Softwares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like SPSS, NCSS – PASS, STATA and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Sysat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are used to perform the mathematical part of the research process</a:t>
            </a:r>
          </a:p>
          <a:p>
            <a:pPr marL="0"/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buNone/>
            </a:pPr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v) Role of computers in Research Dissemination</a:t>
            </a:r>
          </a:p>
          <a:p>
            <a:pPr marL="0" algn="just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The research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article is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typed in word format and converted to portable data format (PDF) and stored and/ or published in the World Wide Web</a:t>
            </a:r>
          </a:p>
          <a:p>
            <a:pPr marL="640080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Autofit/>
          </a:bodyPr>
          <a:lstStyle/>
          <a:p>
            <a:r>
              <a:rPr lang="en-US" sz="5400" b="1" dirty="0" smtClean="0"/>
              <a:t>Meaning of Interpretation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7848600" cy="3763963"/>
          </a:xfrm>
        </p:spPr>
        <p:txBody>
          <a:bodyPr/>
          <a:lstStyle/>
          <a:p>
            <a:pPr indent="0" algn="just">
              <a:buNone/>
            </a:pPr>
            <a:r>
              <a:rPr lang="en-US" dirty="0" smtClean="0"/>
              <a:t>Interpretation </a:t>
            </a:r>
            <a:r>
              <a:rPr lang="en-US" dirty="0" smtClean="0"/>
              <a:t>refers to the task of drawing inferences from the collected facts after an analytical and/or experimental study. In fact,  it is a search for broader meaning of research findings.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Techniques of interpretation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 smtClean="0"/>
              <a:t>Generalisation</a:t>
            </a:r>
            <a:r>
              <a:rPr lang="en-US" b="1" dirty="0" smtClean="0"/>
              <a:t> made; </a:t>
            </a:r>
            <a:r>
              <a:rPr lang="en-US" b="1" dirty="0"/>
              <a:t>C</a:t>
            </a:r>
            <a:r>
              <a:rPr lang="en-US" b="1" dirty="0" smtClean="0"/>
              <a:t>oncepts formulated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Irrelevant information must also  be considered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Consulting someone having insight into the study will result in correct interpretation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The researcher should not be hurry while interpreting the results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Research Report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/>
              <a:t>Definition</a:t>
            </a:r>
          </a:p>
          <a:p>
            <a:pPr algn="just">
              <a:buNone/>
            </a:pPr>
            <a:endParaRPr lang="en-US" b="1" dirty="0" smtClean="0"/>
          </a:p>
          <a:p>
            <a:pPr indent="0" algn="just">
              <a:buNone/>
            </a:pPr>
            <a:r>
              <a:rPr lang="en-US" b="1" dirty="0" smtClean="0"/>
              <a:t>Research report is a condensed form or a brief description  of the research work done by the researcher. It involves several steps to present the report in the form of thesis or dissertation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of Report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It is considered a major component  of the research study</a:t>
            </a:r>
          </a:p>
          <a:p>
            <a:r>
              <a:rPr lang="en-US" smtClean="0"/>
              <a:t> It should give complete picture of problem under investigation</a:t>
            </a:r>
          </a:p>
          <a:p>
            <a:r>
              <a:rPr lang="en-US" smtClean="0"/>
              <a:t>Writing reports need skills</a:t>
            </a:r>
          </a:p>
          <a:p>
            <a:r>
              <a:rPr lang="en-US" smtClean="0"/>
              <a:t>Reports discloses unknown information</a:t>
            </a:r>
          </a:p>
          <a:p>
            <a:r>
              <a:rPr lang="en-US" smtClean="0"/>
              <a:t> A good report is one  which is drafted in simple and clear language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Different steps in writing report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L</a:t>
            </a:r>
            <a:r>
              <a:rPr lang="en-US" b="1" dirty="0" smtClean="0"/>
              <a:t>ogical analysis of the subject matter</a:t>
            </a:r>
          </a:p>
          <a:p>
            <a:pPr>
              <a:buFont typeface="Wingdings" pitchFamily="2" charset="2"/>
              <a:buChar char="v"/>
            </a:pPr>
            <a:r>
              <a:rPr lang="en-US" b="1" dirty="0"/>
              <a:t> </a:t>
            </a:r>
            <a:r>
              <a:rPr lang="en-US" b="1" dirty="0" smtClean="0"/>
              <a:t>Preparation of the final outline</a:t>
            </a:r>
          </a:p>
          <a:p>
            <a:pPr>
              <a:buFont typeface="Wingdings" pitchFamily="2" charset="2"/>
              <a:buChar char="v"/>
            </a:pPr>
            <a:r>
              <a:rPr lang="en-US" b="1" dirty="0"/>
              <a:t> </a:t>
            </a:r>
            <a:r>
              <a:rPr lang="en-US" b="1" dirty="0" smtClean="0"/>
              <a:t>Preparation of the rough draft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 Rewriting and polishing</a:t>
            </a:r>
          </a:p>
          <a:p>
            <a:pPr>
              <a:buFont typeface="Wingdings" pitchFamily="2" charset="2"/>
              <a:buChar char="v"/>
            </a:pPr>
            <a:r>
              <a:rPr lang="en-US" b="1" dirty="0"/>
              <a:t> </a:t>
            </a:r>
            <a:r>
              <a:rPr lang="en-US" b="1" dirty="0" smtClean="0"/>
              <a:t>Preparation of the final bibliography</a:t>
            </a:r>
          </a:p>
          <a:p>
            <a:pPr>
              <a:buFont typeface="Wingdings" pitchFamily="2" charset="2"/>
              <a:buChar char="v"/>
            </a:pPr>
            <a:r>
              <a:rPr lang="en-US" b="1" dirty="0"/>
              <a:t> </a:t>
            </a:r>
            <a:r>
              <a:rPr lang="en-US" b="1" dirty="0" smtClean="0"/>
              <a:t>writing the final draft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Layout of the Research Report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US" dirty="0" smtClean="0"/>
              <a:t>The layout of the research report should comprise </a:t>
            </a:r>
          </a:p>
          <a:p>
            <a:pPr marL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1) The Introductory section</a:t>
            </a:r>
          </a:p>
          <a:p>
            <a:pPr>
              <a:buNone/>
            </a:pPr>
            <a:r>
              <a:rPr lang="en-US" dirty="0" smtClean="0"/>
              <a:t>2)  The main body of the report</a:t>
            </a:r>
          </a:p>
          <a:p>
            <a:pPr>
              <a:buNone/>
            </a:pPr>
            <a:r>
              <a:rPr lang="en-US" dirty="0" smtClean="0"/>
              <a:t>3)The reference section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</TotalTime>
  <Words>1066</Words>
  <Application>Microsoft Office PowerPoint</Application>
  <PresentationFormat>On-screen Show (4:3)</PresentationFormat>
  <Paragraphs>212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Dr. A. DIRAVIAM Dept. of Management Studies Bharathidasan University Constituent Arts &amp; Science College Nannilam</vt:lpstr>
      <vt:lpstr>Research Methods in Management P16MBA12 Unit V Interpretation and Report writing</vt:lpstr>
      <vt:lpstr>Meaning of Interpretation</vt:lpstr>
      <vt:lpstr>Techniques of interpretation</vt:lpstr>
      <vt:lpstr>        Research Report         </vt:lpstr>
      <vt:lpstr>Significance of Report writing</vt:lpstr>
      <vt:lpstr>Different steps in writing report</vt:lpstr>
      <vt:lpstr>Layout of the Research Report</vt:lpstr>
      <vt:lpstr>Slide 9</vt:lpstr>
      <vt:lpstr>The body of the report</vt:lpstr>
      <vt:lpstr>Slide 11</vt:lpstr>
      <vt:lpstr>Types of Reports</vt:lpstr>
      <vt:lpstr>Technical Report</vt:lpstr>
      <vt:lpstr>Outline of a Technical Report  </vt:lpstr>
      <vt:lpstr>Popular Report</vt:lpstr>
      <vt:lpstr>Outline of a Popular Report</vt:lpstr>
      <vt:lpstr>               </vt:lpstr>
      <vt:lpstr>Mechanics of writing a Research Report</vt:lpstr>
      <vt:lpstr>Slide 19</vt:lpstr>
      <vt:lpstr> </vt:lpstr>
      <vt:lpstr>Slide 21</vt:lpstr>
      <vt:lpstr>Slide 22</vt:lpstr>
      <vt:lpstr>Precautions  of writing Research Reports </vt:lpstr>
      <vt:lpstr>Role of computers in Research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A.DIRAVIAM Dept. of Management Studies Bharathidasan University Constituent Arts &amp; Science College Nannilam</dc:title>
  <dc:creator>Admin</dc:creator>
  <cp:lastModifiedBy>Admin</cp:lastModifiedBy>
  <cp:revision>111</cp:revision>
  <dcterms:created xsi:type="dcterms:W3CDTF">2020-05-18T16:24:09Z</dcterms:created>
  <dcterms:modified xsi:type="dcterms:W3CDTF">2020-05-19T14:56:59Z</dcterms:modified>
</cp:coreProperties>
</file>