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5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srgbClr val="FF0000"/>
    </p:penClr>
  </p:showPr>
  <p:clrMru>
    <a:srgbClr val="1C1C94"/>
    <a:srgbClr val="EC5F26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EA06-A179-4BBC-BF3A-DD95AF9C5A73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9A0C-07F8-4F08-84DE-44F8B108BE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EA06-A179-4BBC-BF3A-DD95AF9C5A73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9A0C-07F8-4F08-84DE-44F8B108BE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EA06-A179-4BBC-BF3A-DD95AF9C5A73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9A0C-07F8-4F08-84DE-44F8B108BE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EA06-A179-4BBC-BF3A-DD95AF9C5A73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9A0C-07F8-4F08-84DE-44F8B108BE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EA06-A179-4BBC-BF3A-DD95AF9C5A73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9A0C-07F8-4F08-84DE-44F8B108BE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EA06-A179-4BBC-BF3A-DD95AF9C5A73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9A0C-07F8-4F08-84DE-44F8B108BE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EA06-A179-4BBC-BF3A-DD95AF9C5A73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9A0C-07F8-4F08-84DE-44F8B108BE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EA06-A179-4BBC-BF3A-DD95AF9C5A73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9A0C-07F8-4F08-84DE-44F8B108BE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EA06-A179-4BBC-BF3A-DD95AF9C5A73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9A0C-07F8-4F08-84DE-44F8B108BE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EA06-A179-4BBC-BF3A-DD95AF9C5A73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9A0C-07F8-4F08-84DE-44F8B108BE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EA06-A179-4BBC-BF3A-DD95AF9C5A73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EE9A0C-07F8-4F08-84DE-44F8B108BE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77EA06-A179-4BBC-BF3A-DD95AF9C5A73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EE9A0C-07F8-4F08-84DE-44F8B108BEC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14700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a-IN" dirty="0" smtClean="0">
                <a:solidFill>
                  <a:srgbClr val="FF0066"/>
                </a:solidFill>
              </a:rPr>
              <a:t>சைவமும் தமிழும் </a:t>
            </a: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81400"/>
            <a:ext cx="5638800" cy="1600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en-US" sz="4800" dirty="0" smtClean="0">
              <a:solidFill>
                <a:srgbClr val="EC5F26"/>
              </a:solidFill>
            </a:endParaRPr>
          </a:p>
          <a:p>
            <a:r>
              <a:rPr lang="ta-IN" sz="4800" dirty="0" smtClean="0">
                <a:solidFill>
                  <a:srgbClr val="EC5F26"/>
                </a:solidFill>
              </a:rPr>
              <a:t>சமயக்குரவர்கள்</a:t>
            </a:r>
            <a:r>
              <a:rPr lang="ta-IN" dirty="0" smtClean="0"/>
              <a:t> </a:t>
            </a:r>
            <a:endParaRPr lang="en-US" dirty="0"/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         </a:t>
            </a:r>
            <a:r>
              <a:rPr lang="ta-IN" dirty="0" smtClean="0">
                <a:solidFill>
                  <a:srgbClr val="C00000"/>
                </a:solidFill>
              </a:rPr>
              <a:t>மாணிக்கவாசகர்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a-IN" sz="1600" dirty="0" smtClean="0"/>
              <a:t>பிறந்த ஊர் :திருவாதவூர்</a:t>
            </a:r>
          </a:p>
          <a:p>
            <a:pPr>
              <a:buNone/>
            </a:pPr>
            <a:endParaRPr lang="ta-IN" sz="1600" dirty="0" smtClean="0"/>
          </a:p>
          <a:p>
            <a:r>
              <a:rPr lang="ta-IN" sz="1600" dirty="0" smtClean="0"/>
              <a:t>அரிமர்த்தனப் பாண்டியனிடம் அமைச்சராக இருந்தார்</a:t>
            </a:r>
          </a:p>
          <a:p>
            <a:pPr>
              <a:buNone/>
            </a:pPr>
            <a:r>
              <a:rPr lang="ta-IN" sz="1600" dirty="0" smtClean="0"/>
              <a:t> </a:t>
            </a:r>
          </a:p>
          <a:p>
            <a:r>
              <a:rPr lang="ta-IN" sz="1600" dirty="0" smtClean="0"/>
              <a:t> </a:t>
            </a:r>
            <a:r>
              <a:rPr lang="en-US" sz="1600" dirty="0" smtClean="0"/>
              <a:t>9 </a:t>
            </a:r>
            <a:r>
              <a:rPr lang="ta-IN" sz="1600" dirty="0" smtClean="0"/>
              <a:t>ஆம் நூற்றாண்டு </a:t>
            </a:r>
            <a:r>
              <a:rPr lang="en-US" sz="1600" dirty="0" smtClean="0"/>
              <a:t>   </a:t>
            </a:r>
            <a:r>
              <a:rPr lang="ta-IN" sz="1600" dirty="0" smtClean="0"/>
              <a:t>(</a:t>
            </a:r>
            <a:r>
              <a:rPr lang="en-US" sz="1600" dirty="0" smtClean="0"/>
              <a:t>3</a:t>
            </a:r>
            <a:r>
              <a:rPr lang="ta-IN" sz="1600" dirty="0" smtClean="0"/>
              <a:t>-ஆம் நூற்றாண்டு என்று மறைமலையடிகள் ,கா.சு. பிள்ளை ஆகியோர் உரைப்பர்) </a:t>
            </a:r>
          </a:p>
          <a:p>
            <a:pPr>
              <a:buNone/>
            </a:pPr>
            <a:endParaRPr lang="ta-IN" sz="1600" dirty="0" smtClean="0"/>
          </a:p>
          <a:p>
            <a:r>
              <a:rPr lang="ta-IN" sz="1600" dirty="0" smtClean="0"/>
              <a:t>நெறி :ஞான நெறி </a:t>
            </a:r>
          </a:p>
          <a:p>
            <a:pPr>
              <a:buNone/>
            </a:pPr>
            <a:endParaRPr lang="ta-IN" sz="1600" dirty="0" smtClean="0"/>
          </a:p>
          <a:p>
            <a:r>
              <a:rPr lang="ta-IN" sz="1600" dirty="0" smtClean="0"/>
              <a:t>திருமுறை :</a:t>
            </a:r>
            <a:r>
              <a:rPr lang="en-US" sz="1600" dirty="0" smtClean="0"/>
              <a:t>8</a:t>
            </a:r>
            <a:r>
              <a:rPr lang="ta-IN" sz="1600" dirty="0" smtClean="0"/>
              <a:t>ஆம் திருமுறை</a:t>
            </a:r>
          </a:p>
          <a:p>
            <a:pPr>
              <a:buNone/>
            </a:pPr>
            <a:r>
              <a:rPr lang="ta-IN" sz="1600" dirty="0" smtClean="0"/>
              <a:t> </a:t>
            </a:r>
          </a:p>
          <a:p>
            <a:r>
              <a:rPr lang="ta-IN" sz="1600" dirty="0" smtClean="0"/>
              <a:t>நூல்கள்:திருவாசகம்,திருக்கோவையார் </a:t>
            </a:r>
          </a:p>
          <a:p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ta-IN" dirty="0" smtClean="0"/>
              <a:t>   </a:t>
            </a:r>
            <a:r>
              <a:rPr lang="ta-IN" dirty="0" smtClean="0">
                <a:solidFill>
                  <a:srgbClr val="C00000"/>
                </a:solidFill>
              </a:rPr>
              <a:t>திருச்சிற்றம்பலம்</a:t>
            </a:r>
            <a:r>
              <a:rPr lang="ta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1C1C94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ta-IN" dirty="0" smtClean="0"/>
              <a:t>    </a:t>
            </a:r>
          </a:p>
          <a:p>
            <a:pPr>
              <a:buNone/>
            </a:pPr>
            <a:endParaRPr lang="ta-IN" dirty="0" smtClean="0"/>
          </a:p>
          <a:p>
            <a:pPr>
              <a:buNone/>
            </a:pPr>
            <a:r>
              <a:rPr lang="ta-IN" dirty="0" smtClean="0">
                <a:solidFill>
                  <a:srgbClr val="FFFF00"/>
                </a:solidFill>
              </a:rPr>
              <a:t>      </a:t>
            </a:r>
            <a:r>
              <a:rPr lang="ta-I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தென்னாடுடைய சிவனே போற்றி!</a:t>
            </a:r>
          </a:p>
          <a:p>
            <a:pPr>
              <a:buNone/>
            </a:pPr>
            <a:endParaRPr lang="ta-IN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ta-I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நன்றி! </a:t>
            </a:r>
          </a:p>
          <a:p>
            <a:pPr>
              <a:buNone/>
            </a:pPr>
            <a:endParaRPr lang="ta-IN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ta-I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ta-I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ஆக்கம்:முனைவர் கை.அறிவழகன் 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                </a:t>
            </a:r>
            <a:r>
              <a:rPr lang="ta-IN" dirty="0" smtClean="0">
                <a:solidFill>
                  <a:srgbClr val="C00000"/>
                </a:solidFill>
              </a:rPr>
              <a:t>நால்வர்</a:t>
            </a:r>
            <a:r>
              <a:rPr lang="ta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a-IN" dirty="0" smtClean="0">
                <a:solidFill>
                  <a:srgbClr val="0070C0"/>
                </a:solidFill>
              </a:rPr>
              <a:t>திருஞானசம்பந்தர் </a:t>
            </a:r>
          </a:p>
          <a:p>
            <a:pPr>
              <a:buNone/>
            </a:pPr>
            <a:endParaRPr lang="ta-IN" dirty="0" smtClean="0">
              <a:solidFill>
                <a:srgbClr val="0070C0"/>
              </a:solidFill>
            </a:endParaRPr>
          </a:p>
          <a:p>
            <a:r>
              <a:rPr lang="ta-IN" dirty="0" smtClean="0">
                <a:solidFill>
                  <a:srgbClr val="0070C0"/>
                </a:solidFill>
              </a:rPr>
              <a:t>திருநாவுக்கரசர் </a:t>
            </a:r>
          </a:p>
          <a:p>
            <a:pPr>
              <a:buNone/>
            </a:pPr>
            <a:endParaRPr lang="ta-IN" dirty="0" smtClean="0">
              <a:solidFill>
                <a:srgbClr val="0070C0"/>
              </a:solidFill>
            </a:endParaRPr>
          </a:p>
          <a:p>
            <a:r>
              <a:rPr lang="ta-IN" dirty="0" smtClean="0">
                <a:solidFill>
                  <a:srgbClr val="0070C0"/>
                </a:solidFill>
              </a:rPr>
              <a:t>சுந்தரர்</a:t>
            </a:r>
          </a:p>
          <a:p>
            <a:pPr>
              <a:buNone/>
            </a:pPr>
            <a:endParaRPr lang="ta-IN" dirty="0" smtClean="0">
              <a:solidFill>
                <a:srgbClr val="0070C0"/>
              </a:solidFill>
            </a:endParaRPr>
          </a:p>
          <a:p>
            <a:r>
              <a:rPr lang="ta-IN" dirty="0" smtClean="0">
                <a:solidFill>
                  <a:srgbClr val="0070C0"/>
                </a:solidFill>
              </a:rPr>
              <a:t>மாணிக்கவாசகர்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       </a:t>
            </a:r>
            <a:r>
              <a:rPr lang="ta-IN" dirty="0" smtClean="0">
                <a:solidFill>
                  <a:srgbClr val="C00000"/>
                </a:solidFill>
              </a:rPr>
              <a:t>திருஞானசம்பந்தர்</a:t>
            </a:r>
            <a:endParaRPr lang="en-US" dirty="0"/>
          </a:p>
        </p:txBody>
      </p:sp>
      <p:pic>
        <p:nvPicPr>
          <p:cNvPr id="4" name="Content Placeholder 3" descr="சம்பந்தர்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4600" y="1981200"/>
            <a:ext cx="3886200" cy="4572000"/>
          </a:xfr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     </a:t>
            </a:r>
            <a:r>
              <a:rPr lang="ta-IN" dirty="0" smtClean="0">
                <a:solidFill>
                  <a:srgbClr val="C00000"/>
                </a:solidFill>
              </a:rPr>
              <a:t>திருஞானசம்பந்தர்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பெற்றோர் :சிவபாத இருதயர், பகவதி  அம்மை</a:t>
            </a: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பிறந்த ஊர்: சீர்காழி </a:t>
            </a: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காலம் :ஆறாம் நூற்றாண்டின் இறுதி ,ஏழாம் நூன்றாண்டின் தொடக்கம்</a:t>
            </a: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சிறப்புப்பெயர் :திராவிடச் சிசு </a:t>
            </a: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முதல் மூன்று திருமுறை</a:t>
            </a:r>
          </a:p>
          <a:p>
            <a:pPr>
              <a:buNone/>
            </a:pPr>
            <a:r>
              <a:rPr lang="ta-IN" sz="1600" dirty="0" smtClean="0">
                <a:solidFill>
                  <a:srgbClr val="002060"/>
                </a:solidFill>
              </a:rPr>
              <a:t> </a:t>
            </a:r>
            <a:endParaRPr lang="en-US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நெறி: மகன்மை நெறி </a:t>
            </a: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முதல் பாடல்: தோடுடைய செவியன் எனத்தொடங்கும் பாடல்</a:t>
            </a:r>
          </a:p>
          <a:p>
            <a:endParaRPr lang="en-US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 பாடல் எண்ணிக்கை: </a:t>
            </a:r>
            <a:r>
              <a:rPr lang="en-US" sz="1600" dirty="0" smtClean="0">
                <a:solidFill>
                  <a:srgbClr val="002060"/>
                </a:solidFill>
              </a:rPr>
              <a:t>4158 </a:t>
            </a:r>
            <a:r>
              <a:rPr lang="ta-IN" sz="1600" dirty="0" smtClean="0">
                <a:solidFill>
                  <a:srgbClr val="002060"/>
                </a:solidFill>
              </a:rPr>
              <a:t>  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         </a:t>
            </a:r>
            <a:r>
              <a:rPr lang="ta-IN" dirty="0" smtClean="0">
                <a:solidFill>
                  <a:srgbClr val="C00000"/>
                </a:solidFill>
              </a:rPr>
              <a:t>திருநாவுக்கரசர்</a:t>
            </a:r>
            <a:r>
              <a:rPr lang="ta-IN" dirty="0" smtClean="0"/>
              <a:t> </a:t>
            </a:r>
            <a:endParaRPr lang="en-US" dirty="0"/>
          </a:p>
        </p:txBody>
      </p:sp>
      <p:pic>
        <p:nvPicPr>
          <p:cNvPr id="4" name="Content Placeholder 3" descr="அப்பர்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1981200"/>
            <a:ext cx="4800600" cy="4724400"/>
          </a:xfr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       </a:t>
            </a:r>
            <a:r>
              <a:rPr lang="ta-IN" dirty="0" smtClean="0">
                <a:solidFill>
                  <a:srgbClr val="C00000"/>
                </a:solidFill>
              </a:rPr>
              <a:t>திருநாவுக்கரசர்</a:t>
            </a:r>
            <a:r>
              <a:rPr lang="ta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a-IN" sz="1600" dirty="0" smtClean="0">
                <a:solidFill>
                  <a:srgbClr val="002060"/>
                </a:solidFill>
              </a:rPr>
              <a:t>பெற்றோர்:புகழனார் –மாதினியார் </a:t>
            </a:r>
            <a:endParaRPr lang="en-US" sz="16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தமக்கை:திலகவதியார் </a:t>
            </a:r>
            <a:endParaRPr lang="en-US" sz="16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பிறந்தஊர்:திருவாமூர் </a:t>
            </a:r>
            <a:endParaRPr lang="en-US" sz="16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காலம் :</a:t>
            </a:r>
            <a:r>
              <a:rPr lang="en-US" sz="1600" dirty="0" smtClean="0">
                <a:solidFill>
                  <a:srgbClr val="002060"/>
                </a:solidFill>
              </a:rPr>
              <a:t>6-7</a:t>
            </a:r>
            <a:r>
              <a:rPr lang="ta-IN" sz="1600" dirty="0" smtClean="0">
                <a:solidFill>
                  <a:srgbClr val="002060"/>
                </a:solidFill>
              </a:rPr>
              <a:t> ஆம் நூற்றாண்டு </a:t>
            </a:r>
            <a:endParaRPr lang="en-US" sz="16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சிறப்புப் பெயர்கள்:அப்பர்,தருமசேனர் ,மருள்நீக்கியார்,வாகீசர் ,தாண்டக வேந்தர் </a:t>
            </a:r>
            <a:endParaRPr lang="en-US" sz="16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முதல் பாடல்: கூற்றாயினவாறு எனத் தொடங்கும் பதிகம்</a:t>
            </a:r>
            <a:endParaRPr lang="en-US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a-IN" sz="16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ta-IN" sz="1600" dirty="0" smtClean="0">
                <a:solidFill>
                  <a:srgbClr val="002060"/>
                </a:solidFill>
              </a:rPr>
              <a:t>நெறி:தொண்டு நெறி</a:t>
            </a:r>
            <a:endParaRPr lang="en-US" sz="1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a-IN" sz="16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ta-IN" sz="1600" dirty="0" smtClean="0">
                <a:solidFill>
                  <a:srgbClr val="002060"/>
                </a:solidFill>
              </a:rPr>
              <a:t>பாடல் எண்ணிக்கை: </a:t>
            </a:r>
            <a:r>
              <a:rPr lang="en-US" sz="1600" dirty="0" smtClean="0">
                <a:solidFill>
                  <a:srgbClr val="002060"/>
                </a:solidFill>
              </a:rPr>
              <a:t>4900.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                   </a:t>
            </a:r>
            <a:r>
              <a:rPr lang="ta-IN" dirty="0" smtClean="0">
                <a:solidFill>
                  <a:srgbClr val="C00000"/>
                </a:solidFill>
              </a:rPr>
              <a:t>சுந்தரர்</a:t>
            </a:r>
            <a:endParaRPr lang="en-US" dirty="0"/>
          </a:p>
        </p:txBody>
      </p:sp>
      <p:pic>
        <p:nvPicPr>
          <p:cNvPr id="4" name="Content Placeholder 3" descr="சுந்தரர் 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1981200"/>
            <a:ext cx="4495800" cy="4495800"/>
          </a:xfr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                 </a:t>
            </a:r>
            <a:r>
              <a:rPr lang="ta-IN" dirty="0" smtClean="0">
                <a:solidFill>
                  <a:srgbClr val="C00000"/>
                </a:solidFill>
              </a:rPr>
              <a:t>சுந்தரர்</a:t>
            </a:r>
            <a:r>
              <a:rPr lang="ta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a-IN" sz="1600" dirty="0" smtClean="0">
                <a:solidFill>
                  <a:srgbClr val="002060"/>
                </a:solidFill>
              </a:rPr>
              <a:t>பெற்றோர்: சடையனார் – இசைஞானியார் </a:t>
            </a: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பிறந்த ஊர்: திருநாவலூர் </a:t>
            </a: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காலம்:எட்டாம் நூற்றாண்டு</a:t>
            </a: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சிறப்புப் பெயர்கள் :ஆரூரர் ,வன்தொண்டர் ,தம்பிரான் தோழர்</a:t>
            </a:r>
          </a:p>
          <a:p>
            <a:pPr>
              <a:buNone/>
            </a:pPr>
            <a:r>
              <a:rPr lang="ta-IN" sz="16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ta-IN" sz="1600" dirty="0" smtClean="0">
                <a:solidFill>
                  <a:srgbClr val="002060"/>
                </a:solidFill>
              </a:rPr>
              <a:t> முதல் பாடல் :பித்தா பிறைசூடி எனத் தொடங்கும் பாடல்</a:t>
            </a: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 நெறி: தோழமை நெறி </a:t>
            </a:r>
          </a:p>
          <a:p>
            <a:pPr>
              <a:buNone/>
            </a:pPr>
            <a:endParaRPr lang="ta-IN" sz="1600" dirty="0" smtClean="0">
              <a:solidFill>
                <a:srgbClr val="002060"/>
              </a:solidFill>
            </a:endParaRPr>
          </a:p>
          <a:p>
            <a:r>
              <a:rPr lang="ta-IN" sz="1600" dirty="0" smtClean="0">
                <a:solidFill>
                  <a:srgbClr val="002060"/>
                </a:solidFill>
              </a:rPr>
              <a:t>பதிக எண்ணிக்கை :</a:t>
            </a:r>
            <a:r>
              <a:rPr lang="en-US" sz="1600" dirty="0" smtClean="0">
                <a:solidFill>
                  <a:srgbClr val="002060"/>
                </a:solidFill>
              </a:rPr>
              <a:t>1026 </a:t>
            </a:r>
            <a:endParaRPr lang="ta-IN" sz="1600" dirty="0" smtClean="0">
              <a:solidFill>
                <a:srgbClr val="002060"/>
              </a:solidFill>
            </a:endParaRPr>
          </a:p>
          <a:p>
            <a:endParaRPr lang="ta-IN" sz="1600" dirty="0" smtClean="0"/>
          </a:p>
          <a:p>
            <a:endParaRPr lang="ta-IN" dirty="0" smtClean="0"/>
          </a:p>
          <a:p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        </a:t>
            </a:r>
            <a:r>
              <a:rPr lang="ta-IN" dirty="0" smtClean="0">
                <a:solidFill>
                  <a:srgbClr val="C00000"/>
                </a:solidFill>
              </a:rPr>
              <a:t>மாணிக்கவாசகர் </a:t>
            </a:r>
            <a:endParaRPr lang="en-US" dirty="0"/>
          </a:p>
        </p:txBody>
      </p:sp>
      <p:pic>
        <p:nvPicPr>
          <p:cNvPr id="4" name="Content Placeholder 3" descr="மாணிக்கவாசகர் 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1" y="1905000"/>
            <a:ext cx="4191000" cy="4953000"/>
          </a:xfrm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192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சைவமும் தமிழும் </vt:lpstr>
      <vt:lpstr>                 நால்வர் </vt:lpstr>
      <vt:lpstr>        திருஞானசம்பந்தர்</vt:lpstr>
      <vt:lpstr>      திருஞானசம்பந்தர் </vt:lpstr>
      <vt:lpstr>          திருநாவுக்கரசர் </vt:lpstr>
      <vt:lpstr>        திருநாவுக்கரசர் </vt:lpstr>
      <vt:lpstr>                    சுந்தரர்</vt:lpstr>
      <vt:lpstr>                  சுந்தரர் </vt:lpstr>
      <vt:lpstr>         மாணிக்கவாசகர் </vt:lpstr>
      <vt:lpstr>          மாணிக்கவாசகர் </vt:lpstr>
      <vt:lpstr>   திருச்சிற்றம்பலம்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சைவமும் தமிழும்</dc:title>
  <dc:creator>new</dc:creator>
  <cp:lastModifiedBy>new</cp:lastModifiedBy>
  <cp:revision>33</cp:revision>
  <dcterms:created xsi:type="dcterms:W3CDTF">2020-05-20T12:59:19Z</dcterms:created>
  <dcterms:modified xsi:type="dcterms:W3CDTF">2020-05-20T16:31:20Z</dcterms:modified>
</cp:coreProperties>
</file>