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7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926FD-05C5-4194-BCF9-FA7B879410D1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2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5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64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60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104860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6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11EFE-7B74-4DC0-BB63-0F31C1559C35}" type="datetimeFigureOut">
              <a:rPr lang="en-US" smtClean="0"/>
              <a:pPr/>
              <a:t>20-05-2020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9D8C-11CB-4557-8550-A8A19FF082F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72560" cy="488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595" name="Rectangle 4"/>
          <p:cNvSpPr/>
          <p:nvPr/>
        </p:nvSpPr>
        <p:spPr>
          <a:xfrm>
            <a:off x="285720" y="214290"/>
            <a:ext cx="8773364" cy="2288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Cauvery College for Women (Autonomous)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Nationally Accredited (III Cycle) with ‘A’ Grade by NAAC</a:t>
            </a:r>
          </a:p>
          <a:p>
            <a:pPr algn="ctr"/>
            <a:r>
              <a:rPr lang="en-US" sz="2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Annamalai</a:t>
            </a:r>
            <a:r>
              <a:rPr lang="en-US" sz="2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Nagar, Tiruchirappalli-18.</a:t>
            </a:r>
          </a:p>
          <a:p>
            <a:pPr algn="ctr"/>
            <a:endParaRPr lang="en-US" sz="28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of BCNF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2396" y="1600200"/>
            <a:ext cx="63829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Normal Form(3NF)</a:t>
            </a:r>
            <a:endParaRPr lang="en-IN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3581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3NF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7858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r>
              <a:rPr lang="en-US" dirty="0" err="1" smtClean="0"/>
              <a:t>ofBCNF</a:t>
            </a:r>
            <a:r>
              <a:rPr lang="en-US" dirty="0" smtClean="0"/>
              <a:t> and 3NF</a:t>
            </a:r>
            <a:endParaRPr lang="en-IN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238" y="1815562"/>
            <a:ext cx="6809524" cy="40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Multivalued</a:t>
            </a:r>
            <a:r>
              <a:rPr lang="en-US" dirty="0" smtClean="0"/>
              <a:t> Dependencies</a:t>
            </a:r>
            <a:endParaRPr lang="en-IN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8552" y="1600200"/>
            <a:ext cx="57268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Multivalued</a:t>
            </a:r>
            <a:r>
              <a:rPr lang="en-US" dirty="0" smtClean="0"/>
              <a:t> Dependencies </a:t>
            </a:r>
            <a:endParaRPr lang="en-IN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7578" y="1600200"/>
            <a:ext cx="5928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of MVD</a:t>
            </a:r>
            <a:endParaRPr lang="en-IN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7238" y="1634610"/>
            <a:ext cx="6809524" cy="4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 format for MVD</a:t>
            </a:r>
            <a:endParaRPr lang="en-IN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0518" y="1600200"/>
            <a:ext cx="6662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MVD</a:t>
            </a:r>
            <a:endParaRPr lang="en-IN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6216" y="1600200"/>
            <a:ext cx="6051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Normal Form(4NF)</a:t>
            </a:r>
            <a:endParaRPr lang="en-IN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6285" y="1734610"/>
            <a:ext cx="6771429" cy="4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142844" y="3929066"/>
            <a:ext cx="8201028" cy="147002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of the Faculty  : G.SUJATHA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Designation                : Assistant  Professor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Contact Number         :9994265603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               : Computer Science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Programme 	           : B.Sc Computer Science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Batch                          :  2018-2021 Onwards        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Semester                     : IV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Course 	            : DATABASE SYSTEMS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Course code	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:16SCCCS4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                              : V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Topics Covered            :Normalization &amp; types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4NF</a:t>
            </a:r>
            <a:endParaRPr lang="en-IN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00200"/>
            <a:ext cx="65008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Normal Forms</a:t>
            </a:r>
            <a:endParaRPr lang="en-IN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2000" y="1758419"/>
            <a:ext cx="6800000" cy="4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Normalization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9835" y="1600200"/>
            <a:ext cx="59843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THANK</a:t>
            </a:r>
            <a:r>
              <a:rPr lang="en-US" dirty="0" smtClean="0"/>
              <a:t> </a:t>
            </a:r>
            <a:r>
              <a:rPr lang="en-US" sz="6600" dirty="0" smtClean="0"/>
              <a:t>YOU</a:t>
            </a:r>
            <a:endParaRPr lang="en-IN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/>
          <a:lstStyle/>
          <a:p>
            <a:r>
              <a:rPr lang="en-US" dirty="0" smtClean="0"/>
              <a:t>Normalization First Normal Form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8286808" cy="557214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38785"/>
            <a:ext cx="8143932" cy="561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2489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786478" cy="1143000"/>
          </a:xfrm>
        </p:spPr>
        <p:txBody>
          <a:bodyPr/>
          <a:lstStyle/>
          <a:p>
            <a:r>
              <a:rPr lang="en-US" dirty="0" smtClean="0"/>
              <a:t>Functional Dependency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2476" y="2334610"/>
            <a:ext cx="6619048" cy="3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72362" cy="1143000"/>
          </a:xfrm>
        </p:spPr>
        <p:txBody>
          <a:bodyPr/>
          <a:lstStyle/>
          <a:p>
            <a:r>
              <a:rPr lang="en-US" dirty="0" smtClean="0"/>
              <a:t>Functional Dependencies 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1823" y="1600200"/>
            <a:ext cx="5380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Dependency (cont)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054" y="1600200"/>
            <a:ext cx="56178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of Functional Dependency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2476" y="1786991"/>
            <a:ext cx="6819048" cy="41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286544" cy="1143000"/>
          </a:xfrm>
        </p:spPr>
        <p:txBody>
          <a:bodyPr/>
          <a:lstStyle/>
          <a:p>
            <a:r>
              <a:rPr lang="en-US" dirty="0" smtClean="0"/>
              <a:t>Boyce </a:t>
            </a:r>
            <a:r>
              <a:rPr lang="en-US" dirty="0" err="1" smtClean="0"/>
              <a:t>Codd</a:t>
            </a:r>
            <a:r>
              <a:rPr lang="en-US" dirty="0" smtClean="0"/>
              <a:t> Normal Form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05328"/>
            <a:ext cx="6786610" cy="45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94</Words>
  <Application>Microsoft Office PowerPoint</Application>
  <PresentationFormat>On-screen Show (4:3)</PresentationFormat>
  <Paragraphs>27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Name of the Faculty  : G.SUJATHA Designation                : Assistant  Professor Contact Number         :9994265603 Department                : Computer Science Programme             : B.Sc Computer Science Batch                          :  2018-2021 Onwards          Semester                     : IV Course              : DATABASE SYSTEMS Course code   :16SCCCS4 Unit                              : V Topics Covered            :Normalization &amp; types   </vt:lpstr>
      <vt:lpstr>Normalization First Normal Form</vt:lpstr>
      <vt:lpstr>Example</vt:lpstr>
      <vt:lpstr>Functional Dependency</vt:lpstr>
      <vt:lpstr>Functional Dependencies </vt:lpstr>
      <vt:lpstr>Functional Dependency (cont)</vt:lpstr>
      <vt:lpstr>Closure of Functional Dependency</vt:lpstr>
      <vt:lpstr>Boyce Codd Normal Form</vt:lpstr>
      <vt:lpstr>Decomposition of BCNF</vt:lpstr>
      <vt:lpstr>Third Normal Form(3NF)</vt:lpstr>
      <vt:lpstr>3NF</vt:lpstr>
      <vt:lpstr>Comparison ofBCNF and 3NF</vt:lpstr>
      <vt:lpstr>Multivalued Dependencies</vt:lpstr>
      <vt:lpstr>Multivalued Dependencies </vt:lpstr>
      <vt:lpstr>Syntax of MVD</vt:lpstr>
      <vt:lpstr>Example  format for MVD</vt:lpstr>
      <vt:lpstr>Example MVD</vt:lpstr>
      <vt:lpstr>Fourth Normal Form(4NF)</vt:lpstr>
      <vt:lpstr>Example of 4NF</vt:lpstr>
      <vt:lpstr>More Normal Forms</vt:lpstr>
      <vt:lpstr>Goals of Normalization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14</cp:revision>
  <dcterms:created xsi:type="dcterms:W3CDTF">2020-05-12T09:24:34Z</dcterms:created>
  <dcterms:modified xsi:type="dcterms:W3CDTF">2020-05-20T07:57:24Z</dcterms:modified>
</cp:coreProperties>
</file>