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69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56" r:id="rId13"/>
    <p:sldId id="2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8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1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8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02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8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5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7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3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8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AE778-B80D-4F76-B90C-ED194134D516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42774-5607-4077-AEF5-45E800EBFB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20" y="1714489"/>
            <a:ext cx="8572560" cy="488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809720" y="214290"/>
            <a:ext cx="8773364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Cauvery College for Women (Autonomous)</a:t>
            </a:r>
          </a:p>
          <a:p>
            <a:pPr algn="ctr"/>
            <a:r>
              <a:rPr lang="en-US" sz="24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Nationally Accredited (III Cycle) with ‘A’ Grade by NAAC</a:t>
            </a:r>
          </a:p>
          <a:p>
            <a:pPr algn="ctr"/>
            <a:r>
              <a:rPr lang="en-US" sz="2400" b="1" spc="50" dirty="0" err="1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Annamalai</a:t>
            </a:r>
            <a:r>
              <a:rPr lang="en-US" sz="2400" b="1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Nagar, Tiruchirappalli-18.</a:t>
            </a:r>
          </a:p>
          <a:p>
            <a:pPr algn="ctr"/>
            <a:endParaRPr lang="en-US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52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759854"/>
            <a:ext cx="5181600" cy="541710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Auxiliary Guest Service Devices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 has made easy, many auxiliary guest services such as the placement of wakeup calls and the delivery of message to guests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functions are performed by devices – electronic message waiting systems and voice mailbox systems that are marketed as stand – alone systems.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wakin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27371" y="888274"/>
            <a:ext cx="4428309" cy="4911635"/>
          </a:xfrm>
        </p:spPr>
      </p:pic>
    </p:spTree>
    <p:extLst>
      <p:ext uri="{BB962C8B-B14F-4D97-AF65-F5344CB8AC3E}">
        <p14:creationId xmlns:p14="http://schemas.microsoft.com/office/powerpoint/2010/main" val="31060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99245"/>
            <a:ext cx="5181600" cy="577771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Guest operated Devices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Guest operated devices can be located in a public area of the hotel or in the rooms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devices located within a room are designed to be user-friendly systems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of such devices within the rooms can provide concierge lever services to the guests</a:t>
            </a:r>
          </a:p>
          <a:p>
            <a:pPr marL="0" indent="0" algn="ctr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concerig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2869" y="522514"/>
            <a:ext cx="4781005" cy="5238206"/>
          </a:xfrm>
        </p:spPr>
      </p:pic>
    </p:spTree>
    <p:extLst>
      <p:ext uri="{BB962C8B-B14F-4D97-AF65-F5344CB8AC3E}">
        <p14:creationId xmlns:p14="http://schemas.microsoft.com/office/powerpoint/2010/main" val="41004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OF SALE SYSTEMS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transaction between a customer and a food service personal at different sales point in a hotel or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and every service out let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hotel -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coffee shop, restaurant, laundry service , front office ,boutique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centrally connected with a net working system enabling the hotelier to post and update the guest account immediately for quick money transaction.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ensures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all the facilities received by the customer is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tagged and account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Touch screen display helps both the hoteliers and customers to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speed up the order taking and billing process.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36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56756"/>
            <a:ext cx="10515600" cy="62174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Point of Sale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974443"/>
            <a:ext cx="10515600" cy="4351338"/>
          </a:xfrm>
        </p:spPr>
        <p:txBody>
          <a:bodyPr>
            <a:noAutofit/>
          </a:bodyPr>
          <a:lstStyle/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Reduces the operating Cost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Decreases Human error while taking orders and billing.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Quicken the food service time and procedure in turn.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 friendly as it reduces the paper work.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to record, track and foresee sales of all food products.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Predicts the sales performance of a particular menu over a period of time.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Aids in appraising the work culture and performance of a particular staff or a team.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Tracks inventory usage and reserves.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usage of credit and debit cards.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Channelizes proper communication between the kitchen and service staff in hotel and dietary departments.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saving since it reduces the number of trips from kitchen to food and beverage service centers.</a:t>
            </a:r>
          </a:p>
          <a:p>
            <a:pPr lvl="0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Minimizes the risk of theft and misappropriation of inventories.</a:t>
            </a:r>
          </a:p>
          <a:p>
            <a:pPr algn="just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7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969" y="3208483"/>
            <a:ext cx="9758517" cy="475252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the Faculty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Ms.S.Agalya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Number        : 8428141101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Designation             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             : Food Service Management and Dietetics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 	         : M.Sc., Food Service Management and Dietetics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Batch                        : 2016-2017 Onwards        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                   : IV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	          : Food Service Facilities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Code             : P16FS41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                          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 Covered     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Automation in the Hospitality Industry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1593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49758" y="1611760"/>
            <a:ext cx="9144000" cy="2387600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Automation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Hospitality Industry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PROPERTY MANAGEMENT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(PMS)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2"/>
            <a:ext cx="10515600" cy="49277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PMS, the term is generally used to describe a set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computer programs that directly relate to front office and back office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 office </a:t>
            </a:r>
            <a:r>
              <a:rPr lang="en-US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 of series of software programs or modules that include hotel reservation, room management and guest accounting functions.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variety of stand-alone applications may also be interfaced with PMS.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Popular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interfaces include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microcomputers, point of sale systems, call accounting systems, electronic locking systems, energy management systems, auxiliary guest service devices and guest operated services.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PMS packages contain modules covering accounting and internal control functions. </a:t>
            </a: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Reservation module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223"/>
            <a:ext cx="10515600" cy="460574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Enables to quickly process – room requests, generate timely and accurate room revenues, and forecast reports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Reservation received at a central reservation location can be processed, confirmed and communicated to the appropriate branch of the hotel before the reservationist actually ends the call with the guest on the telephone.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destination hotel uses PMS, the reservation module receives the data forecasts, which are immediately updated.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addition, the reservations data can be automatically reformatted into preregistration material and an updated ‘expected arrivals’ list could be directly generated from the central reservation system.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78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6532" y="283335"/>
            <a:ext cx="5181600" cy="55845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 computers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Expanding data processing capabilities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ransferring data from the hotel systems to microcomputer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enables the management to  use data continued in the hotel’s systems software with applications designed for the microcomputer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 can be maintained by -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 processing, electronic spreadsheets, database management and communication programs</a:t>
            </a:r>
          </a:p>
          <a:p>
            <a:pPr algn="just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downloa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23351" y="1371599"/>
            <a:ext cx="4076020" cy="3775167"/>
          </a:xfrm>
        </p:spPr>
      </p:pic>
    </p:spTree>
    <p:extLst>
      <p:ext uri="{BB962C8B-B14F-4D97-AF65-F5344CB8AC3E}">
        <p14:creationId xmlns:p14="http://schemas.microsoft.com/office/powerpoint/2010/main" val="238821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540913"/>
            <a:ext cx="5181600" cy="563605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elephone call accounting System (CAS)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Enables hotel to take control over both local long-disturbance services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call accounting system also place and charge outgoing calls.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with a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 office guest accounting module – telephone charges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be immediately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posted to the appropriate folios </a:t>
            </a:r>
          </a:p>
          <a:p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HTB1TwYVfUF7MKJjSZFLq6AMBVXaJ.jpg_350x35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97634" y="679269"/>
            <a:ext cx="4206240" cy="5551714"/>
          </a:xfrm>
        </p:spPr>
      </p:pic>
    </p:spTree>
    <p:extLst>
      <p:ext uri="{BB962C8B-B14F-4D97-AF65-F5344CB8AC3E}">
        <p14:creationId xmlns:p14="http://schemas.microsoft.com/office/powerpoint/2010/main" val="156571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43944"/>
            <a:ext cx="5181600" cy="553301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Locking System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types of electronic locking system available today.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system often interfaced with a front office computer system.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Thereby enabling the management to exercise important control measures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 descr="electronic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39357" y="992778"/>
            <a:ext cx="4517451" cy="4558936"/>
          </a:xfrm>
        </p:spPr>
      </p:pic>
    </p:spTree>
    <p:extLst>
      <p:ext uri="{BB962C8B-B14F-4D97-AF65-F5344CB8AC3E}">
        <p14:creationId xmlns:p14="http://schemas.microsoft.com/office/powerpoint/2010/main" val="31922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579549"/>
            <a:ext cx="5181600" cy="559741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Management System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Interfacing  energy management system with hotel computer system links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controls of a room with the front office management package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system monitors –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 temperature with the help of computer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may lead to significant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energy consumption and lower energy costs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energy managemen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89939" y="914400"/>
            <a:ext cx="5322825" cy="4741817"/>
          </a:xfrm>
        </p:spPr>
      </p:pic>
    </p:spTree>
    <p:extLst>
      <p:ext uri="{BB962C8B-B14F-4D97-AF65-F5344CB8AC3E}">
        <p14:creationId xmlns:p14="http://schemas.microsoft.com/office/powerpoint/2010/main" val="11677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666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Name of the Faculty : Ms.S.Agalya Mobile Number        : 8428141101 Designation              : Asst Professor Department              : Food Service Management and Dietetics Programme           : M.Sc., Food Service Management and Dietetics Batch                        : 2016-2017 Onwards          Semester                   : IV Course            : Food Service Facilities Course Code             : P16FS41 Unit                           : V Topic  Covered         : Automation in the Hospitality Industry   </vt:lpstr>
      <vt:lpstr>Automation in Hospitality Industry</vt:lpstr>
      <vt:lpstr>PROPERTY MANAGEMENT SYSTEM (PMS) </vt:lpstr>
      <vt:lpstr>Reservation module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POINT OF SALE SYSTEMS</vt:lpstr>
      <vt:lpstr>Benefits of Point of Sale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PROPERTY MANAGEMENT SYSTEM </dc:title>
  <dc:creator>Agalya</dc:creator>
  <cp:lastModifiedBy>Agalya</cp:lastModifiedBy>
  <cp:revision>57</cp:revision>
  <dcterms:created xsi:type="dcterms:W3CDTF">2020-03-12T13:23:07Z</dcterms:created>
  <dcterms:modified xsi:type="dcterms:W3CDTF">2020-05-14T13:29:29Z</dcterms:modified>
</cp:coreProperties>
</file>