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g86e1974178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86e1974178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86e1974178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86e1974178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7532602dd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7532602dd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7532602dd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7532602dd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8563fa4ed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8563fa4e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8563fa4ed1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8563fa4ed1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g8563fa4ed1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8563fa4ed1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86e197417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86e197417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86e1974178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86e1974178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86e1974178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86e1974178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p:cSld name="AUTOLAYOUT">
    <p:bg>
      <p:bgPr>
        <a:solidFill>
          <a:srgbClr val="FFFFFF"/>
        </a:solidFill>
      </p:bgPr>
    </p:bg>
    <p:spTree>
      <p:nvGrpSpPr>
        <p:cNvPr id="50" name="Shape 50"/>
        <p:cNvGrpSpPr/>
        <p:nvPr/>
      </p:nvGrpSpPr>
      <p:grpSpPr>
        <a:xfrm>
          <a:off x="0" y="0"/>
          <a:ext cx="0" cy="0"/>
          <a:chOff x="0" y="0"/>
          <a:chExt cx="0" cy="0"/>
        </a:xfrm>
      </p:grpSpPr>
      <p:sp>
        <p:nvSpPr>
          <p:cNvPr id="51" name="Google Shape;51;p13"/>
          <p:cNvSpPr/>
          <p:nvPr/>
        </p:nvSpPr>
        <p:spPr>
          <a:xfrm>
            <a:off x="0" y="0"/>
            <a:ext cx="9144000" cy="51435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3"/>
          <p:cNvSpPr/>
          <p:nvPr/>
        </p:nvSpPr>
        <p:spPr>
          <a:xfrm>
            <a:off x="6095951" y="5085678"/>
            <a:ext cx="3048000" cy="57900"/>
          </a:xfrm>
          <a:prstGeom prst="rect">
            <a:avLst/>
          </a:prstGeom>
          <a:solidFill>
            <a:srgbClr val="C539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3"/>
          <p:cNvSpPr/>
          <p:nvPr/>
        </p:nvSpPr>
        <p:spPr>
          <a:xfrm>
            <a:off x="0" y="5085676"/>
            <a:ext cx="3048000" cy="57900"/>
          </a:xfrm>
          <a:prstGeom prst="rect">
            <a:avLst/>
          </a:prstGeom>
          <a:solidFill>
            <a:srgbClr val="E67C7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3"/>
          <p:cNvSpPr/>
          <p:nvPr/>
        </p:nvSpPr>
        <p:spPr>
          <a:xfrm>
            <a:off x="3047999" y="5085676"/>
            <a:ext cx="3048000" cy="57900"/>
          </a:xfrm>
          <a:prstGeom prst="rect">
            <a:avLst/>
          </a:prstGeom>
          <a:solidFill>
            <a:srgbClr val="DB443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p:nvPr/>
        </p:nvSpPr>
        <p:spPr>
          <a:xfrm>
            <a:off x="4396950" y="2109425"/>
            <a:ext cx="350100" cy="350100"/>
          </a:xfrm>
          <a:prstGeom prst="ellipse">
            <a:avLst/>
          </a:prstGeom>
          <a:solidFill>
            <a:srgbClr val="DB443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p:nvPr/>
        </p:nvSpPr>
        <p:spPr>
          <a:xfrm>
            <a:off x="7025525" y="2109425"/>
            <a:ext cx="350100" cy="350100"/>
          </a:xfrm>
          <a:prstGeom prst="ellipse">
            <a:avLst/>
          </a:prstGeom>
          <a:solidFill>
            <a:srgbClr val="C539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p:nvPr/>
        </p:nvSpPr>
        <p:spPr>
          <a:xfrm>
            <a:off x="1768350" y="2109400"/>
            <a:ext cx="350100" cy="350100"/>
          </a:xfrm>
          <a:prstGeom prst="ellipse">
            <a:avLst/>
          </a:prstGeom>
          <a:solidFill>
            <a:srgbClr val="E67C7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txBox="1"/>
          <p:nvPr/>
        </p:nvSpPr>
        <p:spPr>
          <a:xfrm>
            <a:off x="1742150" y="2109425"/>
            <a:ext cx="402600" cy="3501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b="1" lang="en" sz="1200">
                <a:solidFill>
                  <a:srgbClr val="FFFFFF"/>
                </a:solidFill>
              </a:rPr>
              <a:t>1</a:t>
            </a:r>
            <a:endParaRPr b="1" sz="1200">
              <a:solidFill>
                <a:srgbClr val="FFFFFF"/>
              </a:solidFill>
            </a:endParaRPr>
          </a:p>
        </p:txBody>
      </p:sp>
      <p:sp>
        <p:nvSpPr>
          <p:cNvPr id="59" name="Google Shape;59;p13"/>
          <p:cNvSpPr txBox="1"/>
          <p:nvPr/>
        </p:nvSpPr>
        <p:spPr>
          <a:xfrm>
            <a:off x="4370688" y="2109425"/>
            <a:ext cx="402600" cy="3501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b="1" lang="en" sz="1200">
                <a:solidFill>
                  <a:srgbClr val="FFFFFF"/>
                </a:solidFill>
              </a:rPr>
              <a:t>2</a:t>
            </a:r>
            <a:endParaRPr b="1" sz="1200">
              <a:solidFill>
                <a:srgbClr val="FFFFFF"/>
              </a:solidFill>
            </a:endParaRPr>
          </a:p>
        </p:txBody>
      </p:sp>
      <p:sp>
        <p:nvSpPr>
          <p:cNvPr id="60" name="Google Shape;60;p13"/>
          <p:cNvSpPr txBox="1"/>
          <p:nvPr/>
        </p:nvSpPr>
        <p:spPr>
          <a:xfrm>
            <a:off x="6999238" y="2109425"/>
            <a:ext cx="402600" cy="3501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b="1" lang="en" sz="1200">
                <a:solidFill>
                  <a:srgbClr val="FFFFFF"/>
                </a:solidFill>
              </a:rPr>
              <a:t>3</a:t>
            </a:r>
            <a:endParaRPr b="1" sz="1200">
              <a:solidFill>
                <a:srgbClr val="FFFFFF"/>
              </a:solidFill>
            </a:endParaRPr>
          </a:p>
        </p:txBody>
      </p:sp>
      <p:sp>
        <p:nvSpPr>
          <p:cNvPr id="61" name="Google Shape;61;p13"/>
          <p:cNvSpPr txBox="1"/>
          <p:nvPr>
            <p:ph type="title"/>
          </p:nvPr>
        </p:nvSpPr>
        <p:spPr>
          <a:xfrm>
            <a:off x="1367950" y="844325"/>
            <a:ext cx="6408000" cy="877800"/>
          </a:xfrm>
          <a:prstGeom prst="rect">
            <a:avLst/>
          </a:prstGeom>
          <a:noFill/>
        </p:spPr>
        <p:txBody>
          <a:bodyPr anchorCtr="0" anchor="b" bIns="91425" lIns="91425" spcFirstLastPara="1" rIns="91425" wrap="square" tIns="91425">
            <a:noAutofit/>
          </a:bodyPr>
          <a:lstStyle>
            <a:lvl1pPr lvl="0" algn="ctr">
              <a:lnSpc>
                <a:spcPct val="100000"/>
              </a:lnSpc>
              <a:spcBef>
                <a:spcPts val="0"/>
              </a:spcBef>
              <a:spcAft>
                <a:spcPts val="0"/>
              </a:spcAft>
              <a:buNone/>
              <a:defRPr b="1" sz="2000">
                <a:solidFill>
                  <a:srgbClr val="434343"/>
                </a:solidFill>
              </a:defRPr>
            </a:lvl1pPr>
            <a:lvl2pPr lvl="1" algn="ctr">
              <a:lnSpc>
                <a:spcPct val="100000"/>
              </a:lnSpc>
              <a:spcBef>
                <a:spcPts val="0"/>
              </a:spcBef>
              <a:spcAft>
                <a:spcPts val="0"/>
              </a:spcAft>
              <a:buNone/>
              <a:defRPr b="1" sz="2000">
                <a:solidFill>
                  <a:srgbClr val="434343"/>
                </a:solidFill>
              </a:defRPr>
            </a:lvl2pPr>
            <a:lvl3pPr lvl="2" algn="ctr">
              <a:lnSpc>
                <a:spcPct val="100000"/>
              </a:lnSpc>
              <a:spcBef>
                <a:spcPts val="0"/>
              </a:spcBef>
              <a:spcAft>
                <a:spcPts val="0"/>
              </a:spcAft>
              <a:buNone/>
              <a:defRPr b="1" sz="2000">
                <a:solidFill>
                  <a:srgbClr val="434343"/>
                </a:solidFill>
              </a:defRPr>
            </a:lvl3pPr>
            <a:lvl4pPr lvl="3" algn="ctr">
              <a:lnSpc>
                <a:spcPct val="100000"/>
              </a:lnSpc>
              <a:spcBef>
                <a:spcPts val="0"/>
              </a:spcBef>
              <a:spcAft>
                <a:spcPts val="0"/>
              </a:spcAft>
              <a:buNone/>
              <a:defRPr b="1" sz="2000">
                <a:solidFill>
                  <a:srgbClr val="434343"/>
                </a:solidFill>
              </a:defRPr>
            </a:lvl4pPr>
            <a:lvl5pPr lvl="4" algn="ctr">
              <a:lnSpc>
                <a:spcPct val="100000"/>
              </a:lnSpc>
              <a:spcBef>
                <a:spcPts val="0"/>
              </a:spcBef>
              <a:spcAft>
                <a:spcPts val="0"/>
              </a:spcAft>
              <a:buNone/>
              <a:defRPr b="1" sz="2000">
                <a:solidFill>
                  <a:srgbClr val="434343"/>
                </a:solidFill>
              </a:defRPr>
            </a:lvl5pPr>
            <a:lvl6pPr lvl="5" algn="ctr">
              <a:lnSpc>
                <a:spcPct val="100000"/>
              </a:lnSpc>
              <a:spcBef>
                <a:spcPts val="0"/>
              </a:spcBef>
              <a:spcAft>
                <a:spcPts val="0"/>
              </a:spcAft>
              <a:buNone/>
              <a:defRPr b="1" sz="2000">
                <a:solidFill>
                  <a:srgbClr val="434343"/>
                </a:solidFill>
              </a:defRPr>
            </a:lvl6pPr>
            <a:lvl7pPr lvl="6" algn="ctr">
              <a:lnSpc>
                <a:spcPct val="100000"/>
              </a:lnSpc>
              <a:spcBef>
                <a:spcPts val="0"/>
              </a:spcBef>
              <a:spcAft>
                <a:spcPts val="0"/>
              </a:spcAft>
              <a:buNone/>
              <a:defRPr b="1" sz="2000">
                <a:solidFill>
                  <a:srgbClr val="434343"/>
                </a:solidFill>
              </a:defRPr>
            </a:lvl7pPr>
            <a:lvl8pPr lvl="7" algn="ctr">
              <a:lnSpc>
                <a:spcPct val="100000"/>
              </a:lnSpc>
              <a:spcBef>
                <a:spcPts val="0"/>
              </a:spcBef>
              <a:spcAft>
                <a:spcPts val="0"/>
              </a:spcAft>
              <a:buNone/>
              <a:defRPr b="1" sz="2000">
                <a:solidFill>
                  <a:srgbClr val="434343"/>
                </a:solidFill>
              </a:defRPr>
            </a:lvl8pPr>
            <a:lvl9pPr lvl="8" algn="ctr">
              <a:lnSpc>
                <a:spcPct val="100000"/>
              </a:lnSpc>
              <a:spcBef>
                <a:spcPts val="0"/>
              </a:spcBef>
              <a:spcAft>
                <a:spcPts val="0"/>
              </a:spcAft>
              <a:buNone/>
              <a:defRPr b="1" sz="2000">
                <a:solidFill>
                  <a:srgbClr val="434343"/>
                </a:solidFill>
              </a:defRPr>
            </a:lvl9pPr>
          </a:lstStyle>
          <a:p/>
        </p:txBody>
      </p:sp>
      <p:sp>
        <p:nvSpPr>
          <p:cNvPr id="62" name="Google Shape;62;p13"/>
          <p:cNvSpPr txBox="1"/>
          <p:nvPr>
            <p:ph idx="1" type="body"/>
          </p:nvPr>
        </p:nvSpPr>
        <p:spPr>
          <a:xfrm>
            <a:off x="838850" y="2535725"/>
            <a:ext cx="2209200" cy="1741500"/>
          </a:xfrm>
          <a:prstGeom prst="rect">
            <a:avLst/>
          </a:prstGeom>
          <a:noFill/>
        </p:spPr>
        <p:txBody>
          <a:bodyPr anchorCtr="0" anchor="t" bIns="91425" lIns="91425" spcFirstLastPara="1" rIns="91425" wrap="square" tIns="91425">
            <a:noAutofit/>
          </a:bodyPr>
          <a:lstStyle>
            <a:lvl1pPr indent="-304800" lvl="0" marL="457200" algn="ctr">
              <a:lnSpc>
                <a:spcPct val="115000"/>
              </a:lnSpc>
              <a:spcBef>
                <a:spcPts val="0"/>
              </a:spcBef>
              <a:spcAft>
                <a:spcPts val="0"/>
              </a:spcAft>
              <a:buClr>
                <a:srgbClr val="434343"/>
              </a:buClr>
              <a:buSzPts val="1200"/>
              <a:buChar char="●"/>
              <a:defRPr sz="1200">
                <a:solidFill>
                  <a:srgbClr val="434343"/>
                </a:solidFill>
              </a:defRPr>
            </a:lvl1pPr>
            <a:lvl2pPr indent="-304800" lvl="1" marL="914400" algn="ctr">
              <a:lnSpc>
                <a:spcPct val="115000"/>
              </a:lnSpc>
              <a:spcBef>
                <a:spcPts val="1600"/>
              </a:spcBef>
              <a:spcAft>
                <a:spcPts val="0"/>
              </a:spcAft>
              <a:buClr>
                <a:srgbClr val="434343"/>
              </a:buClr>
              <a:buSzPts val="1200"/>
              <a:buChar char="○"/>
              <a:defRPr sz="1200">
                <a:solidFill>
                  <a:srgbClr val="434343"/>
                </a:solidFill>
              </a:defRPr>
            </a:lvl2pPr>
            <a:lvl3pPr indent="-304800" lvl="2" marL="1371600" algn="ctr">
              <a:lnSpc>
                <a:spcPct val="115000"/>
              </a:lnSpc>
              <a:spcBef>
                <a:spcPts val="1600"/>
              </a:spcBef>
              <a:spcAft>
                <a:spcPts val="0"/>
              </a:spcAft>
              <a:buClr>
                <a:srgbClr val="434343"/>
              </a:buClr>
              <a:buSzPts val="1200"/>
              <a:buChar char="■"/>
              <a:defRPr sz="1200">
                <a:solidFill>
                  <a:srgbClr val="434343"/>
                </a:solidFill>
              </a:defRPr>
            </a:lvl3pPr>
            <a:lvl4pPr indent="-304800" lvl="3" marL="1828800" algn="ctr">
              <a:lnSpc>
                <a:spcPct val="115000"/>
              </a:lnSpc>
              <a:spcBef>
                <a:spcPts val="1600"/>
              </a:spcBef>
              <a:spcAft>
                <a:spcPts val="0"/>
              </a:spcAft>
              <a:buClr>
                <a:srgbClr val="434343"/>
              </a:buClr>
              <a:buSzPts val="1200"/>
              <a:buChar char="●"/>
              <a:defRPr sz="1200">
                <a:solidFill>
                  <a:srgbClr val="434343"/>
                </a:solidFill>
              </a:defRPr>
            </a:lvl4pPr>
            <a:lvl5pPr indent="-304800" lvl="4" marL="2286000" algn="ctr">
              <a:lnSpc>
                <a:spcPct val="115000"/>
              </a:lnSpc>
              <a:spcBef>
                <a:spcPts val="1600"/>
              </a:spcBef>
              <a:spcAft>
                <a:spcPts val="0"/>
              </a:spcAft>
              <a:buClr>
                <a:srgbClr val="434343"/>
              </a:buClr>
              <a:buSzPts val="1200"/>
              <a:buChar char="○"/>
              <a:defRPr sz="1200">
                <a:solidFill>
                  <a:srgbClr val="434343"/>
                </a:solidFill>
              </a:defRPr>
            </a:lvl5pPr>
            <a:lvl6pPr indent="-304800" lvl="5" marL="2743200" algn="ctr">
              <a:lnSpc>
                <a:spcPct val="115000"/>
              </a:lnSpc>
              <a:spcBef>
                <a:spcPts val="1600"/>
              </a:spcBef>
              <a:spcAft>
                <a:spcPts val="0"/>
              </a:spcAft>
              <a:buClr>
                <a:srgbClr val="434343"/>
              </a:buClr>
              <a:buSzPts val="1200"/>
              <a:buChar char="■"/>
              <a:defRPr sz="1200">
                <a:solidFill>
                  <a:srgbClr val="434343"/>
                </a:solidFill>
              </a:defRPr>
            </a:lvl6pPr>
            <a:lvl7pPr indent="-304800" lvl="6" marL="3200400" algn="ctr">
              <a:lnSpc>
                <a:spcPct val="115000"/>
              </a:lnSpc>
              <a:spcBef>
                <a:spcPts val="1600"/>
              </a:spcBef>
              <a:spcAft>
                <a:spcPts val="0"/>
              </a:spcAft>
              <a:buClr>
                <a:srgbClr val="434343"/>
              </a:buClr>
              <a:buSzPts val="1200"/>
              <a:buChar char="●"/>
              <a:defRPr sz="1200">
                <a:solidFill>
                  <a:srgbClr val="434343"/>
                </a:solidFill>
              </a:defRPr>
            </a:lvl7pPr>
            <a:lvl8pPr indent="-304800" lvl="7" marL="3657600" algn="ctr">
              <a:lnSpc>
                <a:spcPct val="115000"/>
              </a:lnSpc>
              <a:spcBef>
                <a:spcPts val="1600"/>
              </a:spcBef>
              <a:spcAft>
                <a:spcPts val="0"/>
              </a:spcAft>
              <a:buClr>
                <a:srgbClr val="434343"/>
              </a:buClr>
              <a:buSzPts val="1200"/>
              <a:buChar char="○"/>
              <a:defRPr sz="1200">
                <a:solidFill>
                  <a:srgbClr val="434343"/>
                </a:solidFill>
              </a:defRPr>
            </a:lvl8pPr>
            <a:lvl9pPr indent="-304800" lvl="8" marL="4114800" algn="ctr">
              <a:lnSpc>
                <a:spcPct val="115000"/>
              </a:lnSpc>
              <a:spcBef>
                <a:spcPts val="1600"/>
              </a:spcBef>
              <a:spcAft>
                <a:spcPts val="1600"/>
              </a:spcAft>
              <a:buClr>
                <a:srgbClr val="434343"/>
              </a:buClr>
              <a:buSzPts val="1200"/>
              <a:buChar char="■"/>
              <a:defRPr sz="1200">
                <a:solidFill>
                  <a:srgbClr val="434343"/>
                </a:solidFill>
              </a:defRPr>
            </a:lvl9pPr>
          </a:lstStyle>
          <a:p/>
        </p:txBody>
      </p:sp>
      <p:sp>
        <p:nvSpPr>
          <p:cNvPr id="63" name="Google Shape;63;p13"/>
          <p:cNvSpPr txBox="1"/>
          <p:nvPr>
            <p:ph idx="2" type="body"/>
          </p:nvPr>
        </p:nvSpPr>
        <p:spPr>
          <a:xfrm>
            <a:off x="3467413" y="2544125"/>
            <a:ext cx="2209200" cy="1741500"/>
          </a:xfrm>
          <a:prstGeom prst="rect">
            <a:avLst/>
          </a:prstGeom>
          <a:noFill/>
        </p:spPr>
        <p:txBody>
          <a:bodyPr anchorCtr="0" anchor="t" bIns="91425" lIns="91425" spcFirstLastPara="1" rIns="91425" wrap="square" tIns="91425">
            <a:noAutofit/>
          </a:bodyPr>
          <a:lstStyle>
            <a:lvl1pPr indent="-304800" lvl="0" marL="457200" algn="ctr">
              <a:lnSpc>
                <a:spcPct val="115000"/>
              </a:lnSpc>
              <a:spcBef>
                <a:spcPts val="0"/>
              </a:spcBef>
              <a:spcAft>
                <a:spcPts val="0"/>
              </a:spcAft>
              <a:buClr>
                <a:srgbClr val="434343"/>
              </a:buClr>
              <a:buSzPts val="1200"/>
              <a:buChar char="●"/>
              <a:defRPr sz="1200">
                <a:solidFill>
                  <a:srgbClr val="434343"/>
                </a:solidFill>
              </a:defRPr>
            </a:lvl1pPr>
            <a:lvl2pPr indent="-304800" lvl="1" marL="914400" algn="ctr">
              <a:lnSpc>
                <a:spcPct val="115000"/>
              </a:lnSpc>
              <a:spcBef>
                <a:spcPts val="1600"/>
              </a:spcBef>
              <a:spcAft>
                <a:spcPts val="0"/>
              </a:spcAft>
              <a:buClr>
                <a:srgbClr val="434343"/>
              </a:buClr>
              <a:buSzPts val="1200"/>
              <a:buChar char="○"/>
              <a:defRPr sz="1200">
                <a:solidFill>
                  <a:srgbClr val="434343"/>
                </a:solidFill>
              </a:defRPr>
            </a:lvl2pPr>
            <a:lvl3pPr indent="-304800" lvl="2" marL="1371600" algn="ctr">
              <a:lnSpc>
                <a:spcPct val="115000"/>
              </a:lnSpc>
              <a:spcBef>
                <a:spcPts val="1600"/>
              </a:spcBef>
              <a:spcAft>
                <a:spcPts val="0"/>
              </a:spcAft>
              <a:buClr>
                <a:srgbClr val="434343"/>
              </a:buClr>
              <a:buSzPts val="1200"/>
              <a:buChar char="■"/>
              <a:defRPr sz="1200">
                <a:solidFill>
                  <a:srgbClr val="434343"/>
                </a:solidFill>
              </a:defRPr>
            </a:lvl3pPr>
            <a:lvl4pPr indent="-304800" lvl="3" marL="1828800" algn="ctr">
              <a:lnSpc>
                <a:spcPct val="115000"/>
              </a:lnSpc>
              <a:spcBef>
                <a:spcPts val="1600"/>
              </a:spcBef>
              <a:spcAft>
                <a:spcPts val="0"/>
              </a:spcAft>
              <a:buClr>
                <a:srgbClr val="434343"/>
              </a:buClr>
              <a:buSzPts val="1200"/>
              <a:buChar char="●"/>
              <a:defRPr sz="1200">
                <a:solidFill>
                  <a:srgbClr val="434343"/>
                </a:solidFill>
              </a:defRPr>
            </a:lvl4pPr>
            <a:lvl5pPr indent="-304800" lvl="4" marL="2286000" algn="ctr">
              <a:lnSpc>
                <a:spcPct val="115000"/>
              </a:lnSpc>
              <a:spcBef>
                <a:spcPts val="1600"/>
              </a:spcBef>
              <a:spcAft>
                <a:spcPts val="0"/>
              </a:spcAft>
              <a:buClr>
                <a:srgbClr val="434343"/>
              </a:buClr>
              <a:buSzPts val="1200"/>
              <a:buChar char="○"/>
              <a:defRPr sz="1200">
                <a:solidFill>
                  <a:srgbClr val="434343"/>
                </a:solidFill>
              </a:defRPr>
            </a:lvl5pPr>
            <a:lvl6pPr indent="-304800" lvl="5" marL="2743200" algn="ctr">
              <a:lnSpc>
                <a:spcPct val="115000"/>
              </a:lnSpc>
              <a:spcBef>
                <a:spcPts val="1600"/>
              </a:spcBef>
              <a:spcAft>
                <a:spcPts val="0"/>
              </a:spcAft>
              <a:buClr>
                <a:srgbClr val="434343"/>
              </a:buClr>
              <a:buSzPts val="1200"/>
              <a:buChar char="■"/>
              <a:defRPr sz="1200">
                <a:solidFill>
                  <a:srgbClr val="434343"/>
                </a:solidFill>
              </a:defRPr>
            </a:lvl6pPr>
            <a:lvl7pPr indent="-304800" lvl="6" marL="3200400" algn="ctr">
              <a:lnSpc>
                <a:spcPct val="115000"/>
              </a:lnSpc>
              <a:spcBef>
                <a:spcPts val="1600"/>
              </a:spcBef>
              <a:spcAft>
                <a:spcPts val="0"/>
              </a:spcAft>
              <a:buClr>
                <a:srgbClr val="434343"/>
              </a:buClr>
              <a:buSzPts val="1200"/>
              <a:buChar char="●"/>
              <a:defRPr sz="1200">
                <a:solidFill>
                  <a:srgbClr val="434343"/>
                </a:solidFill>
              </a:defRPr>
            </a:lvl7pPr>
            <a:lvl8pPr indent="-304800" lvl="7" marL="3657600" algn="ctr">
              <a:lnSpc>
                <a:spcPct val="115000"/>
              </a:lnSpc>
              <a:spcBef>
                <a:spcPts val="1600"/>
              </a:spcBef>
              <a:spcAft>
                <a:spcPts val="0"/>
              </a:spcAft>
              <a:buClr>
                <a:srgbClr val="434343"/>
              </a:buClr>
              <a:buSzPts val="1200"/>
              <a:buChar char="○"/>
              <a:defRPr sz="1200">
                <a:solidFill>
                  <a:srgbClr val="434343"/>
                </a:solidFill>
              </a:defRPr>
            </a:lvl8pPr>
            <a:lvl9pPr indent="-304800" lvl="8" marL="4114800" algn="ctr">
              <a:lnSpc>
                <a:spcPct val="115000"/>
              </a:lnSpc>
              <a:spcBef>
                <a:spcPts val="1600"/>
              </a:spcBef>
              <a:spcAft>
                <a:spcPts val="1600"/>
              </a:spcAft>
              <a:buClr>
                <a:srgbClr val="434343"/>
              </a:buClr>
              <a:buSzPts val="1200"/>
              <a:buChar char="■"/>
              <a:defRPr sz="1200">
                <a:solidFill>
                  <a:srgbClr val="434343"/>
                </a:solidFill>
              </a:defRPr>
            </a:lvl9pPr>
          </a:lstStyle>
          <a:p/>
        </p:txBody>
      </p:sp>
      <p:sp>
        <p:nvSpPr>
          <p:cNvPr id="64" name="Google Shape;64;p13"/>
          <p:cNvSpPr txBox="1"/>
          <p:nvPr>
            <p:ph idx="3" type="body"/>
          </p:nvPr>
        </p:nvSpPr>
        <p:spPr>
          <a:xfrm>
            <a:off x="6095988" y="2544125"/>
            <a:ext cx="2209200" cy="1741500"/>
          </a:xfrm>
          <a:prstGeom prst="rect">
            <a:avLst/>
          </a:prstGeom>
          <a:noFill/>
        </p:spPr>
        <p:txBody>
          <a:bodyPr anchorCtr="0" anchor="t" bIns="91425" lIns="91425" spcFirstLastPara="1" rIns="91425" wrap="square" tIns="91425">
            <a:noAutofit/>
          </a:bodyPr>
          <a:lstStyle>
            <a:lvl1pPr indent="-304800" lvl="0" marL="457200" algn="ctr">
              <a:lnSpc>
                <a:spcPct val="115000"/>
              </a:lnSpc>
              <a:spcBef>
                <a:spcPts val="0"/>
              </a:spcBef>
              <a:spcAft>
                <a:spcPts val="0"/>
              </a:spcAft>
              <a:buClr>
                <a:srgbClr val="434343"/>
              </a:buClr>
              <a:buSzPts val="1200"/>
              <a:buChar char="●"/>
              <a:defRPr sz="1200">
                <a:solidFill>
                  <a:srgbClr val="434343"/>
                </a:solidFill>
              </a:defRPr>
            </a:lvl1pPr>
            <a:lvl2pPr indent="-304800" lvl="1" marL="914400" algn="ctr">
              <a:lnSpc>
                <a:spcPct val="115000"/>
              </a:lnSpc>
              <a:spcBef>
                <a:spcPts val="1600"/>
              </a:spcBef>
              <a:spcAft>
                <a:spcPts val="0"/>
              </a:spcAft>
              <a:buClr>
                <a:srgbClr val="434343"/>
              </a:buClr>
              <a:buSzPts val="1200"/>
              <a:buChar char="○"/>
              <a:defRPr sz="1200">
                <a:solidFill>
                  <a:srgbClr val="434343"/>
                </a:solidFill>
              </a:defRPr>
            </a:lvl2pPr>
            <a:lvl3pPr indent="-304800" lvl="2" marL="1371600" algn="ctr">
              <a:lnSpc>
                <a:spcPct val="115000"/>
              </a:lnSpc>
              <a:spcBef>
                <a:spcPts val="1600"/>
              </a:spcBef>
              <a:spcAft>
                <a:spcPts val="0"/>
              </a:spcAft>
              <a:buClr>
                <a:srgbClr val="434343"/>
              </a:buClr>
              <a:buSzPts val="1200"/>
              <a:buChar char="■"/>
              <a:defRPr sz="1200">
                <a:solidFill>
                  <a:srgbClr val="434343"/>
                </a:solidFill>
              </a:defRPr>
            </a:lvl3pPr>
            <a:lvl4pPr indent="-304800" lvl="3" marL="1828800" algn="ctr">
              <a:lnSpc>
                <a:spcPct val="115000"/>
              </a:lnSpc>
              <a:spcBef>
                <a:spcPts val="1600"/>
              </a:spcBef>
              <a:spcAft>
                <a:spcPts val="0"/>
              </a:spcAft>
              <a:buClr>
                <a:srgbClr val="434343"/>
              </a:buClr>
              <a:buSzPts val="1200"/>
              <a:buChar char="●"/>
              <a:defRPr sz="1200">
                <a:solidFill>
                  <a:srgbClr val="434343"/>
                </a:solidFill>
              </a:defRPr>
            </a:lvl4pPr>
            <a:lvl5pPr indent="-304800" lvl="4" marL="2286000" algn="ctr">
              <a:lnSpc>
                <a:spcPct val="115000"/>
              </a:lnSpc>
              <a:spcBef>
                <a:spcPts val="1600"/>
              </a:spcBef>
              <a:spcAft>
                <a:spcPts val="0"/>
              </a:spcAft>
              <a:buClr>
                <a:srgbClr val="434343"/>
              </a:buClr>
              <a:buSzPts val="1200"/>
              <a:buChar char="○"/>
              <a:defRPr sz="1200">
                <a:solidFill>
                  <a:srgbClr val="434343"/>
                </a:solidFill>
              </a:defRPr>
            </a:lvl5pPr>
            <a:lvl6pPr indent="-304800" lvl="5" marL="2743200" algn="ctr">
              <a:lnSpc>
                <a:spcPct val="115000"/>
              </a:lnSpc>
              <a:spcBef>
                <a:spcPts val="1600"/>
              </a:spcBef>
              <a:spcAft>
                <a:spcPts val="0"/>
              </a:spcAft>
              <a:buClr>
                <a:srgbClr val="434343"/>
              </a:buClr>
              <a:buSzPts val="1200"/>
              <a:buChar char="■"/>
              <a:defRPr sz="1200">
                <a:solidFill>
                  <a:srgbClr val="434343"/>
                </a:solidFill>
              </a:defRPr>
            </a:lvl6pPr>
            <a:lvl7pPr indent="-304800" lvl="6" marL="3200400" algn="ctr">
              <a:lnSpc>
                <a:spcPct val="115000"/>
              </a:lnSpc>
              <a:spcBef>
                <a:spcPts val="1600"/>
              </a:spcBef>
              <a:spcAft>
                <a:spcPts val="0"/>
              </a:spcAft>
              <a:buClr>
                <a:srgbClr val="434343"/>
              </a:buClr>
              <a:buSzPts val="1200"/>
              <a:buChar char="●"/>
              <a:defRPr sz="1200">
                <a:solidFill>
                  <a:srgbClr val="434343"/>
                </a:solidFill>
              </a:defRPr>
            </a:lvl7pPr>
            <a:lvl8pPr indent="-304800" lvl="7" marL="3657600" algn="ctr">
              <a:lnSpc>
                <a:spcPct val="115000"/>
              </a:lnSpc>
              <a:spcBef>
                <a:spcPts val="1600"/>
              </a:spcBef>
              <a:spcAft>
                <a:spcPts val="0"/>
              </a:spcAft>
              <a:buClr>
                <a:srgbClr val="434343"/>
              </a:buClr>
              <a:buSzPts val="1200"/>
              <a:buChar char="○"/>
              <a:defRPr sz="1200">
                <a:solidFill>
                  <a:srgbClr val="434343"/>
                </a:solidFill>
              </a:defRPr>
            </a:lvl8pPr>
            <a:lvl9pPr indent="-304800" lvl="8" marL="4114800" algn="ctr">
              <a:lnSpc>
                <a:spcPct val="115000"/>
              </a:lnSpc>
              <a:spcBef>
                <a:spcPts val="1600"/>
              </a:spcBef>
              <a:spcAft>
                <a:spcPts val="1600"/>
              </a:spcAft>
              <a:buClr>
                <a:srgbClr val="434343"/>
              </a:buClr>
              <a:buSzPts val="1200"/>
              <a:buChar char="■"/>
              <a:defRPr sz="1200">
                <a:solidFill>
                  <a:srgbClr val="434343"/>
                </a:solidFill>
              </a:defRPr>
            </a:lvl9pPr>
          </a:lstStyle>
          <a:p/>
        </p:txBody>
      </p:sp>
      <p:sp>
        <p:nvSpPr>
          <p:cNvPr id="65" name="Google Shape;65;p13"/>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rgbClr val="616161"/>
                </a:solidFill>
              </a:defRPr>
            </a:lvl1pPr>
            <a:lvl2pPr lvl="1" algn="r">
              <a:lnSpc>
                <a:spcPct val="100000"/>
              </a:lnSpc>
              <a:spcAft>
                <a:spcPts val="0"/>
              </a:spcAft>
              <a:buNone/>
              <a:defRPr sz="1000">
                <a:solidFill>
                  <a:srgbClr val="616161"/>
                </a:solidFill>
              </a:defRPr>
            </a:lvl2pPr>
            <a:lvl3pPr lvl="2" algn="r">
              <a:lnSpc>
                <a:spcPct val="100000"/>
              </a:lnSpc>
              <a:spcAft>
                <a:spcPts val="0"/>
              </a:spcAft>
              <a:buNone/>
              <a:defRPr sz="1000">
                <a:solidFill>
                  <a:srgbClr val="616161"/>
                </a:solidFill>
              </a:defRPr>
            </a:lvl3pPr>
            <a:lvl4pPr lvl="3" algn="r">
              <a:lnSpc>
                <a:spcPct val="100000"/>
              </a:lnSpc>
              <a:spcAft>
                <a:spcPts val="0"/>
              </a:spcAft>
              <a:buNone/>
              <a:defRPr sz="1000">
                <a:solidFill>
                  <a:srgbClr val="616161"/>
                </a:solidFill>
              </a:defRPr>
            </a:lvl4pPr>
            <a:lvl5pPr lvl="4" algn="r">
              <a:lnSpc>
                <a:spcPct val="100000"/>
              </a:lnSpc>
              <a:spcAft>
                <a:spcPts val="0"/>
              </a:spcAft>
              <a:buNone/>
              <a:defRPr sz="1000">
                <a:solidFill>
                  <a:srgbClr val="616161"/>
                </a:solidFill>
              </a:defRPr>
            </a:lvl5pPr>
            <a:lvl6pPr lvl="5" algn="r">
              <a:lnSpc>
                <a:spcPct val="100000"/>
              </a:lnSpc>
              <a:spcAft>
                <a:spcPts val="0"/>
              </a:spcAft>
              <a:buNone/>
              <a:defRPr sz="1000">
                <a:solidFill>
                  <a:srgbClr val="616161"/>
                </a:solidFill>
              </a:defRPr>
            </a:lvl6pPr>
            <a:lvl7pPr lvl="6" algn="r">
              <a:lnSpc>
                <a:spcPct val="100000"/>
              </a:lnSpc>
              <a:spcAft>
                <a:spcPts val="0"/>
              </a:spcAft>
              <a:buNone/>
              <a:defRPr sz="1000">
                <a:solidFill>
                  <a:srgbClr val="616161"/>
                </a:solidFill>
              </a:defRPr>
            </a:lvl7pPr>
            <a:lvl8pPr lvl="7" algn="r">
              <a:lnSpc>
                <a:spcPct val="100000"/>
              </a:lnSpc>
              <a:spcAft>
                <a:spcPts val="0"/>
              </a:spcAft>
              <a:buNone/>
              <a:defRPr sz="1000">
                <a:solidFill>
                  <a:srgbClr val="616161"/>
                </a:solidFill>
              </a:defRPr>
            </a:lvl8pPr>
            <a:lvl9pPr lvl="8" algn="r">
              <a:lnSpc>
                <a:spcPct val="100000"/>
              </a:lnSpc>
              <a:spcAft>
                <a:spcPts val="0"/>
              </a:spcAft>
              <a:buNone/>
              <a:defRPr sz="1000">
                <a:solidFill>
                  <a:srgbClr val="61616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1">
  <p:cSld name="AUTOLAYOUT_1">
    <p:bg>
      <p:bgPr>
        <a:solidFill>
          <a:srgbClr val="FFFFFF"/>
        </a:solidFill>
      </p:bgPr>
    </p:bg>
    <p:spTree>
      <p:nvGrpSpPr>
        <p:cNvPr id="66" name="Shape 66"/>
        <p:cNvGrpSpPr/>
        <p:nvPr/>
      </p:nvGrpSpPr>
      <p:grpSpPr>
        <a:xfrm>
          <a:off x="0" y="0"/>
          <a:ext cx="0" cy="0"/>
          <a:chOff x="0" y="0"/>
          <a:chExt cx="0" cy="0"/>
        </a:xfrm>
      </p:grpSpPr>
      <p:sp>
        <p:nvSpPr>
          <p:cNvPr id="67" name="Google Shape;67;p14"/>
          <p:cNvSpPr/>
          <p:nvPr/>
        </p:nvSpPr>
        <p:spPr>
          <a:xfrm>
            <a:off x="0" y="0"/>
            <a:ext cx="9144000" cy="51435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p:nvPr/>
        </p:nvSpPr>
        <p:spPr>
          <a:xfrm>
            <a:off x="-29" y="0"/>
            <a:ext cx="9144000" cy="1741500"/>
          </a:xfrm>
          <a:prstGeom prst="rect">
            <a:avLst/>
          </a:prstGeom>
          <a:solidFill>
            <a:srgbClr val="0F9D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p:nvPr/>
        </p:nvSpPr>
        <p:spPr>
          <a:xfrm rot="10800000">
            <a:off x="7697100" y="-25"/>
            <a:ext cx="962400" cy="1741500"/>
          </a:xfrm>
          <a:prstGeom prst="rect">
            <a:avLst/>
          </a:prstGeom>
          <a:solidFill>
            <a:srgbClr val="FFFFFF">
              <a:alpha val="2509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4"/>
          <p:cNvSpPr/>
          <p:nvPr/>
        </p:nvSpPr>
        <p:spPr>
          <a:xfrm rot="10800000">
            <a:off x="5750475" y="-25"/>
            <a:ext cx="1946700" cy="1741500"/>
          </a:xfrm>
          <a:prstGeom prst="rect">
            <a:avLst/>
          </a:prstGeom>
          <a:solidFill>
            <a:srgbClr val="FFFFFF">
              <a:alpha val="125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4"/>
          <p:cNvSpPr/>
          <p:nvPr/>
        </p:nvSpPr>
        <p:spPr>
          <a:xfrm flipH="1" rot="10800000">
            <a:off x="8659500" y="-25"/>
            <a:ext cx="484500" cy="1741500"/>
          </a:xfrm>
          <a:prstGeom prst="rect">
            <a:avLst/>
          </a:prstGeom>
          <a:solidFill>
            <a:srgbClr val="FFFFFF">
              <a:alpha val="376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4"/>
          <p:cNvSpPr txBox="1"/>
          <p:nvPr>
            <p:ph type="title"/>
          </p:nvPr>
        </p:nvSpPr>
        <p:spPr>
          <a:xfrm>
            <a:off x="324475" y="148225"/>
            <a:ext cx="5244900" cy="1373700"/>
          </a:xfrm>
          <a:prstGeom prst="rect">
            <a:avLst/>
          </a:prstGeom>
          <a:noFill/>
        </p:spPr>
        <p:txBody>
          <a:bodyPr anchorCtr="0" anchor="b" bIns="91425" lIns="91425" spcFirstLastPara="1" rIns="91425" wrap="square" tIns="91425">
            <a:noAutofit/>
          </a:bodyPr>
          <a:lstStyle>
            <a:lvl1pPr lvl="0" algn="l">
              <a:lnSpc>
                <a:spcPct val="100000"/>
              </a:lnSpc>
              <a:spcBef>
                <a:spcPts val="0"/>
              </a:spcBef>
              <a:spcAft>
                <a:spcPts val="0"/>
              </a:spcAft>
              <a:buNone/>
              <a:defRPr b="1" sz="2800">
                <a:solidFill>
                  <a:srgbClr val="FFFFFF"/>
                </a:solidFill>
              </a:defRPr>
            </a:lvl1pPr>
            <a:lvl2pPr lvl="1" algn="l">
              <a:lnSpc>
                <a:spcPct val="100000"/>
              </a:lnSpc>
              <a:spcBef>
                <a:spcPts val="0"/>
              </a:spcBef>
              <a:spcAft>
                <a:spcPts val="0"/>
              </a:spcAft>
              <a:buNone/>
              <a:defRPr b="1" sz="2800">
                <a:solidFill>
                  <a:srgbClr val="FFFFFF"/>
                </a:solidFill>
              </a:defRPr>
            </a:lvl2pPr>
            <a:lvl3pPr lvl="2" algn="l">
              <a:lnSpc>
                <a:spcPct val="100000"/>
              </a:lnSpc>
              <a:spcBef>
                <a:spcPts val="0"/>
              </a:spcBef>
              <a:spcAft>
                <a:spcPts val="0"/>
              </a:spcAft>
              <a:buNone/>
              <a:defRPr b="1" sz="2800">
                <a:solidFill>
                  <a:srgbClr val="FFFFFF"/>
                </a:solidFill>
              </a:defRPr>
            </a:lvl3pPr>
            <a:lvl4pPr lvl="3" algn="l">
              <a:lnSpc>
                <a:spcPct val="100000"/>
              </a:lnSpc>
              <a:spcBef>
                <a:spcPts val="0"/>
              </a:spcBef>
              <a:spcAft>
                <a:spcPts val="0"/>
              </a:spcAft>
              <a:buNone/>
              <a:defRPr b="1" sz="2800">
                <a:solidFill>
                  <a:srgbClr val="FFFFFF"/>
                </a:solidFill>
              </a:defRPr>
            </a:lvl4pPr>
            <a:lvl5pPr lvl="4" algn="l">
              <a:lnSpc>
                <a:spcPct val="100000"/>
              </a:lnSpc>
              <a:spcBef>
                <a:spcPts val="0"/>
              </a:spcBef>
              <a:spcAft>
                <a:spcPts val="0"/>
              </a:spcAft>
              <a:buNone/>
              <a:defRPr b="1" sz="2800">
                <a:solidFill>
                  <a:srgbClr val="FFFFFF"/>
                </a:solidFill>
              </a:defRPr>
            </a:lvl5pPr>
            <a:lvl6pPr lvl="5" algn="l">
              <a:lnSpc>
                <a:spcPct val="100000"/>
              </a:lnSpc>
              <a:spcBef>
                <a:spcPts val="0"/>
              </a:spcBef>
              <a:spcAft>
                <a:spcPts val="0"/>
              </a:spcAft>
              <a:buNone/>
              <a:defRPr b="1" sz="2800">
                <a:solidFill>
                  <a:srgbClr val="FFFFFF"/>
                </a:solidFill>
              </a:defRPr>
            </a:lvl6pPr>
            <a:lvl7pPr lvl="6" algn="l">
              <a:lnSpc>
                <a:spcPct val="100000"/>
              </a:lnSpc>
              <a:spcBef>
                <a:spcPts val="0"/>
              </a:spcBef>
              <a:spcAft>
                <a:spcPts val="0"/>
              </a:spcAft>
              <a:buNone/>
              <a:defRPr b="1" sz="2800">
                <a:solidFill>
                  <a:srgbClr val="FFFFFF"/>
                </a:solidFill>
              </a:defRPr>
            </a:lvl7pPr>
            <a:lvl8pPr lvl="7" algn="l">
              <a:lnSpc>
                <a:spcPct val="100000"/>
              </a:lnSpc>
              <a:spcBef>
                <a:spcPts val="0"/>
              </a:spcBef>
              <a:spcAft>
                <a:spcPts val="0"/>
              </a:spcAft>
              <a:buNone/>
              <a:defRPr b="1" sz="2800">
                <a:solidFill>
                  <a:srgbClr val="FFFFFF"/>
                </a:solidFill>
              </a:defRPr>
            </a:lvl8pPr>
            <a:lvl9pPr lvl="8" algn="l">
              <a:lnSpc>
                <a:spcPct val="100000"/>
              </a:lnSpc>
              <a:spcBef>
                <a:spcPts val="0"/>
              </a:spcBef>
              <a:spcAft>
                <a:spcPts val="0"/>
              </a:spcAft>
              <a:buNone/>
              <a:defRPr b="1" sz="2800">
                <a:solidFill>
                  <a:srgbClr val="FFFFFF"/>
                </a:solidFill>
              </a:defRPr>
            </a:lvl9pPr>
          </a:lstStyle>
          <a:p/>
        </p:txBody>
      </p:sp>
      <p:sp>
        <p:nvSpPr>
          <p:cNvPr id="73" name="Google Shape;73;p14"/>
          <p:cNvSpPr txBox="1"/>
          <p:nvPr>
            <p:ph idx="1" type="body"/>
          </p:nvPr>
        </p:nvSpPr>
        <p:spPr>
          <a:xfrm>
            <a:off x="324475" y="1920450"/>
            <a:ext cx="8494800" cy="2704200"/>
          </a:xfrm>
          <a:prstGeom prst="rect">
            <a:avLst/>
          </a:prstGeom>
          <a:noFill/>
        </p:spPr>
        <p:txBody>
          <a:bodyPr anchorCtr="0" anchor="t" bIns="91425" lIns="91425" spcFirstLastPara="1" rIns="91425" wrap="square" tIns="91425">
            <a:noAutofit/>
          </a:bodyPr>
          <a:lstStyle>
            <a:lvl1pPr indent="-342900" lvl="0" marL="457200" algn="l">
              <a:lnSpc>
                <a:spcPct val="115000"/>
              </a:lnSpc>
              <a:spcBef>
                <a:spcPts val="0"/>
              </a:spcBef>
              <a:spcAft>
                <a:spcPts val="0"/>
              </a:spcAft>
              <a:buClr>
                <a:srgbClr val="616161"/>
              </a:buClr>
              <a:buSzPts val="1800"/>
              <a:buChar char="●"/>
              <a:defRPr sz="1800">
                <a:solidFill>
                  <a:srgbClr val="616161"/>
                </a:solidFill>
              </a:defRPr>
            </a:lvl1pPr>
            <a:lvl2pPr indent="-317500" lvl="1" marL="914400" algn="l">
              <a:lnSpc>
                <a:spcPct val="115000"/>
              </a:lnSpc>
              <a:spcBef>
                <a:spcPts val="1600"/>
              </a:spcBef>
              <a:spcAft>
                <a:spcPts val="0"/>
              </a:spcAft>
              <a:buClr>
                <a:srgbClr val="616161"/>
              </a:buClr>
              <a:buSzPts val="1400"/>
              <a:buChar char="○"/>
              <a:defRPr sz="1400">
                <a:solidFill>
                  <a:srgbClr val="616161"/>
                </a:solidFill>
              </a:defRPr>
            </a:lvl2pPr>
            <a:lvl3pPr indent="-317500" lvl="2" marL="1371600" algn="l">
              <a:lnSpc>
                <a:spcPct val="115000"/>
              </a:lnSpc>
              <a:spcBef>
                <a:spcPts val="1600"/>
              </a:spcBef>
              <a:spcAft>
                <a:spcPts val="0"/>
              </a:spcAft>
              <a:buClr>
                <a:srgbClr val="616161"/>
              </a:buClr>
              <a:buSzPts val="1400"/>
              <a:buChar char="■"/>
              <a:defRPr sz="1400">
                <a:solidFill>
                  <a:srgbClr val="616161"/>
                </a:solidFill>
              </a:defRPr>
            </a:lvl3pPr>
            <a:lvl4pPr indent="-317500" lvl="3" marL="1828800" algn="l">
              <a:lnSpc>
                <a:spcPct val="115000"/>
              </a:lnSpc>
              <a:spcBef>
                <a:spcPts val="1600"/>
              </a:spcBef>
              <a:spcAft>
                <a:spcPts val="0"/>
              </a:spcAft>
              <a:buClr>
                <a:srgbClr val="616161"/>
              </a:buClr>
              <a:buSzPts val="1400"/>
              <a:buChar char="●"/>
              <a:defRPr sz="1400">
                <a:solidFill>
                  <a:srgbClr val="616161"/>
                </a:solidFill>
              </a:defRPr>
            </a:lvl4pPr>
            <a:lvl5pPr indent="-317500" lvl="4" marL="2286000" algn="l">
              <a:lnSpc>
                <a:spcPct val="115000"/>
              </a:lnSpc>
              <a:spcBef>
                <a:spcPts val="1600"/>
              </a:spcBef>
              <a:spcAft>
                <a:spcPts val="0"/>
              </a:spcAft>
              <a:buClr>
                <a:srgbClr val="616161"/>
              </a:buClr>
              <a:buSzPts val="1400"/>
              <a:buChar char="○"/>
              <a:defRPr sz="1400">
                <a:solidFill>
                  <a:srgbClr val="616161"/>
                </a:solidFill>
              </a:defRPr>
            </a:lvl5pPr>
            <a:lvl6pPr indent="-317500" lvl="5" marL="2743200" algn="l">
              <a:lnSpc>
                <a:spcPct val="115000"/>
              </a:lnSpc>
              <a:spcBef>
                <a:spcPts val="1600"/>
              </a:spcBef>
              <a:spcAft>
                <a:spcPts val="0"/>
              </a:spcAft>
              <a:buClr>
                <a:srgbClr val="616161"/>
              </a:buClr>
              <a:buSzPts val="1400"/>
              <a:buChar char="■"/>
              <a:defRPr sz="1400">
                <a:solidFill>
                  <a:srgbClr val="616161"/>
                </a:solidFill>
              </a:defRPr>
            </a:lvl6pPr>
            <a:lvl7pPr indent="-317500" lvl="6" marL="3200400" algn="l">
              <a:lnSpc>
                <a:spcPct val="115000"/>
              </a:lnSpc>
              <a:spcBef>
                <a:spcPts val="1600"/>
              </a:spcBef>
              <a:spcAft>
                <a:spcPts val="0"/>
              </a:spcAft>
              <a:buClr>
                <a:srgbClr val="616161"/>
              </a:buClr>
              <a:buSzPts val="1400"/>
              <a:buChar char="●"/>
              <a:defRPr sz="1400">
                <a:solidFill>
                  <a:srgbClr val="616161"/>
                </a:solidFill>
              </a:defRPr>
            </a:lvl7pPr>
            <a:lvl8pPr indent="-317500" lvl="7" marL="3657600" algn="l">
              <a:lnSpc>
                <a:spcPct val="115000"/>
              </a:lnSpc>
              <a:spcBef>
                <a:spcPts val="1600"/>
              </a:spcBef>
              <a:spcAft>
                <a:spcPts val="0"/>
              </a:spcAft>
              <a:buClr>
                <a:srgbClr val="616161"/>
              </a:buClr>
              <a:buSzPts val="1400"/>
              <a:buChar char="○"/>
              <a:defRPr sz="1400">
                <a:solidFill>
                  <a:srgbClr val="616161"/>
                </a:solidFill>
              </a:defRPr>
            </a:lvl8pPr>
            <a:lvl9pPr indent="-317500" lvl="8" marL="4114800" algn="l">
              <a:lnSpc>
                <a:spcPct val="115000"/>
              </a:lnSpc>
              <a:spcBef>
                <a:spcPts val="1600"/>
              </a:spcBef>
              <a:spcAft>
                <a:spcPts val="1600"/>
              </a:spcAft>
              <a:buClr>
                <a:srgbClr val="616161"/>
              </a:buClr>
              <a:buSzPts val="1400"/>
              <a:buChar char="■"/>
              <a:defRPr sz="1400">
                <a:solidFill>
                  <a:srgbClr val="616161"/>
                </a:solidFill>
              </a:defRPr>
            </a:lvl9pPr>
          </a:lstStyle>
          <a:p/>
        </p:txBody>
      </p:sp>
      <p:sp>
        <p:nvSpPr>
          <p:cNvPr id="74" name="Google Shape;74;p14"/>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rgbClr val="616161"/>
                </a:solidFill>
              </a:defRPr>
            </a:lvl1pPr>
            <a:lvl2pPr lvl="1" algn="r">
              <a:lnSpc>
                <a:spcPct val="100000"/>
              </a:lnSpc>
              <a:spcAft>
                <a:spcPts val="0"/>
              </a:spcAft>
              <a:buNone/>
              <a:defRPr sz="1000">
                <a:solidFill>
                  <a:srgbClr val="616161"/>
                </a:solidFill>
              </a:defRPr>
            </a:lvl2pPr>
            <a:lvl3pPr lvl="2" algn="r">
              <a:lnSpc>
                <a:spcPct val="100000"/>
              </a:lnSpc>
              <a:spcAft>
                <a:spcPts val="0"/>
              </a:spcAft>
              <a:buNone/>
              <a:defRPr sz="1000">
                <a:solidFill>
                  <a:srgbClr val="616161"/>
                </a:solidFill>
              </a:defRPr>
            </a:lvl3pPr>
            <a:lvl4pPr lvl="3" algn="r">
              <a:lnSpc>
                <a:spcPct val="100000"/>
              </a:lnSpc>
              <a:spcAft>
                <a:spcPts val="0"/>
              </a:spcAft>
              <a:buNone/>
              <a:defRPr sz="1000">
                <a:solidFill>
                  <a:srgbClr val="616161"/>
                </a:solidFill>
              </a:defRPr>
            </a:lvl4pPr>
            <a:lvl5pPr lvl="4" algn="r">
              <a:lnSpc>
                <a:spcPct val="100000"/>
              </a:lnSpc>
              <a:spcAft>
                <a:spcPts val="0"/>
              </a:spcAft>
              <a:buNone/>
              <a:defRPr sz="1000">
                <a:solidFill>
                  <a:srgbClr val="616161"/>
                </a:solidFill>
              </a:defRPr>
            </a:lvl5pPr>
            <a:lvl6pPr lvl="5" algn="r">
              <a:lnSpc>
                <a:spcPct val="100000"/>
              </a:lnSpc>
              <a:spcAft>
                <a:spcPts val="0"/>
              </a:spcAft>
              <a:buNone/>
              <a:defRPr sz="1000">
                <a:solidFill>
                  <a:srgbClr val="616161"/>
                </a:solidFill>
              </a:defRPr>
            </a:lvl6pPr>
            <a:lvl7pPr lvl="6" algn="r">
              <a:lnSpc>
                <a:spcPct val="100000"/>
              </a:lnSpc>
              <a:spcAft>
                <a:spcPts val="0"/>
              </a:spcAft>
              <a:buNone/>
              <a:defRPr sz="1000">
                <a:solidFill>
                  <a:srgbClr val="616161"/>
                </a:solidFill>
              </a:defRPr>
            </a:lvl7pPr>
            <a:lvl8pPr lvl="7" algn="r">
              <a:lnSpc>
                <a:spcPct val="100000"/>
              </a:lnSpc>
              <a:spcAft>
                <a:spcPts val="0"/>
              </a:spcAft>
              <a:buNone/>
              <a:defRPr sz="1000">
                <a:solidFill>
                  <a:srgbClr val="616161"/>
                </a:solidFill>
              </a:defRPr>
            </a:lvl8pPr>
            <a:lvl9pPr lvl="8" algn="r">
              <a:lnSpc>
                <a:spcPct val="100000"/>
              </a:lnSpc>
              <a:spcAft>
                <a:spcPts val="0"/>
              </a:spcAft>
              <a:buNone/>
              <a:defRPr sz="1000">
                <a:solidFill>
                  <a:srgbClr val="61616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5"/>
          <p:cNvSpPr txBox="1"/>
          <p:nvPr>
            <p:ph type="ctrTitle"/>
          </p:nvPr>
        </p:nvSpPr>
        <p:spPr>
          <a:xfrm>
            <a:off x="311700" y="744575"/>
            <a:ext cx="8520600" cy="969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Device Management</a:t>
            </a:r>
            <a:endParaRPr/>
          </a:p>
        </p:txBody>
      </p:sp>
      <p:sp>
        <p:nvSpPr>
          <p:cNvPr id="80" name="Google Shape;80;p15"/>
          <p:cNvSpPr txBox="1"/>
          <p:nvPr>
            <p:ph idx="1" type="subTitle"/>
          </p:nvPr>
        </p:nvSpPr>
        <p:spPr>
          <a:xfrm>
            <a:off x="311700" y="2117225"/>
            <a:ext cx="8520600" cy="2957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Presen</a:t>
            </a:r>
            <a:r>
              <a:rPr lang="en"/>
              <a:t>ted by</a:t>
            </a:r>
            <a:endParaRPr/>
          </a:p>
          <a:p>
            <a:pPr indent="0" lvl="0" marL="0" rtl="0" algn="ctr">
              <a:spcBef>
                <a:spcPts val="0"/>
              </a:spcBef>
              <a:spcAft>
                <a:spcPts val="0"/>
              </a:spcAft>
              <a:buNone/>
            </a:pPr>
            <a:r>
              <a:rPr lang="en"/>
              <a:t>Dr.B.Ashok</a:t>
            </a:r>
            <a:endParaRPr/>
          </a:p>
          <a:p>
            <a:pPr indent="0" lvl="0" marL="0" rtl="0" algn="ctr">
              <a:spcBef>
                <a:spcPts val="0"/>
              </a:spcBef>
              <a:spcAft>
                <a:spcPts val="0"/>
              </a:spcAft>
              <a:buNone/>
            </a:pPr>
            <a:r>
              <a:rPr lang="en"/>
              <a:t>Asst.Professor</a:t>
            </a:r>
            <a:endParaRPr/>
          </a:p>
          <a:p>
            <a:pPr indent="0" lvl="0" marL="0" rtl="0" algn="ctr">
              <a:spcBef>
                <a:spcPts val="0"/>
              </a:spcBef>
              <a:spcAft>
                <a:spcPts val="0"/>
              </a:spcAft>
              <a:buNone/>
            </a:pPr>
            <a:r>
              <a:rPr lang="en"/>
              <a:t>Dept. of Computer Science</a:t>
            </a:r>
            <a:endParaRPr/>
          </a:p>
          <a:p>
            <a:pPr indent="0" lvl="0" marL="0" rtl="0" algn="ctr">
              <a:spcBef>
                <a:spcPts val="0"/>
              </a:spcBef>
              <a:spcAft>
                <a:spcPts val="0"/>
              </a:spcAft>
              <a:buNone/>
            </a:pPr>
            <a:r>
              <a:rPr lang="en"/>
              <a:t>PSPT MGR Govt. Arts &amp; Science College</a:t>
            </a:r>
            <a:endParaRPr/>
          </a:p>
          <a:p>
            <a:pPr indent="0" lvl="0" marL="0" rtl="0" algn="ctr">
              <a:spcBef>
                <a:spcPts val="0"/>
              </a:spcBef>
              <a:spcAft>
                <a:spcPts val="0"/>
              </a:spcAft>
              <a:buNone/>
            </a:pPr>
            <a:r>
              <a:rPr lang="en"/>
              <a:t>Puthur, Sirkali</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There are several types of optical disc systems, depending on the medium and the capacity of the discs such as  CDs,  DVDs  and Blu-Ray.</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rPr lang="en" sz="1400"/>
              <a:t>To write data on an optical disc, a high intensity laser beam burns indentations on the disc that are called </a:t>
            </a:r>
            <a:r>
              <a:rPr b="1" lang="en" sz="1400"/>
              <a:t>Pits. </a:t>
            </a:r>
            <a:r>
              <a:rPr lang="en" sz="1400"/>
              <a:t> These pits which represents 0’s and the unburned flat areas called </a:t>
            </a:r>
            <a:r>
              <a:rPr b="1" lang="en" sz="1400"/>
              <a:t>lands</a:t>
            </a:r>
            <a:r>
              <a:rPr lang="en" sz="1400"/>
              <a:t> which represents 1’s.</a:t>
            </a:r>
            <a:endParaRPr sz="1400"/>
          </a:p>
          <a:p>
            <a:pPr indent="0" lvl="0" marL="0" rtl="0" algn="l">
              <a:spcBef>
                <a:spcPts val="0"/>
              </a:spcBef>
              <a:spcAft>
                <a:spcPts val="0"/>
              </a:spcAft>
              <a:buNone/>
            </a:pPr>
            <a:r>
              <a:t/>
            </a:r>
            <a:endParaRPr sz="1400"/>
          </a:p>
          <a:p>
            <a:pPr indent="0" lvl="0" marL="0" rtl="0" algn="just">
              <a:spcBef>
                <a:spcPts val="0"/>
              </a:spcBef>
              <a:spcAft>
                <a:spcPts val="0"/>
              </a:spcAft>
              <a:buNone/>
            </a:pPr>
            <a:r>
              <a:rPr lang="en" sz="1400"/>
              <a:t>To read data in the CD or DVD player, a low-powered red laser light shined on the track. Light striking a land is reflected into a photodetector and in a pit is scattered and absorbed. The photodetector then converts the intensity of the light into a digital signal of 1’s and 0’s.</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rPr b="1" lang="en" sz="1700"/>
              <a:t>Blu-ray disc Technology</a:t>
            </a:r>
            <a:endParaRPr b="1" sz="1700"/>
          </a:p>
          <a:p>
            <a:pPr indent="0" lvl="0" marL="0" rtl="0" algn="l">
              <a:spcBef>
                <a:spcPts val="0"/>
              </a:spcBef>
              <a:spcAft>
                <a:spcPts val="0"/>
              </a:spcAft>
              <a:buNone/>
            </a:pPr>
            <a:r>
              <a:t/>
            </a:r>
            <a:endParaRPr b="1" sz="1700"/>
          </a:p>
          <a:p>
            <a:pPr indent="0" lvl="0" marL="0" rtl="0" algn="just">
              <a:spcBef>
                <a:spcPts val="0"/>
              </a:spcBef>
              <a:spcAft>
                <a:spcPts val="0"/>
              </a:spcAft>
              <a:buNone/>
            </a:pPr>
            <a:r>
              <a:rPr lang="en" sz="1400"/>
              <a:t>Blu-ray disc is the  same physical size as a DVD or CD but the Laser technology used to read and write the data is quite different. The pits on a Blu-ray disc are much smaller and the tracks are wound much tighter than they are on a CD or DVD. The blu-ray’s blue-violet laser (405nm) has a shorter wavelength than the CD/DVD red laser (650nm). This allows data to be paked more tightly and stored in less space.</a:t>
            </a:r>
            <a:endParaRPr sz="1400"/>
          </a:p>
          <a:p>
            <a:pPr indent="0" lvl="0" marL="0" rtl="0" algn="just">
              <a:spcBef>
                <a:spcPts val="0"/>
              </a:spcBef>
              <a:spcAft>
                <a:spcPts val="0"/>
              </a:spcAft>
              <a:buNone/>
            </a:pPr>
            <a:r>
              <a:t/>
            </a:r>
            <a:endParaRPr sz="1400"/>
          </a:p>
          <a:p>
            <a:pPr indent="0" lvl="0" marL="0" rtl="0" algn="just">
              <a:spcBef>
                <a:spcPts val="0"/>
              </a:spcBef>
              <a:spcAft>
                <a:spcPts val="0"/>
              </a:spcAft>
              <a:buClr>
                <a:schemeClr val="dk1"/>
              </a:buClr>
              <a:buSzPts val="1100"/>
              <a:buFont typeface="Arial"/>
              <a:buNone/>
            </a:pPr>
            <a:r>
              <a:rPr lang="en" sz="1400"/>
              <a:t>Each Blu-ray disc can hold 50GB than a similar DVD can store 8.5GB.</a:t>
            </a:r>
            <a:endParaRPr sz="1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Flash Memory Storage</a:t>
            </a:r>
            <a:endParaRPr/>
          </a:p>
          <a:p>
            <a:pPr indent="0" lvl="0" marL="0" rtl="0" algn="l">
              <a:spcBef>
                <a:spcPts val="0"/>
              </a:spcBef>
              <a:spcAft>
                <a:spcPts val="0"/>
              </a:spcAft>
              <a:buNone/>
            </a:pPr>
            <a:r>
              <a:t/>
            </a:r>
            <a:endParaRPr sz="1400"/>
          </a:p>
          <a:p>
            <a:pPr indent="0" lvl="0" marL="0" rtl="0" algn="l">
              <a:spcBef>
                <a:spcPts val="0"/>
              </a:spcBef>
              <a:spcAft>
                <a:spcPts val="0"/>
              </a:spcAft>
              <a:buNone/>
            </a:pPr>
            <a:r>
              <a:rPr lang="en" sz="1600"/>
              <a:t>Flash memory is a type of electrically erasable Programmable read only memory ( EEP-ROM)</a:t>
            </a:r>
            <a:endParaRPr sz="1600"/>
          </a:p>
          <a:p>
            <a:pPr indent="0" lvl="0" marL="0" rtl="0" algn="l">
              <a:spcBef>
                <a:spcPts val="0"/>
              </a:spcBef>
              <a:spcAft>
                <a:spcPts val="0"/>
              </a:spcAft>
              <a:buNone/>
            </a:pPr>
            <a:r>
              <a:t/>
            </a:r>
            <a:endParaRPr sz="1500"/>
          </a:p>
          <a:p>
            <a:pPr indent="0" lvl="0" marL="0" rtl="0" algn="just">
              <a:spcBef>
                <a:spcPts val="0"/>
              </a:spcBef>
              <a:spcAft>
                <a:spcPts val="0"/>
              </a:spcAft>
              <a:buNone/>
            </a:pPr>
            <a:r>
              <a:rPr lang="en" sz="1600"/>
              <a:t>Flash Memory uses a phenomenon (known as fowler- Nordheim tunneling)  to send electrons through a floating gate transistor where they remain even after power is turned off.  Its variety of configuration include compact flash, Smart cards and memory sticks.</a:t>
            </a:r>
            <a:endParaRPr sz="1600"/>
          </a:p>
          <a:p>
            <a:pPr indent="0" lvl="0" marL="0" rtl="0" algn="just">
              <a:spcBef>
                <a:spcPts val="0"/>
              </a:spcBef>
              <a:spcAft>
                <a:spcPts val="0"/>
              </a:spcAft>
              <a:buNone/>
            </a:pPr>
            <a:r>
              <a:t/>
            </a:r>
            <a:endParaRPr sz="1400"/>
          </a:p>
          <a:p>
            <a:pPr indent="0" lvl="0" marL="0" rtl="0" algn="just">
              <a:spcBef>
                <a:spcPts val="0"/>
              </a:spcBef>
              <a:spcAft>
                <a:spcPts val="0"/>
              </a:spcAft>
              <a:buNone/>
            </a:pPr>
            <a:r>
              <a:t/>
            </a:r>
            <a:endParaRPr sz="1400"/>
          </a:p>
          <a:p>
            <a:pPr indent="0" lvl="0" marL="0" rtl="0" algn="just">
              <a:spcBef>
                <a:spcPts val="0"/>
              </a:spcBef>
              <a:spcAft>
                <a:spcPts val="0"/>
              </a:spcAft>
              <a:buNone/>
            </a:pPr>
            <a:r>
              <a:rPr lang="en" sz="1600"/>
              <a:t>Flash Memory gets its name from the technique used to erase its data. To write data, an electric charge is sent through one transistor, called the floating gate transistor then through metal oxide layer and into a second transistor called the control gate transistor where the charge is stored in a Cell until it is erased. </a:t>
            </a:r>
            <a:endParaRPr sz="1600"/>
          </a:p>
          <a:p>
            <a:pPr indent="0" lvl="0" marL="0" rtl="0" algn="just">
              <a:spcBef>
                <a:spcPts val="0"/>
              </a:spcBef>
              <a:spcAft>
                <a:spcPts val="0"/>
              </a:spcAft>
              <a:buNone/>
            </a:pPr>
            <a:r>
              <a:t/>
            </a:r>
            <a:endParaRPr sz="1600"/>
          </a:p>
          <a:p>
            <a:pPr indent="0" lvl="0" marL="0" rtl="0" algn="just">
              <a:spcBef>
                <a:spcPts val="0"/>
              </a:spcBef>
              <a:spcAft>
                <a:spcPts val="0"/>
              </a:spcAft>
              <a:buNone/>
            </a:pPr>
            <a:r>
              <a:rPr lang="en" sz="1600"/>
              <a:t>To reset all values, strong electrical field called a flash is applied to the entire card. </a:t>
            </a:r>
            <a:endParaRPr sz="1600"/>
          </a:p>
          <a:p>
            <a:pPr indent="0" lvl="0" marL="0" rtl="0" algn="just">
              <a:spcBef>
                <a:spcPts val="0"/>
              </a:spcBef>
              <a:spcAft>
                <a:spcPts val="0"/>
              </a:spcAft>
              <a:buNone/>
            </a:pPr>
            <a:r>
              <a:t/>
            </a:r>
            <a:endParaRPr sz="1600"/>
          </a:p>
          <a:p>
            <a:pPr indent="0" lvl="0" marL="0" rtl="0" algn="just">
              <a:spcBef>
                <a:spcPts val="0"/>
              </a:spcBef>
              <a:spcAft>
                <a:spcPts val="0"/>
              </a:spcAft>
              <a:buClr>
                <a:schemeClr val="dk1"/>
              </a:buClr>
              <a:buSzPts val="1100"/>
              <a:buFont typeface="Arial"/>
              <a:buNone/>
            </a:pPr>
            <a:r>
              <a:rPr lang="en" sz="1600"/>
              <a:t>Frequent flash erase makes the flash memory less stable.</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6"/>
          <p:cNvSpPr txBox="1"/>
          <p:nvPr>
            <p:ph type="title"/>
          </p:nvPr>
        </p:nvSpPr>
        <p:spPr>
          <a:xfrm>
            <a:off x="324475" y="148225"/>
            <a:ext cx="5244900" cy="1373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Basic Functions of Device Mgmt</a:t>
            </a:r>
            <a:endParaRPr/>
          </a:p>
        </p:txBody>
      </p:sp>
      <p:sp>
        <p:nvSpPr>
          <p:cNvPr id="86" name="Google Shape;86;p16"/>
          <p:cNvSpPr txBox="1"/>
          <p:nvPr>
            <p:ph idx="1" type="body"/>
          </p:nvPr>
        </p:nvSpPr>
        <p:spPr>
          <a:xfrm>
            <a:off x="324475" y="1920450"/>
            <a:ext cx="8494800" cy="2704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Monitoring the status of devices</a:t>
            </a:r>
            <a:endParaRPr/>
          </a:p>
          <a:p>
            <a:pPr indent="-342900" lvl="0" marL="457200" rtl="0" algn="l">
              <a:spcBef>
                <a:spcPts val="0"/>
              </a:spcBef>
              <a:spcAft>
                <a:spcPts val="0"/>
              </a:spcAft>
              <a:buSzPts val="1800"/>
              <a:buAutoNum type="arabicPeriod"/>
            </a:pPr>
            <a:r>
              <a:rPr lang="en"/>
              <a:t>Enforcing the preset policies </a:t>
            </a:r>
            <a:endParaRPr/>
          </a:p>
          <a:p>
            <a:pPr indent="-342900" lvl="0" marL="457200" rtl="0" algn="l">
              <a:spcBef>
                <a:spcPts val="0"/>
              </a:spcBef>
              <a:spcAft>
                <a:spcPts val="0"/>
              </a:spcAft>
              <a:buSzPts val="1800"/>
              <a:buAutoNum type="arabicPeriod"/>
            </a:pPr>
            <a:r>
              <a:rPr lang="en"/>
              <a:t>Allocation of devices</a:t>
            </a:r>
            <a:endParaRPr/>
          </a:p>
          <a:p>
            <a:pPr indent="-342900" lvl="0" marL="457200" rtl="0" algn="l">
              <a:spcBef>
                <a:spcPts val="0"/>
              </a:spcBef>
              <a:spcAft>
                <a:spcPts val="0"/>
              </a:spcAft>
              <a:buSzPts val="1800"/>
              <a:buAutoNum type="arabicPeriod"/>
            </a:pPr>
            <a:r>
              <a:rPr lang="en"/>
              <a:t>Deallocation of devices</a:t>
            </a:r>
            <a:endParaRPr/>
          </a:p>
          <a:p>
            <a:pPr indent="0" lvl="0" marL="457200" rtl="0" algn="l">
              <a:spcBef>
                <a:spcPts val="1600"/>
              </a:spcBef>
              <a:spcAft>
                <a:spcPts val="0"/>
              </a:spcAft>
              <a:buNone/>
            </a:pPr>
            <a:r>
              <a:rPr lang="en"/>
              <a:t>a. At process level - temporary release</a:t>
            </a:r>
            <a:endParaRPr/>
          </a:p>
          <a:p>
            <a:pPr indent="0" lvl="0" marL="457200" rtl="0" algn="l">
              <a:spcBef>
                <a:spcPts val="1600"/>
              </a:spcBef>
              <a:spcAft>
                <a:spcPts val="1600"/>
              </a:spcAft>
              <a:buNone/>
            </a:pPr>
            <a:r>
              <a:rPr lang="en"/>
              <a:t>B. At Job level - Permanent release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txBox="1"/>
          <p:nvPr>
            <p:ph type="title"/>
          </p:nvPr>
        </p:nvSpPr>
        <p:spPr>
          <a:xfrm>
            <a:off x="1367950" y="253150"/>
            <a:ext cx="6408000" cy="471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2500">
                <a:highlight>
                  <a:srgbClr val="00FF00"/>
                </a:highlight>
              </a:rPr>
              <a:t>Types of Devices</a:t>
            </a:r>
            <a:endParaRPr sz="2500">
              <a:highlight>
                <a:srgbClr val="00FF00"/>
              </a:highlight>
            </a:endParaRPr>
          </a:p>
        </p:txBody>
      </p:sp>
      <p:sp>
        <p:nvSpPr>
          <p:cNvPr id="92" name="Google Shape;92;p17"/>
          <p:cNvSpPr txBox="1"/>
          <p:nvPr>
            <p:ph idx="1" type="body"/>
          </p:nvPr>
        </p:nvSpPr>
        <p:spPr>
          <a:xfrm>
            <a:off x="749800" y="1701000"/>
            <a:ext cx="2209200" cy="2487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900">
                <a:highlight>
                  <a:srgbClr val="00FFFF"/>
                </a:highlight>
              </a:rPr>
              <a:t>Dedicated Devices</a:t>
            </a:r>
            <a:endParaRPr sz="1900">
              <a:highlight>
                <a:srgbClr val="00FFFF"/>
              </a:highlight>
            </a:endParaRPr>
          </a:p>
          <a:p>
            <a:pPr indent="0" lvl="0" marL="0" rtl="0" algn="ctr">
              <a:spcBef>
                <a:spcPts val="1600"/>
              </a:spcBef>
              <a:spcAft>
                <a:spcPts val="0"/>
              </a:spcAft>
              <a:buNone/>
            </a:pPr>
            <a:r>
              <a:t/>
            </a:r>
            <a:endParaRPr>
              <a:highlight>
                <a:srgbClr val="00FFFF"/>
              </a:highlight>
            </a:endParaRPr>
          </a:p>
          <a:p>
            <a:pPr indent="0" lvl="0" marL="0" rtl="0" algn="ctr">
              <a:spcBef>
                <a:spcPts val="1600"/>
              </a:spcBef>
              <a:spcAft>
                <a:spcPts val="1600"/>
              </a:spcAft>
              <a:buNone/>
            </a:pPr>
            <a:r>
              <a:rPr lang="en">
                <a:highlight>
                  <a:srgbClr val="FFFFFF"/>
                </a:highlight>
              </a:rPr>
              <a:t>Devices are assigned to only one job at a time. Devices are released only after completing the job</a:t>
            </a:r>
            <a:endParaRPr>
              <a:highlight>
                <a:srgbClr val="FFFFFF"/>
              </a:highlight>
            </a:endParaRPr>
          </a:p>
        </p:txBody>
      </p:sp>
      <p:sp>
        <p:nvSpPr>
          <p:cNvPr id="93" name="Google Shape;93;p17"/>
          <p:cNvSpPr txBox="1"/>
          <p:nvPr>
            <p:ph idx="2" type="body"/>
          </p:nvPr>
        </p:nvSpPr>
        <p:spPr>
          <a:xfrm>
            <a:off x="3467413" y="1701000"/>
            <a:ext cx="2209200" cy="174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highlight>
                  <a:srgbClr val="00FFFF"/>
                </a:highlight>
              </a:rPr>
              <a:t>Shared devices</a:t>
            </a:r>
            <a:endParaRPr sz="1800">
              <a:highlight>
                <a:srgbClr val="00FFFF"/>
              </a:highlight>
            </a:endParaRPr>
          </a:p>
          <a:p>
            <a:pPr indent="0" lvl="0" marL="0" rtl="0" algn="ctr">
              <a:spcBef>
                <a:spcPts val="1600"/>
              </a:spcBef>
              <a:spcAft>
                <a:spcPts val="0"/>
              </a:spcAft>
              <a:buNone/>
            </a:pPr>
            <a:r>
              <a:t/>
            </a:r>
            <a:endParaRPr>
              <a:highlight>
                <a:srgbClr val="00FFFF"/>
              </a:highlight>
            </a:endParaRPr>
          </a:p>
          <a:p>
            <a:pPr indent="0" lvl="0" marL="0" rtl="0" algn="ctr">
              <a:spcBef>
                <a:spcPts val="1600"/>
              </a:spcBef>
              <a:spcAft>
                <a:spcPts val="1600"/>
              </a:spcAft>
              <a:buNone/>
            </a:pPr>
            <a:r>
              <a:rPr lang="en">
                <a:highlight>
                  <a:srgbClr val="FFFFFF"/>
                </a:highlight>
              </a:rPr>
              <a:t>Devices can be assigned to several processes. </a:t>
            </a:r>
            <a:endParaRPr>
              <a:highlight>
                <a:srgbClr val="FFFFFF"/>
              </a:highlight>
            </a:endParaRPr>
          </a:p>
        </p:txBody>
      </p:sp>
      <p:sp>
        <p:nvSpPr>
          <p:cNvPr id="94" name="Google Shape;94;p17"/>
          <p:cNvSpPr txBox="1"/>
          <p:nvPr>
            <p:ph idx="3" type="body"/>
          </p:nvPr>
        </p:nvSpPr>
        <p:spPr>
          <a:xfrm>
            <a:off x="6096000" y="1701000"/>
            <a:ext cx="2209200" cy="2752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highlight>
                  <a:srgbClr val="00FFFF"/>
                </a:highlight>
              </a:rPr>
              <a:t>Virtual Devices</a:t>
            </a:r>
            <a:endParaRPr sz="1800">
              <a:highlight>
                <a:srgbClr val="00FFFF"/>
              </a:highlight>
            </a:endParaRPr>
          </a:p>
          <a:p>
            <a:pPr indent="0" lvl="0" marL="0" rtl="0" algn="ctr">
              <a:spcBef>
                <a:spcPts val="1600"/>
              </a:spcBef>
              <a:spcAft>
                <a:spcPts val="0"/>
              </a:spcAft>
              <a:buNone/>
            </a:pPr>
            <a:r>
              <a:t/>
            </a:r>
            <a:endParaRPr sz="1800">
              <a:highlight>
                <a:srgbClr val="00FFFF"/>
              </a:highlight>
            </a:endParaRPr>
          </a:p>
          <a:p>
            <a:pPr indent="0" lvl="0" marL="0" rtl="0" algn="ctr">
              <a:spcBef>
                <a:spcPts val="1600"/>
              </a:spcBef>
              <a:spcAft>
                <a:spcPts val="1600"/>
              </a:spcAft>
              <a:buNone/>
            </a:pPr>
            <a:r>
              <a:rPr lang="en">
                <a:highlight>
                  <a:srgbClr val="FFFFFF"/>
                </a:highlight>
              </a:rPr>
              <a:t>These are the combination of dedicated and shared devices. They are dedicated devices that have been transformed into shared devices.</a:t>
            </a:r>
            <a:endParaRPr>
              <a:highlight>
                <a:srgbClr val="FFFFF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Universal Serial Bus (USB) </a:t>
            </a:r>
            <a:endParaRPr/>
          </a:p>
          <a:p>
            <a:pPr indent="0" lvl="0" marL="0" rtl="0" algn="l">
              <a:spcBef>
                <a:spcPts val="0"/>
              </a:spcBef>
              <a:spcAft>
                <a:spcPts val="0"/>
              </a:spcAft>
              <a:buNone/>
            </a:pPr>
            <a:r>
              <a:t/>
            </a:r>
            <a:endParaRPr sz="1500"/>
          </a:p>
          <a:p>
            <a:pPr indent="0" lvl="0" marL="0" rtl="0" algn="l">
              <a:spcBef>
                <a:spcPts val="0"/>
              </a:spcBef>
              <a:spcAft>
                <a:spcPts val="0"/>
              </a:spcAft>
              <a:buNone/>
            </a:pPr>
            <a:r>
              <a:rPr lang="en" sz="1500"/>
              <a:t>USB controller acts as an interface between operating system and the devices.</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rPr lang="en" sz="1500"/>
              <a:t>One USB host can accommodate up to 127 different devices.</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rPr lang="en" sz="1500"/>
              <a:t>USB controller assigns bandwidth to each device depending on its priority</a:t>
            </a:r>
            <a:endParaRPr sz="1500"/>
          </a:p>
          <a:p>
            <a:pPr indent="0" lvl="0" marL="0" rtl="0" algn="l">
              <a:spcBef>
                <a:spcPts val="0"/>
              </a:spcBef>
              <a:spcAft>
                <a:spcPts val="0"/>
              </a:spcAft>
              <a:buNone/>
            </a:pPr>
            <a:r>
              <a:t/>
            </a:r>
            <a:endParaRPr sz="1500"/>
          </a:p>
          <a:p>
            <a:pPr indent="-317500" lvl="0" marL="457200" rtl="0" algn="l">
              <a:spcBef>
                <a:spcPts val="0"/>
              </a:spcBef>
              <a:spcAft>
                <a:spcPts val="0"/>
              </a:spcAft>
              <a:buSzPts val="1400"/>
              <a:buChar char="●"/>
            </a:pPr>
            <a:r>
              <a:rPr lang="en" sz="1400"/>
              <a:t>High priority is assigned to real-time exchanges where no   interruption  in the data flow is allowed.</a:t>
            </a:r>
            <a:endParaRPr sz="1400"/>
          </a:p>
          <a:p>
            <a:pPr indent="0" lvl="0" marL="457200" rtl="0" algn="l">
              <a:spcBef>
                <a:spcPts val="0"/>
              </a:spcBef>
              <a:spcAft>
                <a:spcPts val="0"/>
              </a:spcAft>
              <a:buNone/>
            </a:pPr>
            <a:r>
              <a:t/>
            </a:r>
            <a:endParaRPr sz="1400"/>
          </a:p>
          <a:p>
            <a:pPr indent="-330200" lvl="0" marL="457200" rtl="0" algn="l">
              <a:spcBef>
                <a:spcPts val="0"/>
              </a:spcBef>
              <a:spcAft>
                <a:spcPts val="0"/>
              </a:spcAft>
              <a:buSzPts val="1600"/>
              <a:buChar char="●"/>
            </a:pPr>
            <a:r>
              <a:rPr lang="en" sz="1400"/>
              <a:t>Medium priority is assigned to devices that  allow  occasional interrupts without  geoparadise  the use of the device</a:t>
            </a:r>
            <a:endParaRPr sz="1400"/>
          </a:p>
          <a:p>
            <a:pPr indent="0" lvl="0" marL="457200" rtl="0" algn="l">
              <a:spcBef>
                <a:spcPts val="0"/>
              </a:spcBef>
              <a:spcAft>
                <a:spcPts val="0"/>
              </a:spcAft>
              <a:buNone/>
            </a:pPr>
            <a:r>
              <a:t/>
            </a:r>
            <a:endParaRPr sz="1400"/>
          </a:p>
          <a:p>
            <a:pPr indent="-336550" lvl="0" marL="457200" rtl="0" algn="l">
              <a:spcBef>
                <a:spcPts val="0"/>
              </a:spcBef>
              <a:spcAft>
                <a:spcPts val="0"/>
              </a:spcAft>
              <a:buSzPts val="1700"/>
              <a:buChar char="●"/>
            </a:pPr>
            <a:r>
              <a:rPr lang="en" sz="1400"/>
              <a:t>Lower priority is assigned to devices with bulk transfers that can accommodate slower data flow</a:t>
            </a:r>
            <a:endParaRPr sz="1400"/>
          </a:p>
          <a:p>
            <a:pPr indent="0" lvl="0" marL="457200" rtl="0" algn="l">
              <a:spcBef>
                <a:spcPts val="0"/>
              </a:spcBef>
              <a:spcAft>
                <a:spcPts val="0"/>
              </a:spcAft>
              <a:buNone/>
            </a:pPr>
            <a:r>
              <a:t/>
            </a:r>
            <a:endParaRPr sz="1400"/>
          </a:p>
          <a:p>
            <a:pPr indent="0" lvl="0" marL="0" rtl="0" algn="l">
              <a:spcBef>
                <a:spcPts val="0"/>
              </a:spcBef>
              <a:spcAft>
                <a:spcPts val="0"/>
              </a:spcAft>
              <a:buNone/>
            </a:pPr>
            <a:r>
              <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5509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STORAGE MEDIA</a:t>
            </a:r>
            <a:endParaRPr/>
          </a:p>
        </p:txBody>
      </p:sp>
      <p:cxnSp>
        <p:nvCxnSpPr>
          <p:cNvPr id="105" name="Google Shape;105;p19"/>
          <p:cNvCxnSpPr/>
          <p:nvPr/>
        </p:nvCxnSpPr>
        <p:spPr>
          <a:xfrm>
            <a:off x="1753725" y="1636025"/>
            <a:ext cx="5567100" cy="11700"/>
          </a:xfrm>
          <a:prstGeom prst="straightConnector1">
            <a:avLst/>
          </a:prstGeom>
          <a:noFill/>
          <a:ln cap="flat" cmpd="sng" w="9525">
            <a:solidFill>
              <a:schemeClr val="dk2"/>
            </a:solidFill>
            <a:prstDash val="solid"/>
            <a:round/>
            <a:headEnd len="med" w="med" type="none"/>
            <a:tailEnd len="med" w="med" type="none"/>
          </a:ln>
        </p:spPr>
      </p:cxnSp>
      <p:cxnSp>
        <p:nvCxnSpPr>
          <p:cNvPr id="106" name="Google Shape;106;p19"/>
          <p:cNvCxnSpPr>
            <a:stCxn id="104" idx="2"/>
          </p:cNvCxnSpPr>
          <p:nvPr/>
        </p:nvCxnSpPr>
        <p:spPr>
          <a:xfrm>
            <a:off x="4572000" y="1123650"/>
            <a:ext cx="18300" cy="535800"/>
          </a:xfrm>
          <a:prstGeom prst="straightConnector1">
            <a:avLst/>
          </a:prstGeom>
          <a:noFill/>
          <a:ln cap="flat" cmpd="sng" w="9525">
            <a:solidFill>
              <a:schemeClr val="dk2"/>
            </a:solidFill>
            <a:prstDash val="solid"/>
            <a:round/>
            <a:headEnd len="med" w="med" type="none"/>
            <a:tailEnd len="med" w="med" type="none"/>
          </a:ln>
        </p:spPr>
      </p:cxnSp>
      <p:cxnSp>
        <p:nvCxnSpPr>
          <p:cNvPr id="107" name="Google Shape;107;p19"/>
          <p:cNvCxnSpPr/>
          <p:nvPr/>
        </p:nvCxnSpPr>
        <p:spPr>
          <a:xfrm>
            <a:off x="1729825" y="1636025"/>
            <a:ext cx="47100" cy="753300"/>
          </a:xfrm>
          <a:prstGeom prst="straightConnector1">
            <a:avLst/>
          </a:prstGeom>
          <a:noFill/>
          <a:ln cap="flat" cmpd="sng" w="9525">
            <a:solidFill>
              <a:schemeClr val="dk2"/>
            </a:solidFill>
            <a:prstDash val="solid"/>
            <a:round/>
            <a:headEnd len="med" w="med" type="none"/>
            <a:tailEnd len="med" w="med" type="triangle"/>
          </a:ln>
        </p:spPr>
      </p:cxnSp>
      <p:cxnSp>
        <p:nvCxnSpPr>
          <p:cNvPr id="108" name="Google Shape;108;p19"/>
          <p:cNvCxnSpPr/>
          <p:nvPr/>
        </p:nvCxnSpPr>
        <p:spPr>
          <a:xfrm>
            <a:off x="7309175" y="1647800"/>
            <a:ext cx="35400" cy="894600"/>
          </a:xfrm>
          <a:prstGeom prst="straightConnector1">
            <a:avLst/>
          </a:prstGeom>
          <a:noFill/>
          <a:ln cap="flat" cmpd="sng" w="9525">
            <a:solidFill>
              <a:schemeClr val="dk2"/>
            </a:solidFill>
            <a:prstDash val="solid"/>
            <a:round/>
            <a:headEnd len="med" w="med" type="none"/>
            <a:tailEnd len="med" w="med" type="triangle"/>
          </a:ln>
        </p:spPr>
      </p:cxnSp>
      <p:sp>
        <p:nvSpPr>
          <p:cNvPr id="109" name="Google Shape;109;p19"/>
          <p:cNvSpPr txBox="1"/>
          <p:nvPr/>
        </p:nvSpPr>
        <p:spPr>
          <a:xfrm>
            <a:off x="171000" y="2542400"/>
            <a:ext cx="3000000" cy="26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solidFill>
                  <a:schemeClr val="dk1"/>
                </a:solidFill>
              </a:rPr>
              <a:t>Sequential Access Storage Devices</a:t>
            </a:r>
            <a:endParaRPr b="1"/>
          </a:p>
        </p:txBody>
      </p:sp>
      <p:sp>
        <p:nvSpPr>
          <p:cNvPr id="110" name="Google Shape;110;p19"/>
          <p:cNvSpPr txBox="1"/>
          <p:nvPr/>
        </p:nvSpPr>
        <p:spPr>
          <a:xfrm>
            <a:off x="5543700" y="2571750"/>
            <a:ext cx="30000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solidFill>
                  <a:schemeClr val="dk1"/>
                </a:solidFill>
              </a:rPr>
              <a:t>Direct Access Storage Devices</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20"/>
          <p:cNvSpPr txBox="1"/>
          <p:nvPr>
            <p:ph type="title"/>
          </p:nvPr>
        </p:nvSpPr>
        <p:spPr>
          <a:xfrm>
            <a:off x="311700" y="445025"/>
            <a:ext cx="8520600" cy="4456800"/>
          </a:xfrm>
          <a:prstGeom prst="rect">
            <a:avLst/>
          </a:prstGeom>
        </p:spPr>
        <p:txBody>
          <a:bodyPr anchorCtr="0" anchor="t" bIns="91425" lIns="91425" spcFirstLastPara="1" rIns="91425" wrap="square" tIns="91425">
            <a:noAutofit/>
          </a:bodyPr>
          <a:lstStyle/>
          <a:p>
            <a:pPr indent="0" lvl="0" marL="914400" rtl="0" algn="l">
              <a:spcBef>
                <a:spcPts val="0"/>
              </a:spcBef>
              <a:spcAft>
                <a:spcPts val="0"/>
              </a:spcAft>
              <a:buNone/>
            </a:pPr>
            <a:r>
              <a:rPr b="1" lang="en" sz="2000"/>
              <a:t>Sequential Access Storage Devices</a:t>
            </a:r>
            <a:endParaRPr b="1" sz="2000"/>
          </a:p>
          <a:p>
            <a:pPr indent="0" lvl="0" marL="0" rtl="0" algn="l">
              <a:spcBef>
                <a:spcPts val="0"/>
              </a:spcBef>
              <a:spcAft>
                <a:spcPts val="0"/>
              </a:spcAft>
              <a:buNone/>
            </a:pPr>
            <a:r>
              <a:t/>
            </a:r>
            <a:endParaRPr sz="1500"/>
          </a:p>
          <a:p>
            <a:pPr indent="0" lvl="0" marL="0" rtl="0" algn="l">
              <a:spcBef>
                <a:spcPts val="0"/>
              </a:spcBef>
              <a:spcAft>
                <a:spcPts val="0"/>
              </a:spcAft>
              <a:buNone/>
            </a:pPr>
            <a:r>
              <a:rPr lang="en" sz="1500"/>
              <a:t>Magnetic tape was used as a  secondary storage in early computer  systems. </a:t>
            </a:r>
            <a:endParaRPr sz="1500"/>
          </a:p>
          <a:p>
            <a:pPr indent="0" lvl="0" marL="0" rtl="0" algn="l">
              <a:spcBef>
                <a:spcPts val="0"/>
              </a:spcBef>
              <a:spcAft>
                <a:spcPts val="0"/>
              </a:spcAft>
              <a:buNone/>
            </a:pPr>
            <a:r>
              <a:rPr lang="en" sz="1500"/>
              <a:t>It is a sequential access storage device.</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rPr lang="en" sz="1500"/>
              <a:t>Normally the length of the tape is 2400 feet long.  </a:t>
            </a:r>
            <a:endParaRPr sz="1500"/>
          </a:p>
          <a:p>
            <a:pPr indent="0" lvl="0" marL="0" rtl="0" algn="l">
              <a:spcBef>
                <a:spcPts val="0"/>
              </a:spcBef>
              <a:spcAft>
                <a:spcPts val="0"/>
              </a:spcAft>
              <a:buNone/>
            </a:pPr>
            <a:r>
              <a:rPr lang="en" sz="1500"/>
              <a:t>In tape,  totally 9 tracks are available. 8 tracks are used for storing data and the ninth  track is used as parity bit denoted for error checking.</a:t>
            </a:r>
            <a:endParaRPr sz="1500"/>
          </a:p>
          <a:p>
            <a:pPr indent="0" lvl="0" marL="0" rtl="0" algn="l">
              <a:spcBef>
                <a:spcPts val="0"/>
              </a:spcBef>
              <a:spcAft>
                <a:spcPts val="0"/>
              </a:spcAft>
              <a:buNone/>
            </a:pPr>
            <a:r>
              <a:t/>
            </a:r>
            <a:endParaRPr sz="1600"/>
          </a:p>
          <a:p>
            <a:pPr indent="0" lvl="0" marL="0" rtl="0" algn="l">
              <a:spcBef>
                <a:spcPts val="0"/>
              </a:spcBef>
              <a:spcAft>
                <a:spcPts val="0"/>
              </a:spcAft>
              <a:buNone/>
            </a:pPr>
            <a:r>
              <a:rPr lang="en" sz="1500"/>
              <a:t>Depending on the density of the magnetic tape, 1600 bytes per inch (bpi) can be recorded.</a:t>
            </a:r>
            <a:endParaRPr sz="1500"/>
          </a:p>
          <a:p>
            <a:pPr indent="0" lvl="0" marL="0" rtl="0" algn="l">
              <a:spcBef>
                <a:spcPts val="0"/>
              </a:spcBef>
              <a:spcAft>
                <a:spcPts val="0"/>
              </a:spcAft>
              <a:buNone/>
            </a:pPr>
            <a:r>
              <a:t/>
            </a:r>
            <a:endParaRPr sz="1600"/>
          </a:p>
          <a:p>
            <a:pPr indent="0" lvl="0" marL="0" rtl="0" algn="l">
              <a:spcBef>
                <a:spcPts val="0"/>
              </a:spcBef>
              <a:spcAft>
                <a:spcPts val="0"/>
              </a:spcAft>
              <a:buNone/>
            </a:pPr>
            <a:r>
              <a:rPr lang="en" sz="1500"/>
              <a:t>Records can be stored individually or grouped into blocks.</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rPr lang="en" sz="1500"/>
              <a:t>While storing records or blocks, a gap should be maintained between each record or each block.</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rPr lang="en" sz="1500"/>
              <a:t>The gap between each record is known as Inter Record Gap (IRG)</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rPr lang="en" sz="1500"/>
              <a:t>The gap between each block is called as Inter Block Gap (IBG)</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t/>
            </a:r>
            <a:endParaRPr sz="1500"/>
          </a:p>
          <a:p>
            <a:pPr indent="0" lvl="0" marL="0" rtl="0" algn="l">
              <a:spcBef>
                <a:spcPts val="0"/>
              </a:spcBef>
              <a:spcAft>
                <a:spcPts val="0"/>
              </a:spcAft>
              <a:buClr>
                <a:schemeClr val="dk1"/>
              </a:buClr>
              <a:buSzPts val="1100"/>
              <a:buFont typeface="Arial"/>
              <a:buNone/>
            </a:pPr>
            <a:r>
              <a:t/>
            </a:r>
            <a:endParaRPr sz="2100">
              <a:highlight>
                <a:srgbClr val="FFFFFF"/>
              </a:highligh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1000"/>
                                        <p:tgtEl>
                                          <p:spTgt spid="1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Direct Access Storage Devices</a:t>
            </a:r>
            <a:endParaRPr/>
          </a:p>
        </p:txBody>
      </p:sp>
      <p:cxnSp>
        <p:nvCxnSpPr>
          <p:cNvPr id="121" name="Google Shape;121;p21"/>
          <p:cNvCxnSpPr>
            <a:stCxn id="120" idx="2"/>
          </p:cNvCxnSpPr>
          <p:nvPr/>
        </p:nvCxnSpPr>
        <p:spPr>
          <a:xfrm>
            <a:off x="4572000" y="1017725"/>
            <a:ext cx="7800" cy="432000"/>
          </a:xfrm>
          <a:prstGeom prst="straightConnector1">
            <a:avLst/>
          </a:prstGeom>
          <a:noFill/>
          <a:ln cap="flat" cmpd="sng" w="9525">
            <a:solidFill>
              <a:schemeClr val="dk2"/>
            </a:solidFill>
            <a:prstDash val="solid"/>
            <a:round/>
            <a:headEnd len="med" w="med" type="none"/>
            <a:tailEnd len="med" w="med" type="none"/>
          </a:ln>
        </p:spPr>
      </p:cxnSp>
      <p:cxnSp>
        <p:nvCxnSpPr>
          <p:cNvPr id="122" name="Google Shape;122;p21"/>
          <p:cNvCxnSpPr/>
          <p:nvPr/>
        </p:nvCxnSpPr>
        <p:spPr>
          <a:xfrm>
            <a:off x="2117225" y="1495875"/>
            <a:ext cx="5166600" cy="0"/>
          </a:xfrm>
          <a:prstGeom prst="straightConnector1">
            <a:avLst/>
          </a:prstGeom>
          <a:noFill/>
          <a:ln cap="flat" cmpd="sng" w="9525">
            <a:solidFill>
              <a:schemeClr val="dk2"/>
            </a:solidFill>
            <a:prstDash val="solid"/>
            <a:round/>
            <a:headEnd len="med" w="med" type="none"/>
            <a:tailEnd len="med" w="med" type="none"/>
          </a:ln>
        </p:spPr>
      </p:cxnSp>
      <p:cxnSp>
        <p:nvCxnSpPr>
          <p:cNvPr id="123" name="Google Shape;123;p21"/>
          <p:cNvCxnSpPr/>
          <p:nvPr/>
        </p:nvCxnSpPr>
        <p:spPr>
          <a:xfrm>
            <a:off x="2128750" y="1518875"/>
            <a:ext cx="11400" cy="322200"/>
          </a:xfrm>
          <a:prstGeom prst="straightConnector1">
            <a:avLst/>
          </a:prstGeom>
          <a:noFill/>
          <a:ln cap="flat" cmpd="sng" w="9525">
            <a:solidFill>
              <a:schemeClr val="dk2"/>
            </a:solidFill>
            <a:prstDash val="solid"/>
            <a:round/>
            <a:headEnd len="med" w="med" type="none"/>
            <a:tailEnd len="med" w="med" type="none"/>
          </a:ln>
        </p:spPr>
      </p:cxnSp>
      <p:cxnSp>
        <p:nvCxnSpPr>
          <p:cNvPr id="124" name="Google Shape;124;p21"/>
          <p:cNvCxnSpPr/>
          <p:nvPr/>
        </p:nvCxnSpPr>
        <p:spPr>
          <a:xfrm>
            <a:off x="4579675" y="1484375"/>
            <a:ext cx="23100" cy="391200"/>
          </a:xfrm>
          <a:prstGeom prst="straightConnector1">
            <a:avLst/>
          </a:prstGeom>
          <a:noFill/>
          <a:ln cap="flat" cmpd="sng" w="9525">
            <a:solidFill>
              <a:schemeClr val="dk2"/>
            </a:solidFill>
            <a:prstDash val="solid"/>
            <a:round/>
            <a:headEnd len="med" w="med" type="none"/>
            <a:tailEnd len="med" w="med" type="none"/>
          </a:ln>
        </p:spPr>
      </p:cxnSp>
      <p:cxnSp>
        <p:nvCxnSpPr>
          <p:cNvPr id="125" name="Google Shape;125;p21"/>
          <p:cNvCxnSpPr/>
          <p:nvPr/>
        </p:nvCxnSpPr>
        <p:spPr>
          <a:xfrm>
            <a:off x="7283750" y="1507375"/>
            <a:ext cx="0" cy="402900"/>
          </a:xfrm>
          <a:prstGeom prst="straightConnector1">
            <a:avLst/>
          </a:prstGeom>
          <a:noFill/>
          <a:ln cap="flat" cmpd="sng" w="9525">
            <a:solidFill>
              <a:schemeClr val="dk2"/>
            </a:solidFill>
            <a:prstDash val="solid"/>
            <a:round/>
            <a:headEnd len="med" w="med" type="none"/>
            <a:tailEnd len="med" w="med" type="none"/>
          </a:ln>
        </p:spPr>
      </p:cxnSp>
      <p:sp>
        <p:nvSpPr>
          <p:cNvPr id="126" name="Google Shape;126;p21"/>
          <p:cNvSpPr txBox="1"/>
          <p:nvPr/>
        </p:nvSpPr>
        <p:spPr>
          <a:xfrm>
            <a:off x="1530100" y="2047975"/>
            <a:ext cx="1377000" cy="39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Magnetic disks</a:t>
            </a:r>
            <a:endParaRPr sz="1700"/>
          </a:p>
        </p:txBody>
      </p:sp>
      <p:sp>
        <p:nvSpPr>
          <p:cNvPr id="127" name="Google Shape;127;p21"/>
          <p:cNvSpPr txBox="1"/>
          <p:nvPr/>
        </p:nvSpPr>
        <p:spPr>
          <a:xfrm>
            <a:off x="3801725" y="2000900"/>
            <a:ext cx="1647600" cy="402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Optical discs</a:t>
            </a:r>
            <a:endParaRPr sz="1700"/>
          </a:p>
        </p:txBody>
      </p:sp>
      <p:sp>
        <p:nvSpPr>
          <p:cNvPr id="128" name="Google Shape;128;p21"/>
          <p:cNvSpPr txBox="1"/>
          <p:nvPr/>
        </p:nvSpPr>
        <p:spPr>
          <a:xfrm>
            <a:off x="6567675" y="2071525"/>
            <a:ext cx="14595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Flash memory</a:t>
            </a:r>
            <a:endParaRPr/>
          </a:p>
        </p:txBody>
      </p:sp>
      <p:cxnSp>
        <p:nvCxnSpPr>
          <p:cNvPr id="129" name="Google Shape;129;p21"/>
          <p:cNvCxnSpPr>
            <a:stCxn id="126" idx="2"/>
          </p:cNvCxnSpPr>
          <p:nvPr/>
        </p:nvCxnSpPr>
        <p:spPr>
          <a:xfrm flipH="1">
            <a:off x="2212900" y="2439175"/>
            <a:ext cx="5700" cy="385500"/>
          </a:xfrm>
          <a:prstGeom prst="straightConnector1">
            <a:avLst/>
          </a:prstGeom>
          <a:noFill/>
          <a:ln cap="flat" cmpd="sng" w="9525">
            <a:solidFill>
              <a:schemeClr val="dk2"/>
            </a:solidFill>
            <a:prstDash val="solid"/>
            <a:round/>
            <a:headEnd len="med" w="med" type="none"/>
            <a:tailEnd len="med" w="med" type="none"/>
          </a:ln>
        </p:spPr>
      </p:cxnSp>
      <p:cxnSp>
        <p:nvCxnSpPr>
          <p:cNvPr id="130" name="Google Shape;130;p21"/>
          <p:cNvCxnSpPr/>
          <p:nvPr/>
        </p:nvCxnSpPr>
        <p:spPr>
          <a:xfrm flipH="1" rot="10800000">
            <a:off x="1282925" y="2883725"/>
            <a:ext cx="1695000" cy="11700"/>
          </a:xfrm>
          <a:prstGeom prst="straightConnector1">
            <a:avLst/>
          </a:prstGeom>
          <a:noFill/>
          <a:ln cap="flat" cmpd="sng" w="9525">
            <a:solidFill>
              <a:schemeClr val="dk2"/>
            </a:solidFill>
            <a:prstDash val="solid"/>
            <a:round/>
            <a:headEnd len="med" w="med" type="none"/>
            <a:tailEnd len="med" w="med" type="none"/>
          </a:ln>
        </p:spPr>
      </p:cxnSp>
      <p:cxnSp>
        <p:nvCxnSpPr>
          <p:cNvPr id="131" name="Google Shape;131;p21"/>
          <p:cNvCxnSpPr/>
          <p:nvPr/>
        </p:nvCxnSpPr>
        <p:spPr>
          <a:xfrm>
            <a:off x="1306475" y="2895425"/>
            <a:ext cx="11700" cy="423600"/>
          </a:xfrm>
          <a:prstGeom prst="straightConnector1">
            <a:avLst/>
          </a:prstGeom>
          <a:noFill/>
          <a:ln cap="flat" cmpd="sng" w="9525">
            <a:solidFill>
              <a:schemeClr val="dk2"/>
            </a:solidFill>
            <a:prstDash val="solid"/>
            <a:round/>
            <a:headEnd len="med" w="med" type="none"/>
            <a:tailEnd len="med" w="med" type="none"/>
          </a:ln>
        </p:spPr>
      </p:cxnSp>
      <p:cxnSp>
        <p:nvCxnSpPr>
          <p:cNvPr id="132" name="Google Shape;132;p21"/>
          <p:cNvCxnSpPr/>
          <p:nvPr/>
        </p:nvCxnSpPr>
        <p:spPr>
          <a:xfrm flipH="1">
            <a:off x="2989650" y="2854525"/>
            <a:ext cx="11700" cy="411900"/>
          </a:xfrm>
          <a:prstGeom prst="straightConnector1">
            <a:avLst/>
          </a:prstGeom>
          <a:noFill/>
          <a:ln cap="flat" cmpd="sng" w="9525">
            <a:solidFill>
              <a:schemeClr val="dk2"/>
            </a:solidFill>
            <a:prstDash val="solid"/>
            <a:round/>
            <a:headEnd len="med" w="med" type="none"/>
            <a:tailEnd len="med" w="med" type="none"/>
          </a:ln>
        </p:spPr>
      </p:cxnSp>
      <p:sp>
        <p:nvSpPr>
          <p:cNvPr id="133" name="Google Shape;133;p21"/>
          <p:cNvSpPr txBox="1"/>
          <p:nvPr/>
        </p:nvSpPr>
        <p:spPr>
          <a:xfrm>
            <a:off x="223800" y="3448625"/>
            <a:ext cx="16476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Fixed Magnetic disk storage</a:t>
            </a:r>
            <a:endParaRPr/>
          </a:p>
        </p:txBody>
      </p:sp>
      <p:sp>
        <p:nvSpPr>
          <p:cNvPr id="134" name="Google Shape;134;p21"/>
          <p:cNvSpPr txBox="1"/>
          <p:nvPr/>
        </p:nvSpPr>
        <p:spPr>
          <a:xfrm>
            <a:off x="2401075" y="3554550"/>
            <a:ext cx="1459500" cy="32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Movable-head disk storage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Fixed Head Magnetic Disk Storage</a:t>
            </a:r>
            <a:endParaRPr/>
          </a:p>
        </p:txBody>
      </p:sp>
      <p:sp>
        <p:nvSpPr>
          <p:cNvPr id="140" name="Google Shape;140;p22"/>
          <p:cNvSpPr txBox="1"/>
          <p:nvPr/>
        </p:nvSpPr>
        <p:spPr>
          <a:xfrm>
            <a:off x="388400" y="1129925"/>
            <a:ext cx="8215500" cy="283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Magnetic disc contains several tracks.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Data is recorded on each track by fixed read/write head positioned over it.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Its advantage is very fast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Disadvantage is very expensive</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2800">
                <a:solidFill>
                  <a:schemeClr val="dk1"/>
                </a:solidFill>
              </a:rPr>
              <a:t>Movable-</a:t>
            </a:r>
            <a:r>
              <a:rPr lang="en" sz="2800">
                <a:solidFill>
                  <a:schemeClr val="dk1"/>
                </a:solidFill>
              </a:rPr>
              <a:t>Head Magnetic Disk Storage</a:t>
            </a:r>
            <a:endParaRPr sz="2800">
              <a:solidFill>
                <a:schemeClr val="dk1"/>
              </a:solidFill>
            </a:endParaRPr>
          </a:p>
          <a:p>
            <a:pPr indent="0" lvl="0" marL="0" rtl="0" algn="l">
              <a:spcBef>
                <a:spcPts val="0"/>
              </a:spcBef>
              <a:spcAft>
                <a:spcPts val="0"/>
              </a:spcAft>
              <a:buNone/>
            </a:pPr>
            <a:r>
              <a:t/>
            </a:r>
            <a:endParaRPr sz="2800">
              <a:solidFill>
                <a:schemeClr val="dk1"/>
              </a:solidFill>
            </a:endParaRPr>
          </a:p>
          <a:p>
            <a:pPr indent="0" lvl="0" marL="0" rtl="0" algn="l">
              <a:spcBef>
                <a:spcPts val="0"/>
              </a:spcBef>
              <a:spcAft>
                <a:spcPts val="0"/>
              </a:spcAft>
              <a:buNone/>
            </a:pPr>
            <a:r>
              <a:rPr lang="en">
                <a:solidFill>
                  <a:schemeClr val="dk1"/>
                </a:solidFill>
              </a:rPr>
              <a:t>These disks have one read/write head that floats over each surface of each disk</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Track 0 identifies the outermost circle on each surface, the highest numbered track is in the centre</a:t>
            </a:r>
            <a:endParaRPr sz="1700">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Optical Disc Storage</a:t>
            </a:r>
            <a:endParaRPr/>
          </a:p>
          <a:p>
            <a:pPr indent="0" lvl="0" marL="0" rtl="0" algn="l">
              <a:spcBef>
                <a:spcPts val="0"/>
              </a:spcBef>
              <a:spcAft>
                <a:spcPts val="0"/>
              </a:spcAft>
              <a:buNone/>
            </a:pPr>
            <a:r>
              <a:t/>
            </a:r>
            <a:endParaRPr sz="1400"/>
          </a:p>
          <a:p>
            <a:pPr indent="0" lvl="0" marL="0" rtl="0" algn="l">
              <a:spcBef>
                <a:spcPts val="0"/>
              </a:spcBef>
              <a:spcAft>
                <a:spcPts val="0"/>
              </a:spcAft>
              <a:buNone/>
            </a:pPr>
            <a:r>
              <a:rPr lang="en" sz="1400"/>
              <a:t>Optical disc functions based on laser technology.</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rPr lang="en" sz="1400"/>
              <a:t>The difference between magnetic disk and optical disc is the designing of tracks and sectors. </a:t>
            </a:r>
            <a:endParaRPr sz="1400"/>
          </a:p>
          <a:p>
            <a:pPr indent="0" lvl="0" marL="0" rtl="0" algn="l">
              <a:spcBef>
                <a:spcPts val="0"/>
              </a:spcBef>
              <a:spcAft>
                <a:spcPts val="0"/>
              </a:spcAft>
              <a:buNone/>
            </a:pPr>
            <a:r>
              <a:t/>
            </a:r>
            <a:endParaRPr sz="1400"/>
          </a:p>
          <a:p>
            <a:pPr indent="0" lvl="0" marL="0" rtl="0" algn="just">
              <a:spcBef>
                <a:spcPts val="0"/>
              </a:spcBef>
              <a:spcAft>
                <a:spcPts val="0"/>
              </a:spcAft>
              <a:buNone/>
            </a:pPr>
            <a:r>
              <a:rPr lang="en" sz="1400"/>
              <a:t>Magnetic disc which consists of concentric tracks of sectors, spins at a constant speed this is called Constant Angular Velocity (CAV). Because at the outside of the disc spins faster than the inner sectors. outside sectors are much larger than sectors located near the the centre of the disc this format wastes storage space but maximize the Speed with which data can be retrieved.</a:t>
            </a:r>
            <a:endParaRPr sz="1400"/>
          </a:p>
          <a:p>
            <a:pPr indent="0" lvl="0" marL="0" rtl="0" algn="l">
              <a:spcBef>
                <a:spcPts val="0"/>
              </a:spcBef>
              <a:spcAft>
                <a:spcPts val="0"/>
              </a:spcAft>
              <a:buNone/>
            </a:pPr>
            <a:r>
              <a:t/>
            </a:r>
            <a:endParaRPr sz="1400"/>
          </a:p>
          <a:p>
            <a:pPr indent="0" lvl="0" marL="0" rtl="0" algn="just">
              <a:spcBef>
                <a:spcPts val="0"/>
              </a:spcBef>
              <a:spcAft>
                <a:spcPts val="0"/>
              </a:spcAft>
              <a:buClr>
                <a:schemeClr val="dk1"/>
              </a:buClr>
              <a:buSzPts val="1100"/>
              <a:buFont typeface="Arial"/>
              <a:buNone/>
            </a:pPr>
            <a:r>
              <a:rPr lang="en" sz="1400"/>
              <a:t>Optical disc  consists  of a  single spiraling track of same-sized sectors running from the centre to the rim of the disc. This single track has  several sectors.  All the sectors are the same size regardless of their location on the disk. The disk drive adjusts the speed of the  disc’s spin to compensate for the sectors location on the disk. This is called Constant Linear Velocity (CLV).</a:t>
            </a:r>
            <a:endParaRPr sz="1700"/>
          </a:p>
          <a:p>
            <a:pPr indent="0" lvl="0" marL="0" rtl="0" algn="l">
              <a:spcBef>
                <a:spcPts val="0"/>
              </a:spcBef>
              <a:spcAft>
                <a:spcPts val="0"/>
              </a:spcAft>
              <a:buNone/>
            </a:pPr>
            <a:r>
              <a:t/>
            </a:r>
            <a:endParaRPr sz="14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