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F600-5427-4FF5-9DB2-489DA035A7CC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95B8-3879-4E92-8A4D-74D1E70C73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F600-5427-4FF5-9DB2-489DA035A7CC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95B8-3879-4E92-8A4D-74D1E70C73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F600-5427-4FF5-9DB2-489DA035A7CC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95B8-3879-4E92-8A4D-74D1E70C73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F600-5427-4FF5-9DB2-489DA035A7CC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95B8-3879-4E92-8A4D-74D1E70C73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F600-5427-4FF5-9DB2-489DA035A7CC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95B8-3879-4E92-8A4D-74D1E70C73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F600-5427-4FF5-9DB2-489DA035A7CC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95B8-3879-4E92-8A4D-74D1E70C73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F600-5427-4FF5-9DB2-489DA035A7CC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95B8-3879-4E92-8A4D-74D1E70C73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F600-5427-4FF5-9DB2-489DA035A7CC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95B8-3879-4E92-8A4D-74D1E70C73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F600-5427-4FF5-9DB2-489DA035A7CC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95B8-3879-4E92-8A4D-74D1E70C73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F600-5427-4FF5-9DB2-489DA035A7CC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395B8-3879-4E92-8A4D-74D1E70C739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F600-5427-4FF5-9DB2-489DA035A7CC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2395B8-3879-4E92-8A4D-74D1E70C739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78F600-5427-4FF5-9DB2-489DA035A7CC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2395B8-3879-4E92-8A4D-74D1E70C7396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878" y="188640"/>
            <a:ext cx="7999610" cy="172819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</a:t>
            </a:r>
            <a:r>
              <a:rPr lang="en-IN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QUEENS COLLEGE OF ARTS AND SCIENCE FOR </a:t>
            </a:r>
            <a:r>
              <a:rPr lang="en-IN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WOMEN, </a:t>
            </a:r>
            <a:r>
              <a:rPr lang="en-IN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Punalkulam</a:t>
            </a:r>
            <a:r>
              <a:rPr lang="en-IN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NEAR THANJAVUR, </a:t>
            </a:r>
            <a:r>
              <a:rPr lang="en-IN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						Pudukkottai </a:t>
            </a:r>
            <a:r>
              <a:rPr lang="en-IN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(Dt) </a:t>
            </a:r>
            <a:endParaRPr lang="en-IN" sz="2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492896"/>
            <a:ext cx="7867600" cy="352690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I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     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MATHEMATICS </a:t>
            </a:r>
            <a:endParaRPr lang="en-IN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COURSE 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: 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IN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BCA &amp; COMPUTER SCIENCE</a:t>
            </a:r>
          </a:p>
          <a:p>
            <a:pPr algn="just"/>
            <a:r>
              <a:rPr lang="en-I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SUBJECT		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IN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OPRATION RESEARCH </a:t>
            </a:r>
            <a:endParaRPr lang="en-IN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TOPIC </a:t>
            </a:r>
            <a:r>
              <a:rPr lang="en-I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LINEAR PROGRAMMING- 					GRAPHICAL METHOD</a:t>
            </a:r>
          </a:p>
          <a:p>
            <a:pPr algn="just"/>
            <a:r>
              <a:rPr lang="en-I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: 	</a:t>
            </a:r>
            <a:r>
              <a:rPr lang="en-IN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I</a:t>
            </a:r>
            <a:endParaRPr lang="en-IN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I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CODE </a:t>
            </a:r>
            <a:r>
              <a:rPr lang="en-I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IN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16SACMA3</a:t>
            </a:r>
            <a:r>
              <a:rPr lang="en-I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PREPARED STAFF </a:t>
            </a:r>
            <a:r>
              <a:rPr lang="en-I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I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IN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S. SRIDEVI </a:t>
            </a:r>
            <a:endParaRPr lang="en-IN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DESGINATION 	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ASSISTNAT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PROFESSOR</a:t>
            </a:r>
            <a:endParaRPr lang="en-IN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_of_Queens (1)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93610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972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90800"/>
            <a:ext cx="769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971800"/>
            <a:ext cx="8382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124200"/>
            <a:ext cx="853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434430"/>
            <a:ext cx="8686800" cy="389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66801" y="2895600"/>
            <a:ext cx="7619999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19400"/>
            <a:ext cx="784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2453480"/>
            <a:ext cx="7315200" cy="387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486819"/>
            <a:ext cx="8001000" cy="414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38200" y="2453480"/>
            <a:ext cx="7620000" cy="394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2453480"/>
            <a:ext cx="8763000" cy="409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0"/>
            <a:ext cx="8000999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38200" y="2453480"/>
            <a:ext cx="7467599" cy="409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38200" y="2438400"/>
            <a:ext cx="762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90600" y="2515394"/>
            <a:ext cx="7239000" cy="434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09600" y="2577306"/>
            <a:ext cx="7848600" cy="38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>
              <a:solidFill>
                <a:srgbClr val="FF0066"/>
              </a:solidFill>
            </a:endParaRPr>
          </a:p>
          <a:p>
            <a:pPr algn="ctr">
              <a:buNone/>
            </a:pPr>
            <a:endParaRPr lang="en-US" sz="4800" dirty="0" smtClean="0">
              <a:solidFill>
                <a:srgbClr val="FF0066"/>
              </a:solidFill>
            </a:endParaRPr>
          </a:p>
          <a:p>
            <a:pPr algn="ctr">
              <a:buNone/>
            </a:pPr>
            <a:r>
              <a:rPr lang="en-US" sz="6600" b="1" dirty="0" smtClean="0">
                <a:solidFill>
                  <a:srgbClr val="FF0066"/>
                </a:solidFill>
                <a:latin typeface="Algerian" pitchFamily="82" charset="0"/>
              </a:rPr>
              <a:t>ALL THE BEST </a:t>
            </a:r>
            <a:endParaRPr lang="en-US" sz="6600" b="1" dirty="0">
              <a:solidFill>
                <a:srgbClr val="FF0066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124200"/>
            <a:ext cx="76962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09600" y="2514600"/>
            <a:ext cx="853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2467769"/>
            <a:ext cx="8382000" cy="385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90600" y="2362200"/>
            <a:ext cx="7620000" cy="388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762000" y="2286000"/>
            <a:ext cx="769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438400"/>
            <a:ext cx="853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</TotalTime>
  <Words>5</Words>
  <Application>Microsoft Office PowerPoint</Application>
  <PresentationFormat>On-screen Show (4:3)</PresentationFormat>
  <Paragraphs>12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  QUEENS COLLEGE OF ARTS AND SCIENCE FOR WOMEN, Punalkulam, NEAR THANJAVUR,       Pudukkottai (Dt)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QUEENS COLLEGE OF ARTS AND SCIENCE FOR WOMEN  Punalkulam, NEAR THANJAVUR, Pudukkottai (Dt)</dc:title>
  <dc:creator>NEW</dc:creator>
  <cp:lastModifiedBy>user</cp:lastModifiedBy>
  <cp:revision>10</cp:revision>
  <dcterms:created xsi:type="dcterms:W3CDTF">2020-05-28T13:30:40Z</dcterms:created>
  <dcterms:modified xsi:type="dcterms:W3CDTF">2020-06-04T10:19:55Z</dcterms:modified>
</cp:coreProperties>
</file>