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284" r:id="rId2"/>
    <p:sldId id="257" r:id="rId3"/>
    <p:sldId id="283" r:id="rId4"/>
    <p:sldId id="258" r:id="rId5"/>
    <p:sldId id="259" r:id="rId6"/>
    <p:sldId id="260"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714"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19-May-20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633717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19-May-20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278523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19-May-20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732785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19-May-20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736251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19-May-20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587394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8BD707-D9CF-40AE-B4C6-C98DA3205C09}" type="datetimeFigureOut">
              <a:rPr lang="en-US" smtClean="0"/>
              <a:t>19-May-20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887632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8BD707-D9CF-40AE-B4C6-C98DA3205C09}" type="datetimeFigureOut">
              <a:rPr lang="en-US" smtClean="0"/>
              <a:t>19-May-20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323256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19-May-20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5833678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19-May-20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087693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1D8BD707-D9CF-40AE-B4C6-C98DA3205C09}" type="datetimeFigureOut">
              <a:rPr lang="en-US" smtClean="0"/>
              <a:t>19-May-20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872903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19-May-20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226641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19-May-20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734470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19-May-20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542463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1D8BD707-D9CF-40AE-B4C6-C98DA3205C09}" type="datetimeFigureOut">
              <a:rPr lang="en-US" smtClean="0"/>
              <a:t>19-May-20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479394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D8BD707-D9CF-40AE-B4C6-C98DA3205C09}" type="datetimeFigureOut">
              <a:rPr lang="en-US" smtClean="0"/>
              <a:t>19-May-20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966696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1D8BD707-D9CF-40AE-B4C6-C98DA3205C09}" type="datetimeFigureOut">
              <a:rPr lang="en-US" smtClean="0"/>
              <a:t>19-May-20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401001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19-May-20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379650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D8BD707-D9CF-40AE-B4C6-C98DA3205C09}" type="datetimeFigureOut">
              <a:rPr lang="en-US" smtClean="0"/>
              <a:t>19-May-20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3327295604"/>
      </p:ext>
    </p:extLst>
  </p:cSld>
  <p:clrMap bg1="dk1" tx1="lt1" bg2="dk2"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 id="214748368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p:cNvSpPr>
          <p:nvPr/>
        </p:nvSpPr>
        <p:spPr>
          <a:xfrm>
            <a:off x="1981200" y="2743200"/>
            <a:ext cx="8342884" cy="659155"/>
          </a:xfrm>
          <a:prstGeom prst="rect">
            <a:avLst/>
          </a:prstGeom>
        </p:spPr>
        <p:txBody>
          <a:bodyPr vert="horz" wrap="square" lIns="0" tIns="12700" rIns="0" bIns="0" rtlCol="0">
            <a:spAutoFit/>
          </a:bodyPr>
          <a:lstStyle>
            <a:lvl1pPr>
              <a:defRPr>
                <a:latin typeface="+mj-lt"/>
                <a:ea typeface="+mj-ea"/>
                <a:cs typeface="+mj-cs"/>
              </a:defRPr>
            </a:lvl1pPr>
          </a:lstStyle>
          <a:p>
            <a:pPr marL="12700" algn="ctr">
              <a:spcBef>
                <a:spcPts val="100"/>
              </a:spcBef>
            </a:pPr>
            <a:r>
              <a:rPr lang="en-US" sz="4200" b="1" kern="0" spc="-5" dirty="0" smtClean="0">
                <a:solidFill>
                  <a:schemeClr val="bg1"/>
                </a:solidFill>
                <a:latin typeface="Arial"/>
                <a:cs typeface="Arial"/>
              </a:rPr>
              <a:t>COMPANY LAW</a:t>
            </a:r>
            <a:endParaRPr lang="en-US" sz="4200" kern="0" dirty="0">
              <a:solidFill>
                <a:schemeClr val="bg1"/>
              </a:solidFill>
              <a:latin typeface="Arial"/>
              <a:cs typeface="Aria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66" y="194624"/>
            <a:ext cx="2510609" cy="10817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 name="Title 1"/>
          <p:cNvSpPr txBox="1">
            <a:spLocks/>
          </p:cNvSpPr>
          <p:nvPr/>
        </p:nvSpPr>
        <p:spPr>
          <a:xfrm>
            <a:off x="2672578" y="194624"/>
            <a:ext cx="7580883" cy="1081726"/>
          </a:xfrm>
          <a:prstGeom prst="rect">
            <a:avLst/>
          </a:prstGeom>
          <a:solidFill>
            <a:schemeClr val="accent2">
              <a:lumMod val="20000"/>
              <a:lumOff val="80000"/>
            </a:schemeClr>
          </a:solidFill>
        </p:spPr>
        <p:txBody>
          <a:bodyPr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2200" b="1" dirty="0" smtClean="0">
                <a:latin typeface="Times New Roman" panose="02020603050405020304" pitchFamily="18" charset="0"/>
                <a:cs typeface="Times New Roman" panose="02020603050405020304" pitchFamily="18" charset="0"/>
              </a:rPr>
              <a:t>   </a:t>
            </a:r>
            <a:r>
              <a:rPr lang="x-none" sz="1600" b="1" dirty="0" smtClean="0">
                <a:solidFill>
                  <a:schemeClr val="bg1"/>
                </a:solidFill>
                <a:latin typeface="Times New Roman" panose="02020603050405020304" pitchFamily="18" charset="0"/>
                <a:cs typeface="Times New Roman" panose="02020603050405020304" pitchFamily="18" charset="0"/>
              </a:rPr>
              <a:t>BON</a:t>
            </a:r>
            <a:r>
              <a:rPr lang="x-none" sz="1600" b="1" dirty="0" smtClean="0">
                <a:latin typeface="Times New Roman" panose="02020603050405020304" pitchFamily="18" charset="0"/>
                <a:cs typeface="Times New Roman" panose="02020603050405020304" pitchFamily="18" charset="0"/>
              </a:rPr>
              <a:t> </a:t>
            </a:r>
            <a:r>
              <a:rPr lang="x-none" sz="1600" b="1" dirty="0" smtClean="0">
                <a:solidFill>
                  <a:schemeClr val="bg1"/>
                </a:solidFill>
                <a:latin typeface="Times New Roman" panose="02020603050405020304" pitchFamily="18" charset="0"/>
                <a:cs typeface="Times New Roman" panose="02020603050405020304" pitchFamily="18" charset="0"/>
              </a:rPr>
              <a:t>SECOURS ARTS &amp; SCIENCE COLLEGE FOR WOMEN</a:t>
            </a:r>
            <a:r>
              <a:rPr lang="en-US" sz="1600" b="1" dirty="0" smtClean="0">
                <a:solidFill>
                  <a:schemeClr val="bg1"/>
                </a:solidFill>
                <a:latin typeface="Times New Roman" panose="02020603050405020304" pitchFamily="18" charset="0"/>
                <a:cs typeface="Times New Roman" panose="02020603050405020304" pitchFamily="18" charset="0"/>
              </a:rPr>
              <a:t/>
            </a:r>
            <a:br>
              <a:rPr lang="en-US" sz="1600" b="1" dirty="0" smtClean="0">
                <a:solidFill>
                  <a:schemeClr val="bg1"/>
                </a:solidFill>
                <a:latin typeface="Times New Roman" panose="02020603050405020304" pitchFamily="18" charset="0"/>
                <a:cs typeface="Times New Roman" panose="02020603050405020304" pitchFamily="18" charset="0"/>
              </a:rPr>
            </a:br>
            <a:r>
              <a:rPr lang="en-US" sz="1600" b="1" dirty="0" smtClean="0">
                <a:solidFill>
                  <a:schemeClr val="bg1"/>
                </a:solidFill>
                <a:latin typeface="Times New Roman" panose="02020603050405020304" pitchFamily="18" charset="0"/>
                <a:cs typeface="Times New Roman" panose="02020603050405020304" pitchFamily="18" charset="0"/>
              </a:rPr>
              <a:t>MANNARGUDI</a:t>
            </a:r>
            <a:r>
              <a:rPr lang="en-US" sz="2200" dirty="0" smtClean="0">
                <a:latin typeface="Times New Roman" panose="02020603050405020304" pitchFamily="18" charset="0"/>
                <a:cs typeface="Times New Roman" panose="02020603050405020304" pitchFamily="18" charset="0"/>
              </a:rPr>
              <a:t/>
            </a:r>
            <a:br>
              <a:rPr lang="en-US" sz="2200" dirty="0" smtClean="0">
                <a:latin typeface="Times New Roman" panose="02020603050405020304" pitchFamily="18" charset="0"/>
                <a:cs typeface="Times New Roman" panose="02020603050405020304" pitchFamily="18" charset="0"/>
              </a:rPr>
            </a:br>
            <a:endParaRPr lang="en-US" sz="3000" b="1" dirty="0">
              <a:latin typeface="Times New Roman" panose="02020603050405020304" pitchFamily="18" charset="0"/>
              <a:cs typeface="Times New Roman" panose="02020603050405020304" pitchFamily="18" charset="0"/>
            </a:endParaRPr>
          </a:p>
        </p:txBody>
      </p:sp>
      <p:sp>
        <p:nvSpPr>
          <p:cNvPr id="5" name="Rectangle 4"/>
          <p:cNvSpPr/>
          <p:nvPr/>
        </p:nvSpPr>
        <p:spPr>
          <a:xfrm>
            <a:off x="5334000" y="4724400"/>
            <a:ext cx="6781800" cy="1754326"/>
          </a:xfrm>
          <a:prstGeom prst="rect">
            <a:avLst/>
          </a:prstGeom>
          <a:solidFill>
            <a:schemeClr val="accent2">
              <a:lumMod val="20000"/>
              <a:lumOff val="80000"/>
            </a:schemeClr>
          </a:solidFill>
        </p:spPr>
        <p:txBody>
          <a:bodyPr wrap="square">
            <a:spAutoFit/>
          </a:bodyPr>
          <a:lstStyle/>
          <a:p>
            <a:r>
              <a:rPr lang="en-US" altLang="en-US" b="1" dirty="0" smtClean="0">
                <a:solidFill>
                  <a:schemeClr val="bg1"/>
                </a:solidFill>
                <a:latin typeface="Arial" panose="020B0604020202020204" pitchFamily="34" charset="0"/>
              </a:rPr>
              <a:t>By</a:t>
            </a:r>
          </a:p>
          <a:p>
            <a:r>
              <a:rPr lang="en-US" altLang="en-US" b="1" dirty="0" smtClean="0">
                <a:solidFill>
                  <a:schemeClr val="bg1"/>
                </a:solidFill>
                <a:latin typeface="Arial" panose="020B0604020202020204" pitchFamily="34" charset="0"/>
              </a:rPr>
              <a:t>SUBA.C</a:t>
            </a:r>
          </a:p>
          <a:p>
            <a:r>
              <a:rPr lang="en-US" altLang="en-US" b="1" dirty="0" err="1" smtClean="0">
                <a:solidFill>
                  <a:schemeClr val="bg1"/>
                </a:solidFill>
                <a:latin typeface="Arial" panose="020B0604020202020204" pitchFamily="34" charset="0"/>
              </a:rPr>
              <a:t>M.Com,M.Phill,B.Ed</a:t>
            </a:r>
            <a:r>
              <a:rPr lang="en-US" altLang="en-US" b="1" dirty="0" smtClean="0">
                <a:solidFill>
                  <a:schemeClr val="bg1"/>
                </a:solidFill>
                <a:latin typeface="Arial" panose="020B0604020202020204" pitchFamily="34" charset="0"/>
              </a:rPr>
              <a:t>,.</a:t>
            </a:r>
          </a:p>
          <a:p>
            <a:r>
              <a:rPr lang="en-US" altLang="en-US" b="1" dirty="0" err="1" smtClean="0">
                <a:solidFill>
                  <a:schemeClr val="bg1"/>
                </a:solidFill>
                <a:latin typeface="Arial" panose="020B0604020202020204" pitchFamily="34" charset="0"/>
              </a:rPr>
              <a:t>Asst.Professor</a:t>
            </a:r>
            <a:endParaRPr lang="en-US" altLang="en-US" b="1" dirty="0" smtClean="0">
              <a:solidFill>
                <a:schemeClr val="bg1"/>
              </a:solidFill>
              <a:latin typeface="Arial" panose="020B0604020202020204" pitchFamily="34" charset="0"/>
            </a:endParaRPr>
          </a:p>
          <a:p>
            <a:r>
              <a:rPr lang="en-US" altLang="en-US" b="1" dirty="0" smtClean="0">
                <a:solidFill>
                  <a:schemeClr val="bg1"/>
                </a:solidFill>
                <a:latin typeface="Arial" panose="020B0604020202020204" pitchFamily="34" charset="0"/>
              </a:rPr>
              <a:t>BON SECOURS ARTS &amp; SCIENCE COLLEGE FOR WOMEN</a:t>
            </a:r>
            <a:br>
              <a:rPr lang="en-US" altLang="en-US" b="1" dirty="0" smtClean="0">
                <a:solidFill>
                  <a:schemeClr val="bg1"/>
                </a:solidFill>
                <a:latin typeface="Arial" panose="020B0604020202020204" pitchFamily="34" charset="0"/>
              </a:rPr>
            </a:br>
            <a:r>
              <a:rPr lang="en-US" altLang="en-US" b="1" dirty="0" smtClean="0">
                <a:solidFill>
                  <a:schemeClr val="bg1"/>
                </a:solidFill>
                <a:latin typeface="Arial" panose="020B0604020202020204" pitchFamily="34" charset="0"/>
              </a:rPr>
              <a:t>MANNARGUDI</a:t>
            </a:r>
            <a:endParaRPr lang="en-US" altLang="en-US" b="1" dirty="0">
              <a:solidFill>
                <a:schemeClr val="bg1"/>
              </a:solidFill>
              <a:latin typeface="Arial" panose="020B0604020202020204" pitchFamily="34" charset="0"/>
            </a:endParaRPr>
          </a:p>
        </p:txBody>
      </p:sp>
    </p:spTree>
    <p:extLst>
      <p:ext uri="{BB962C8B-B14F-4D97-AF65-F5344CB8AC3E}">
        <p14:creationId xmlns:p14="http://schemas.microsoft.com/office/powerpoint/2010/main" val="33719138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24916" y="453898"/>
            <a:ext cx="7874634" cy="635000"/>
          </a:xfrm>
          <a:prstGeom prst="rect">
            <a:avLst/>
          </a:prstGeom>
        </p:spPr>
        <p:txBody>
          <a:bodyPr vert="horz" wrap="square" lIns="0" tIns="12065" rIns="0" bIns="0" rtlCol="0">
            <a:spAutoFit/>
          </a:bodyPr>
          <a:lstStyle/>
          <a:p>
            <a:pPr marL="12700">
              <a:lnSpc>
                <a:spcPct val="100000"/>
              </a:lnSpc>
              <a:spcBef>
                <a:spcPts val="95"/>
              </a:spcBef>
            </a:pPr>
            <a:r>
              <a:rPr sz="4000" spc="-5" dirty="0">
                <a:solidFill>
                  <a:schemeClr val="bg1"/>
                </a:solidFill>
              </a:rPr>
              <a:t>2 . SELECTING </a:t>
            </a:r>
            <a:r>
              <a:rPr sz="4000" spc="-50" dirty="0">
                <a:solidFill>
                  <a:schemeClr val="bg1"/>
                </a:solidFill>
              </a:rPr>
              <a:t>COMPANY</a:t>
            </a:r>
            <a:r>
              <a:rPr sz="4000" spc="-114" dirty="0">
                <a:solidFill>
                  <a:schemeClr val="bg1"/>
                </a:solidFill>
              </a:rPr>
              <a:t> </a:t>
            </a:r>
            <a:r>
              <a:rPr sz="4000" spc="-5" dirty="0">
                <a:solidFill>
                  <a:schemeClr val="bg1"/>
                </a:solidFill>
              </a:rPr>
              <a:t>NAME</a:t>
            </a:r>
            <a:endParaRPr sz="4000">
              <a:solidFill>
                <a:schemeClr val="bg1"/>
              </a:solidFill>
            </a:endParaRPr>
          </a:p>
        </p:txBody>
      </p:sp>
      <p:sp>
        <p:nvSpPr>
          <p:cNvPr id="3" name="object 3"/>
          <p:cNvSpPr txBox="1"/>
          <p:nvPr/>
        </p:nvSpPr>
        <p:spPr>
          <a:xfrm>
            <a:off x="991616" y="1842262"/>
            <a:ext cx="9312910" cy="639445"/>
          </a:xfrm>
          <a:prstGeom prst="rect">
            <a:avLst/>
          </a:prstGeom>
        </p:spPr>
        <p:txBody>
          <a:bodyPr vert="horz" wrap="square" lIns="0" tIns="13335" rIns="0" bIns="0" rtlCol="0">
            <a:spAutoFit/>
          </a:bodyPr>
          <a:lstStyle/>
          <a:p>
            <a:pPr marL="12700">
              <a:lnSpc>
                <a:spcPct val="100000"/>
              </a:lnSpc>
              <a:spcBef>
                <a:spcPts val="105"/>
              </a:spcBef>
              <a:tabLst>
                <a:tab pos="354965" algn="l"/>
                <a:tab pos="6899909" algn="l"/>
              </a:tabLst>
            </a:pPr>
            <a:r>
              <a:rPr sz="1600" spc="270" dirty="0">
                <a:solidFill>
                  <a:schemeClr val="bg1"/>
                </a:solidFill>
                <a:latin typeface="Arial"/>
                <a:cs typeface="Arial"/>
              </a:rPr>
              <a:t>	</a:t>
            </a:r>
            <a:r>
              <a:rPr sz="2000" spc="50" dirty="0">
                <a:solidFill>
                  <a:schemeClr val="bg1"/>
                </a:solidFill>
                <a:latin typeface="Arial"/>
                <a:cs typeface="Arial"/>
              </a:rPr>
              <a:t>To </a:t>
            </a:r>
            <a:r>
              <a:rPr sz="2000" spc="-175" dirty="0">
                <a:solidFill>
                  <a:schemeClr val="bg1"/>
                </a:solidFill>
                <a:latin typeface="Arial"/>
                <a:cs typeface="Arial"/>
              </a:rPr>
              <a:t>be </a:t>
            </a:r>
            <a:r>
              <a:rPr sz="2000" spc="10" dirty="0">
                <a:solidFill>
                  <a:schemeClr val="bg1"/>
                </a:solidFill>
                <a:latin typeface="Arial"/>
                <a:cs typeface="Arial"/>
              </a:rPr>
              <a:t>identified </a:t>
            </a:r>
            <a:r>
              <a:rPr sz="2000" spc="40" dirty="0">
                <a:solidFill>
                  <a:schemeClr val="bg1"/>
                </a:solidFill>
                <a:latin typeface="Arial"/>
                <a:cs typeface="Arial"/>
              </a:rPr>
              <a:t>for </a:t>
            </a:r>
            <a:r>
              <a:rPr sz="2000" spc="-70" dirty="0">
                <a:solidFill>
                  <a:schemeClr val="bg1"/>
                </a:solidFill>
                <a:latin typeface="Arial"/>
                <a:cs typeface="Arial"/>
              </a:rPr>
              <a:t>legal </a:t>
            </a:r>
            <a:r>
              <a:rPr sz="2000" spc="-95" dirty="0">
                <a:solidFill>
                  <a:schemeClr val="bg1"/>
                </a:solidFill>
                <a:latin typeface="Arial"/>
                <a:cs typeface="Arial"/>
              </a:rPr>
              <a:t>and </a:t>
            </a:r>
            <a:r>
              <a:rPr sz="2000" spc="-110" dirty="0">
                <a:solidFill>
                  <a:schemeClr val="bg1"/>
                </a:solidFill>
                <a:latin typeface="Arial"/>
                <a:cs typeface="Arial"/>
              </a:rPr>
              <a:t>business </a:t>
            </a:r>
            <a:r>
              <a:rPr sz="2000" spc="-105" dirty="0">
                <a:solidFill>
                  <a:schemeClr val="bg1"/>
                </a:solidFill>
                <a:latin typeface="Arial"/>
                <a:cs typeface="Arial"/>
              </a:rPr>
              <a:t>purpose </a:t>
            </a:r>
            <a:r>
              <a:rPr sz="2000" spc="-25" dirty="0">
                <a:solidFill>
                  <a:schemeClr val="bg1"/>
                </a:solidFill>
                <a:latin typeface="Arial"/>
                <a:cs typeface="Arial"/>
              </a:rPr>
              <a:t>(i.e.</a:t>
            </a:r>
            <a:r>
              <a:rPr sz="2000" spc="-85" dirty="0">
                <a:solidFill>
                  <a:schemeClr val="bg1"/>
                </a:solidFill>
                <a:latin typeface="Arial"/>
                <a:cs typeface="Arial"/>
              </a:rPr>
              <a:t> </a:t>
            </a:r>
            <a:r>
              <a:rPr sz="2000" b="1" spc="-85" dirty="0">
                <a:solidFill>
                  <a:schemeClr val="bg1"/>
                </a:solidFill>
                <a:latin typeface="Times New Roman"/>
                <a:cs typeface="Times New Roman"/>
              </a:rPr>
              <a:t>“Ltd” </a:t>
            </a:r>
            <a:r>
              <a:rPr sz="2000" b="1" spc="75" dirty="0">
                <a:solidFill>
                  <a:schemeClr val="bg1"/>
                </a:solidFill>
                <a:latin typeface="Times New Roman"/>
                <a:cs typeface="Times New Roman"/>
              </a:rPr>
              <a:t> </a:t>
            </a:r>
            <a:r>
              <a:rPr sz="2000" spc="-20" dirty="0">
                <a:solidFill>
                  <a:schemeClr val="bg1"/>
                </a:solidFill>
                <a:latin typeface="Arial"/>
                <a:cs typeface="Arial"/>
              </a:rPr>
              <a:t>or	</a:t>
            </a:r>
            <a:r>
              <a:rPr sz="2000" b="1" spc="-15" dirty="0">
                <a:solidFill>
                  <a:schemeClr val="bg1"/>
                </a:solidFill>
                <a:latin typeface="Times New Roman"/>
                <a:cs typeface="Times New Roman"/>
              </a:rPr>
              <a:t>“Pvt </a:t>
            </a:r>
            <a:r>
              <a:rPr sz="2000" b="1" spc="-80" dirty="0">
                <a:solidFill>
                  <a:schemeClr val="bg1"/>
                </a:solidFill>
                <a:latin typeface="Times New Roman"/>
                <a:cs typeface="Times New Roman"/>
              </a:rPr>
              <a:t>Ltd” </a:t>
            </a:r>
            <a:r>
              <a:rPr sz="2000" spc="20" dirty="0">
                <a:solidFill>
                  <a:schemeClr val="bg1"/>
                </a:solidFill>
                <a:latin typeface="Arial"/>
                <a:cs typeface="Arial"/>
              </a:rPr>
              <a:t>). </a:t>
            </a:r>
            <a:r>
              <a:rPr sz="2000" spc="-15" dirty="0">
                <a:solidFill>
                  <a:schemeClr val="bg1"/>
                </a:solidFill>
                <a:latin typeface="Arial"/>
                <a:cs typeface="Arial"/>
              </a:rPr>
              <a:t>The</a:t>
            </a:r>
            <a:r>
              <a:rPr sz="2000" spc="-140" dirty="0">
                <a:solidFill>
                  <a:schemeClr val="bg1"/>
                </a:solidFill>
                <a:latin typeface="Arial"/>
                <a:cs typeface="Arial"/>
              </a:rPr>
              <a:t> </a:t>
            </a:r>
            <a:r>
              <a:rPr sz="2000" spc="-110" dirty="0">
                <a:solidFill>
                  <a:schemeClr val="bg1"/>
                </a:solidFill>
                <a:latin typeface="Arial"/>
                <a:cs typeface="Arial"/>
              </a:rPr>
              <a:t>name</a:t>
            </a:r>
            <a:endParaRPr sz="2000" dirty="0">
              <a:solidFill>
                <a:schemeClr val="bg1"/>
              </a:solidFill>
              <a:latin typeface="Arial"/>
              <a:cs typeface="Arial"/>
            </a:endParaRPr>
          </a:p>
          <a:p>
            <a:pPr marL="355600">
              <a:lnSpc>
                <a:spcPct val="100000"/>
              </a:lnSpc>
              <a:spcBef>
                <a:spcPts val="25"/>
              </a:spcBef>
              <a:tabLst>
                <a:tab pos="1910080" algn="l"/>
              </a:tabLst>
            </a:pPr>
            <a:r>
              <a:rPr sz="2000" b="1" u="sng" spc="-20" dirty="0">
                <a:solidFill>
                  <a:schemeClr val="bg1"/>
                </a:solidFill>
                <a:uFill>
                  <a:solidFill>
                    <a:srgbClr val="FFFFFF"/>
                  </a:solidFill>
                </a:uFill>
                <a:latin typeface="Times New Roman"/>
                <a:cs typeface="Times New Roman"/>
              </a:rPr>
              <a:t>should</a:t>
            </a:r>
            <a:r>
              <a:rPr sz="2000" b="1" u="sng" spc="-40" dirty="0">
                <a:solidFill>
                  <a:schemeClr val="bg1"/>
                </a:solidFill>
                <a:uFill>
                  <a:solidFill>
                    <a:srgbClr val="FFFFFF"/>
                  </a:solidFill>
                </a:uFill>
                <a:latin typeface="Times New Roman"/>
                <a:cs typeface="Times New Roman"/>
              </a:rPr>
              <a:t> </a:t>
            </a:r>
            <a:r>
              <a:rPr sz="2000" b="1" u="sng" spc="5" dirty="0">
                <a:solidFill>
                  <a:schemeClr val="bg1"/>
                </a:solidFill>
                <a:uFill>
                  <a:solidFill>
                    <a:srgbClr val="FFFFFF"/>
                  </a:solidFill>
                </a:uFill>
                <a:latin typeface="Times New Roman"/>
                <a:cs typeface="Times New Roman"/>
              </a:rPr>
              <a:t>not</a:t>
            </a:r>
            <a:r>
              <a:rPr sz="2000" b="1" u="sng" spc="-5" dirty="0">
                <a:solidFill>
                  <a:schemeClr val="bg1"/>
                </a:solidFill>
                <a:uFill>
                  <a:solidFill>
                    <a:srgbClr val="FFFFFF"/>
                  </a:solidFill>
                </a:uFill>
                <a:latin typeface="Times New Roman"/>
                <a:cs typeface="Times New Roman"/>
              </a:rPr>
              <a:t> </a:t>
            </a:r>
            <a:r>
              <a:rPr sz="2000" b="1" u="sng" spc="-60" dirty="0">
                <a:solidFill>
                  <a:schemeClr val="bg1"/>
                </a:solidFill>
                <a:uFill>
                  <a:solidFill>
                    <a:srgbClr val="FFFFFF"/>
                  </a:solidFill>
                </a:uFill>
                <a:latin typeface="Times New Roman"/>
                <a:cs typeface="Times New Roman"/>
              </a:rPr>
              <a:t>be</a:t>
            </a:r>
            <a:r>
              <a:rPr sz="2000" b="1" spc="-60" dirty="0">
                <a:solidFill>
                  <a:schemeClr val="bg1"/>
                </a:solidFill>
                <a:latin typeface="Times New Roman"/>
                <a:cs typeface="Times New Roman"/>
              </a:rPr>
              <a:t>	</a:t>
            </a:r>
            <a:r>
              <a:rPr sz="2000" spc="15" dirty="0">
                <a:solidFill>
                  <a:schemeClr val="bg1"/>
                </a:solidFill>
                <a:latin typeface="Arial"/>
                <a:cs typeface="Arial"/>
              </a:rPr>
              <a:t>similar </a:t>
            </a:r>
            <a:r>
              <a:rPr sz="2000" dirty="0">
                <a:solidFill>
                  <a:schemeClr val="bg1"/>
                </a:solidFill>
                <a:latin typeface="Arial"/>
                <a:cs typeface="Arial"/>
              </a:rPr>
              <a:t>to </a:t>
            </a:r>
            <a:r>
              <a:rPr sz="2000" spc="-45" dirty="0">
                <a:solidFill>
                  <a:schemeClr val="bg1"/>
                </a:solidFill>
                <a:latin typeface="Arial"/>
                <a:cs typeface="Arial"/>
              </a:rPr>
              <a:t>the</a:t>
            </a:r>
            <a:r>
              <a:rPr sz="2000" spc="-215" dirty="0">
                <a:solidFill>
                  <a:schemeClr val="bg1"/>
                </a:solidFill>
                <a:latin typeface="Arial"/>
                <a:cs typeface="Arial"/>
              </a:rPr>
              <a:t> </a:t>
            </a:r>
            <a:r>
              <a:rPr sz="2000" spc="-20" dirty="0">
                <a:solidFill>
                  <a:schemeClr val="bg1"/>
                </a:solidFill>
                <a:latin typeface="Arial"/>
                <a:cs typeface="Arial"/>
              </a:rPr>
              <a:t>existing.</a:t>
            </a:r>
            <a:endParaRPr sz="2000" dirty="0">
              <a:solidFill>
                <a:schemeClr val="bg1"/>
              </a:solidFill>
              <a:latin typeface="Arial"/>
              <a:cs typeface="Arial"/>
            </a:endParaRPr>
          </a:p>
        </p:txBody>
      </p:sp>
      <p:sp>
        <p:nvSpPr>
          <p:cNvPr id="4" name="object 4"/>
          <p:cNvSpPr txBox="1"/>
          <p:nvPr/>
        </p:nvSpPr>
        <p:spPr>
          <a:xfrm>
            <a:off x="763016" y="3067938"/>
            <a:ext cx="7629525" cy="3320781"/>
          </a:xfrm>
          <a:prstGeom prst="rect">
            <a:avLst/>
          </a:prstGeom>
        </p:spPr>
        <p:txBody>
          <a:bodyPr vert="horz" wrap="square" lIns="0" tIns="12065" rIns="0" bIns="0" rtlCol="0">
            <a:spAutoFit/>
          </a:bodyPr>
          <a:lstStyle/>
          <a:p>
            <a:pPr marL="576580" indent="-564515">
              <a:lnSpc>
                <a:spcPct val="100000"/>
              </a:lnSpc>
              <a:spcBef>
                <a:spcPts val="95"/>
              </a:spcBef>
              <a:buAutoNum type="arabicPeriod" startAt="3"/>
              <a:tabLst>
                <a:tab pos="577215" algn="l"/>
              </a:tabLst>
            </a:pPr>
            <a:r>
              <a:rPr sz="4000" spc="-5" dirty="0">
                <a:solidFill>
                  <a:schemeClr val="bg1"/>
                </a:solidFill>
                <a:latin typeface="Arial"/>
                <a:cs typeface="Arial"/>
              </a:rPr>
              <a:t>RAISING OF SHARE</a:t>
            </a:r>
            <a:r>
              <a:rPr sz="4000" spc="-50" dirty="0">
                <a:solidFill>
                  <a:schemeClr val="bg1"/>
                </a:solidFill>
                <a:latin typeface="Arial"/>
                <a:cs typeface="Arial"/>
              </a:rPr>
              <a:t> CAPITAL</a:t>
            </a:r>
            <a:endParaRPr sz="4000">
              <a:solidFill>
                <a:schemeClr val="bg1"/>
              </a:solidFill>
              <a:latin typeface="Arial"/>
              <a:cs typeface="Arial"/>
            </a:endParaRPr>
          </a:p>
          <a:p>
            <a:pPr>
              <a:lnSpc>
                <a:spcPct val="100000"/>
              </a:lnSpc>
              <a:spcBef>
                <a:spcPts val="45"/>
              </a:spcBef>
              <a:buClr>
                <a:srgbClr val="D5EBFF"/>
              </a:buClr>
              <a:buFont typeface="Arial"/>
              <a:buAutoNum type="arabicPeriod" startAt="3"/>
            </a:pPr>
            <a:endParaRPr sz="3800">
              <a:solidFill>
                <a:schemeClr val="bg1"/>
              </a:solidFill>
              <a:latin typeface="Arial"/>
              <a:cs typeface="Arial"/>
            </a:endParaRPr>
          </a:p>
          <a:p>
            <a:pPr marL="660400" lvl="1" indent="-342900">
              <a:lnSpc>
                <a:spcPct val="100000"/>
              </a:lnSpc>
              <a:buClr>
                <a:srgbClr val="B1E288"/>
              </a:buClr>
              <a:buSzPct val="80000"/>
              <a:buFont typeface="Wingdings"/>
              <a:buChar char=""/>
              <a:tabLst>
                <a:tab pos="659765" algn="l"/>
                <a:tab pos="660400" algn="l"/>
              </a:tabLst>
            </a:pPr>
            <a:r>
              <a:rPr sz="2000" spc="-20" dirty="0">
                <a:solidFill>
                  <a:schemeClr val="bg1"/>
                </a:solidFill>
                <a:latin typeface="Arial"/>
                <a:cs typeface="Arial"/>
              </a:rPr>
              <a:t>Entering </a:t>
            </a:r>
            <a:r>
              <a:rPr sz="2000" spc="-35" dirty="0">
                <a:solidFill>
                  <a:schemeClr val="bg1"/>
                </a:solidFill>
                <a:latin typeface="Arial"/>
                <a:cs typeface="Arial"/>
              </a:rPr>
              <a:t>onto </a:t>
            </a:r>
            <a:r>
              <a:rPr sz="2000" spc="-110" dirty="0">
                <a:solidFill>
                  <a:schemeClr val="bg1"/>
                </a:solidFill>
                <a:latin typeface="Arial"/>
                <a:cs typeface="Arial"/>
              </a:rPr>
              <a:t>an </a:t>
            </a:r>
            <a:r>
              <a:rPr sz="2000" spc="-100" dirty="0">
                <a:solidFill>
                  <a:schemeClr val="bg1"/>
                </a:solidFill>
                <a:latin typeface="Arial"/>
                <a:cs typeface="Arial"/>
              </a:rPr>
              <a:t>agreement </a:t>
            </a:r>
            <a:r>
              <a:rPr sz="2000" spc="80" dirty="0">
                <a:solidFill>
                  <a:schemeClr val="bg1"/>
                </a:solidFill>
                <a:latin typeface="Arial"/>
                <a:cs typeface="Arial"/>
              </a:rPr>
              <a:t>with</a:t>
            </a:r>
            <a:r>
              <a:rPr sz="2000" spc="-55" dirty="0">
                <a:solidFill>
                  <a:schemeClr val="bg1"/>
                </a:solidFill>
                <a:latin typeface="Arial"/>
                <a:cs typeface="Arial"/>
              </a:rPr>
              <a:t> </a:t>
            </a:r>
            <a:r>
              <a:rPr sz="2000" spc="-25" dirty="0">
                <a:solidFill>
                  <a:schemeClr val="bg1"/>
                </a:solidFill>
                <a:latin typeface="Arial"/>
                <a:cs typeface="Arial"/>
              </a:rPr>
              <a:t>underwriters.</a:t>
            </a:r>
            <a:endParaRPr sz="2000">
              <a:solidFill>
                <a:schemeClr val="bg1"/>
              </a:solidFill>
              <a:latin typeface="Arial"/>
              <a:cs typeface="Arial"/>
            </a:endParaRPr>
          </a:p>
          <a:p>
            <a:pPr lvl="1">
              <a:lnSpc>
                <a:spcPct val="100000"/>
              </a:lnSpc>
              <a:spcBef>
                <a:spcPts val="10"/>
              </a:spcBef>
              <a:buClr>
                <a:srgbClr val="B1E288"/>
              </a:buClr>
              <a:buFont typeface="Wingdings"/>
              <a:buChar char=""/>
            </a:pPr>
            <a:endParaRPr sz="1900">
              <a:solidFill>
                <a:schemeClr val="bg1"/>
              </a:solidFill>
              <a:latin typeface="Arial"/>
              <a:cs typeface="Arial"/>
            </a:endParaRPr>
          </a:p>
          <a:p>
            <a:pPr marL="660400" lvl="1" indent="-342900">
              <a:lnSpc>
                <a:spcPct val="100000"/>
              </a:lnSpc>
              <a:buClr>
                <a:srgbClr val="B1E288"/>
              </a:buClr>
              <a:buSzPct val="80000"/>
              <a:buFont typeface="Wingdings"/>
              <a:buChar char=""/>
              <a:tabLst>
                <a:tab pos="659765" algn="l"/>
                <a:tab pos="660400" algn="l"/>
              </a:tabLst>
            </a:pPr>
            <a:r>
              <a:rPr sz="2000" spc="25" dirty="0">
                <a:solidFill>
                  <a:schemeClr val="bg1"/>
                </a:solidFill>
                <a:latin typeface="Arial"/>
                <a:cs typeface="Arial"/>
              </a:rPr>
              <a:t>Applying </a:t>
            </a:r>
            <a:r>
              <a:rPr sz="2000" dirty="0">
                <a:solidFill>
                  <a:schemeClr val="bg1"/>
                </a:solidFill>
                <a:latin typeface="Arial"/>
                <a:cs typeface="Arial"/>
              </a:rPr>
              <a:t>to </a:t>
            </a:r>
            <a:r>
              <a:rPr sz="2000" spc="-45" dirty="0">
                <a:solidFill>
                  <a:schemeClr val="bg1"/>
                </a:solidFill>
                <a:latin typeface="Arial"/>
                <a:cs typeface="Arial"/>
              </a:rPr>
              <a:t>the </a:t>
            </a:r>
            <a:r>
              <a:rPr sz="2000" spc="-65" dirty="0">
                <a:solidFill>
                  <a:schemeClr val="bg1"/>
                </a:solidFill>
                <a:latin typeface="Arial"/>
                <a:cs typeface="Arial"/>
              </a:rPr>
              <a:t>stock </a:t>
            </a:r>
            <a:r>
              <a:rPr sz="2000" spc="-120" dirty="0">
                <a:solidFill>
                  <a:schemeClr val="bg1"/>
                </a:solidFill>
                <a:latin typeface="Arial"/>
                <a:cs typeface="Arial"/>
              </a:rPr>
              <a:t>exchange </a:t>
            </a:r>
            <a:r>
              <a:rPr sz="2000" spc="40" dirty="0">
                <a:solidFill>
                  <a:schemeClr val="bg1"/>
                </a:solidFill>
                <a:latin typeface="Arial"/>
                <a:cs typeface="Arial"/>
              </a:rPr>
              <a:t>for </a:t>
            </a:r>
            <a:r>
              <a:rPr sz="2000" spc="25" dirty="0">
                <a:solidFill>
                  <a:schemeClr val="bg1"/>
                </a:solidFill>
                <a:latin typeface="Arial"/>
                <a:cs typeface="Arial"/>
              </a:rPr>
              <a:t>listing</a:t>
            </a:r>
            <a:r>
              <a:rPr sz="2000" spc="-400" dirty="0">
                <a:solidFill>
                  <a:schemeClr val="bg1"/>
                </a:solidFill>
                <a:latin typeface="Arial"/>
                <a:cs typeface="Arial"/>
              </a:rPr>
              <a:t> </a:t>
            </a:r>
            <a:r>
              <a:rPr sz="2000" spc="15" dirty="0">
                <a:solidFill>
                  <a:schemeClr val="bg1"/>
                </a:solidFill>
                <a:latin typeface="Arial"/>
                <a:cs typeface="Arial"/>
              </a:rPr>
              <a:t>of </a:t>
            </a:r>
            <a:r>
              <a:rPr sz="2000" spc="-130" dirty="0">
                <a:solidFill>
                  <a:schemeClr val="bg1"/>
                </a:solidFill>
                <a:latin typeface="Arial"/>
                <a:cs typeface="Arial"/>
              </a:rPr>
              <a:t>shares.</a:t>
            </a:r>
            <a:endParaRPr sz="2000">
              <a:solidFill>
                <a:schemeClr val="bg1"/>
              </a:solidFill>
              <a:latin typeface="Arial"/>
              <a:cs typeface="Arial"/>
            </a:endParaRPr>
          </a:p>
          <a:p>
            <a:pPr lvl="1">
              <a:lnSpc>
                <a:spcPct val="100000"/>
              </a:lnSpc>
              <a:spcBef>
                <a:spcPts val="25"/>
              </a:spcBef>
              <a:buClr>
                <a:srgbClr val="B1E288"/>
              </a:buClr>
              <a:buFont typeface="Wingdings"/>
              <a:buChar char=""/>
            </a:pPr>
            <a:endParaRPr sz="1900">
              <a:solidFill>
                <a:schemeClr val="bg1"/>
              </a:solidFill>
              <a:latin typeface="Arial"/>
              <a:cs typeface="Arial"/>
            </a:endParaRPr>
          </a:p>
          <a:p>
            <a:pPr marL="660400" lvl="1" indent="-342900">
              <a:lnSpc>
                <a:spcPct val="100000"/>
              </a:lnSpc>
              <a:buClr>
                <a:srgbClr val="B1E288"/>
              </a:buClr>
              <a:buSzPct val="80000"/>
              <a:buFont typeface="Wingdings"/>
              <a:buChar char=""/>
              <a:tabLst>
                <a:tab pos="659765" algn="l"/>
                <a:tab pos="660400" algn="l"/>
              </a:tabLst>
            </a:pPr>
            <a:r>
              <a:rPr sz="2000" spc="-100" dirty="0">
                <a:solidFill>
                  <a:schemeClr val="bg1"/>
                </a:solidFill>
                <a:latin typeface="Arial"/>
                <a:cs typeface="Arial"/>
              </a:rPr>
              <a:t>Issue </a:t>
            </a:r>
            <a:r>
              <a:rPr sz="2000" spc="15" dirty="0">
                <a:solidFill>
                  <a:schemeClr val="bg1"/>
                </a:solidFill>
                <a:latin typeface="Arial"/>
                <a:cs typeface="Arial"/>
              </a:rPr>
              <a:t>of </a:t>
            </a:r>
            <a:r>
              <a:rPr sz="2000" spc="-100" dirty="0">
                <a:solidFill>
                  <a:schemeClr val="bg1"/>
                </a:solidFill>
                <a:latin typeface="Arial"/>
                <a:cs typeface="Arial"/>
              </a:rPr>
              <a:t>prospectus </a:t>
            </a:r>
            <a:r>
              <a:rPr sz="2000" spc="60" dirty="0">
                <a:solidFill>
                  <a:schemeClr val="bg1"/>
                </a:solidFill>
                <a:latin typeface="Arial"/>
                <a:cs typeface="Arial"/>
              </a:rPr>
              <a:t>inviting </a:t>
            </a:r>
            <a:r>
              <a:rPr sz="2000" spc="-20" dirty="0">
                <a:solidFill>
                  <a:schemeClr val="bg1"/>
                </a:solidFill>
                <a:latin typeface="Arial"/>
                <a:cs typeface="Arial"/>
              </a:rPr>
              <a:t>public </a:t>
            </a:r>
            <a:r>
              <a:rPr sz="2000" dirty="0">
                <a:solidFill>
                  <a:schemeClr val="bg1"/>
                </a:solidFill>
                <a:latin typeface="Arial"/>
                <a:cs typeface="Arial"/>
              </a:rPr>
              <a:t>to</a:t>
            </a:r>
            <a:r>
              <a:rPr sz="2000" spc="-330" dirty="0">
                <a:solidFill>
                  <a:schemeClr val="bg1"/>
                </a:solidFill>
                <a:latin typeface="Arial"/>
                <a:cs typeface="Arial"/>
              </a:rPr>
              <a:t> </a:t>
            </a:r>
            <a:r>
              <a:rPr sz="2000" spc="-90" dirty="0">
                <a:solidFill>
                  <a:schemeClr val="bg1"/>
                </a:solidFill>
                <a:latin typeface="Arial"/>
                <a:cs typeface="Arial"/>
              </a:rPr>
              <a:t>subscribe.</a:t>
            </a:r>
            <a:endParaRPr sz="2000">
              <a:solidFill>
                <a:schemeClr val="bg1"/>
              </a:solidFill>
              <a:latin typeface="Arial"/>
              <a:cs typeface="Arial"/>
            </a:endParaRPr>
          </a:p>
          <a:p>
            <a:pPr lvl="1">
              <a:lnSpc>
                <a:spcPct val="100000"/>
              </a:lnSpc>
              <a:spcBef>
                <a:spcPts val="10"/>
              </a:spcBef>
              <a:buClr>
                <a:srgbClr val="B1E288"/>
              </a:buClr>
              <a:buFont typeface="Wingdings"/>
              <a:buChar char=""/>
            </a:pPr>
            <a:endParaRPr sz="1900">
              <a:solidFill>
                <a:schemeClr val="bg1"/>
              </a:solidFill>
              <a:latin typeface="Arial"/>
              <a:cs typeface="Arial"/>
            </a:endParaRPr>
          </a:p>
          <a:p>
            <a:pPr marL="660400" lvl="1" indent="-342900">
              <a:lnSpc>
                <a:spcPct val="100000"/>
              </a:lnSpc>
              <a:buClr>
                <a:srgbClr val="B1E288"/>
              </a:buClr>
              <a:buSzPct val="80000"/>
              <a:buFont typeface="Wingdings"/>
              <a:buChar char=""/>
              <a:tabLst>
                <a:tab pos="659765" algn="l"/>
                <a:tab pos="660400" algn="l"/>
              </a:tabLst>
            </a:pPr>
            <a:r>
              <a:rPr sz="2000" spc="60" dirty="0">
                <a:solidFill>
                  <a:schemeClr val="bg1"/>
                </a:solidFill>
                <a:latin typeface="Arial"/>
                <a:cs typeface="Arial"/>
              </a:rPr>
              <a:t>Allotting</a:t>
            </a:r>
            <a:r>
              <a:rPr sz="2000" spc="-105" dirty="0">
                <a:solidFill>
                  <a:schemeClr val="bg1"/>
                </a:solidFill>
                <a:latin typeface="Arial"/>
                <a:cs typeface="Arial"/>
              </a:rPr>
              <a:t> </a:t>
            </a:r>
            <a:r>
              <a:rPr sz="2000" spc="-125" dirty="0">
                <a:solidFill>
                  <a:schemeClr val="bg1"/>
                </a:solidFill>
                <a:latin typeface="Arial"/>
                <a:cs typeface="Arial"/>
              </a:rPr>
              <a:t>shares.</a:t>
            </a:r>
            <a:endParaRPr sz="2000">
              <a:solidFill>
                <a:schemeClr val="bg1"/>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24916" y="472186"/>
            <a:ext cx="6802755" cy="635000"/>
          </a:xfrm>
          <a:prstGeom prst="rect">
            <a:avLst/>
          </a:prstGeom>
        </p:spPr>
        <p:txBody>
          <a:bodyPr vert="horz" wrap="square" lIns="0" tIns="12065" rIns="0" bIns="0" rtlCol="0">
            <a:spAutoFit/>
          </a:bodyPr>
          <a:lstStyle/>
          <a:p>
            <a:pPr marL="12700">
              <a:lnSpc>
                <a:spcPct val="100000"/>
              </a:lnSpc>
              <a:spcBef>
                <a:spcPts val="95"/>
              </a:spcBef>
              <a:tabLst>
                <a:tab pos="5107305" algn="l"/>
              </a:tabLst>
            </a:pPr>
            <a:r>
              <a:rPr sz="4000" spc="-5" dirty="0">
                <a:solidFill>
                  <a:schemeClr val="bg1"/>
                </a:solidFill>
              </a:rPr>
              <a:t>4. INCO</a:t>
            </a:r>
            <a:r>
              <a:rPr sz="4000" spc="-25" dirty="0">
                <a:solidFill>
                  <a:schemeClr val="bg1"/>
                </a:solidFill>
              </a:rPr>
              <a:t>R</a:t>
            </a:r>
            <a:r>
              <a:rPr sz="4000" spc="-5" dirty="0">
                <a:solidFill>
                  <a:schemeClr val="bg1"/>
                </a:solidFill>
              </a:rPr>
              <a:t>POR</a:t>
            </a:r>
            <a:r>
              <a:rPr sz="4000" spc="-315" dirty="0">
                <a:solidFill>
                  <a:schemeClr val="bg1"/>
                </a:solidFill>
              </a:rPr>
              <a:t>A</a:t>
            </a:r>
            <a:r>
              <a:rPr sz="4000" spc="-5" dirty="0">
                <a:solidFill>
                  <a:schemeClr val="bg1"/>
                </a:solidFill>
              </a:rPr>
              <a:t>TION</a:t>
            </a:r>
            <a:r>
              <a:rPr sz="4000" dirty="0">
                <a:solidFill>
                  <a:schemeClr val="bg1"/>
                </a:solidFill>
              </a:rPr>
              <a:t>	</a:t>
            </a:r>
            <a:r>
              <a:rPr sz="4000" spc="-5" dirty="0">
                <a:solidFill>
                  <a:schemeClr val="bg1"/>
                </a:solidFill>
              </a:rPr>
              <a:t>S</a:t>
            </a:r>
            <a:r>
              <a:rPr sz="4000" spc="-310" dirty="0">
                <a:solidFill>
                  <a:schemeClr val="bg1"/>
                </a:solidFill>
              </a:rPr>
              <a:t>T</a:t>
            </a:r>
            <a:r>
              <a:rPr sz="4000" spc="-5" dirty="0">
                <a:solidFill>
                  <a:schemeClr val="bg1"/>
                </a:solidFill>
              </a:rPr>
              <a:t>AGE</a:t>
            </a:r>
            <a:endParaRPr sz="4000" dirty="0">
              <a:solidFill>
                <a:schemeClr val="bg1"/>
              </a:solidFill>
            </a:endParaRPr>
          </a:p>
        </p:txBody>
      </p:sp>
      <p:sp>
        <p:nvSpPr>
          <p:cNvPr id="3" name="object 3"/>
          <p:cNvSpPr txBox="1"/>
          <p:nvPr/>
        </p:nvSpPr>
        <p:spPr>
          <a:xfrm>
            <a:off x="1144016" y="2023084"/>
            <a:ext cx="9495790" cy="3067506"/>
          </a:xfrm>
          <a:prstGeom prst="rect">
            <a:avLst/>
          </a:prstGeom>
        </p:spPr>
        <p:txBody>
          <a:bodyPr vert="horz" wrap="square" lIns="0" tIns="12700" rIns="0" bIns="0" rtlCol="0">
            <a:spAutoFit/>
          </a:bodyPr>
          <a:lstStyle/>
          <a:p>
            <a:pPr marL="355600" marR="5080" indent="-342900">
              <a:lnSpc>
                <a:spcPct val="150000"/>
              </a:lnSpc>
              <a:spcBef>
                <a:spcPts val="100"/>
              </a:spcBef>
              <a:tabLst>
                <a:tab pos="354965" algn="l"/>
              </a:tabLst>
            </a:pPr>
            <a:r>
              <a:rPr sz="1600" spc="270" dirty="0">
                <a:solidFill>
                  <a:schemeClr val="bg1"/>
                </a:solidFill>
                <a:latin typeface="Arial"/>
                <a:cs typeface="Arial"/>
              </a:rPr>
              <a:t>	</a:t>
            </a:r>
            <a:r>
              <a:rPr sz="2000" spc="195" dirty="0">
                <a:solidFill>
                  <a:schemeClr val="bg1"/>
                </a:solidFill>
                <a:latin typeface="Arial"/>
                <a:cs typeface="Arial"/>
              </a:rPr>
              <a:t>A</a:t>
            </a:r>
            <a:r>
              <a:rPr sz="2000" spc="-80" dirty="0">
                <a:solidFill>
                  <a:schemeClr val="bg1"/>
                </a:solidFill>
                <a:latin typeface="Arial"/>
                <a:cs typeface="Arial"/>
              </a:rPr>
              <a:t> </a:t>
            </a:r>
            <a:r>
              <a:rPr sz="2000" spc="-65" dirty="0">
                <a:solidFill>
                  <a:schemeClr val="bg1"/>
                </a:solidFill>
                <a:latin typeface="Arial"/>
                <a:cs typeface="Arial"/>
              </a:rPr>
              <a:t>company</a:t>
            </a:r>
            <a:r>
              <a:rPr sz="2000" spc="-75" dirty="0">
                <a:solidFill>
                  <a:schemeClr val="bg1"/>
                </a:solidFill>
                <a:latin typeface="Arial"/>
                <a:cs typeface="Arial"/>
              </a:rPr>
              <a:t> </a:t>
            </a:r>
            <a:r>
              <a:rPr sz="2000" spc="-30" dirty="0">
                <a:solidFill>
                  <a:schemeClr val="bg1"/>
                </a:solidFill>
                <a:latin typeface="Arial"/>
                <a:cs typeface="Arial"/>
              </a:rPr>
              <a:t>is</a:t>
            </a:r>
            <a:r>
              <a:rPr sz="2000" spc="-80" dirty="0">
                <a:solidFill>
                  <a:schemeClr val="bg1"/>
                </a:solidFill>
                <a:latin typeface="Arial"/>
                <a:cs typeface="Arial"/>
              </a:rPr>
              <a:t> </a:t>
            </a:r>
            <a:r>
              <a:rPr sz="2000" spc="-85" dirty="0">
                <a:solidFill>
                  <a:schemeClr val="bg1"/>
                </a:solidFill>
                <a:latin typeface="Arial"/>
                <a:cs typeface="Arial"/>
              </a:rPr>
              <a:t>said</a:t>
            </a:r>
            <a:r>
              <a:rPr sz="2000" spc="-70" dirty="0">
                <a:solidFill>
                  <a:schemeClr val="bg1"/>
                </a:solidFill>
                <a:latin typeface="Arial"/>
                <a:cs typeface="Arial"/>
              </a:rPr>
              <a:t> </a:t>
            </a:r>
            <a:r>
              <a:rPr sz="2000" dirty="0">
                <a:solidFill>
                  <a:schemeClr val="bg1"/>
                </a:solidFill>
                <a:latin typeface="Arial"/>
                <a:cs typeface="Arial"/>
              </a:rPr>
              <a:t>to</a:t>
            </a:r>
            <a:r>
              <a:rPr sz="2000" spc="-60" dirty="0">
                <a:solidFill>
                  <a:schemeClr val="bg1"/>
                </a:solidFill>
                <a:latin typeface="Arial"/>
                <a:cs typeface="Arial"/>
              </a:rPr>
              <a:t> </a:t>
            </a:r>
            <a:r>
              <a:rPr sz="2000" spc="-175" dirty="0">
                <a:solidFill>
                  <a:schemeClr val="bg1"/>
                </a:solidFill>
                <a:latin typeface="Arial"/>
                <a:cs typeface="Arial"/>
              </a:rPr>
              <a:t>be</a:t>
            </a:r>
            <a:r>
              <a:rPr sz="2000" spc="-60" dirty="0">
                <a:solidFill>
                  <a:schemeClr val="bg1"/>
                </a:solidFill>
                <a:latin typeface="Arial"/>
                <a:cs typeface="Arial"/>
              </a:rPr>
              <a:t> </a:t>
            </a:r>
            <a:r>
              <a:rPr sz="2000" spc="-50" dirty="0">
                <a:solidFill>
                  <a:schemeClr val="bg1"/>
                </a:solidFill>
                <a:latin typeface="Arial"/>
                <a:cs typeface="Arial"/>
              </a:rPr>
              <a:t>incorporated</a:t>
            </a:r>
            <a:r>
              <a:rPr sz="2000" spc="-55" dirty="0">
                <a:solidFill>
                  <a:schemeClr val="bg1"/>
                </a:solidFill>
                <a:latin typeface="Arial"/>
                <a:cs typeface="Arial"/>
              </a:rPr>
              <a:t> </a:t>
            </a:r>
            <a:r>
              <a:rPr sz="2000" spc="-45" dirty="0">
                <a:solidFill>
                  <a:schemeClr val="bg1"/>
                </a:solidFill>
                <a:latin typeface="Arial"/>
                <a:cs typeface="Arial"/>
              </a:rPr>
              <a:t>when</a:t>
            </a:r>
            <a:r>
              <a:rPr sz="2000" spc="-65" dirty="0">
                <a:solidFill>
                  <a:schemeClr val="bg1"/>
                </a:solidFill>
                <a:latin typeface="Arial"/>
                <a:cs typeface="Arial"/>
              </a:rPr>
              <a:t> </a:t>
            </a:r>
            <a:r>
              <a:rPr sz="2000" spc="135" dirty="0">
                <a:solidFill>
                  <a:schemeClr val="bg1"/>
                </a:solidFill>
                <a:latin typeface="Arial"/>
                <a:cs typeface="Arial"/>
              </a:rPr>
              <a:t>it</a:t>
            </a:r>
            <a:r>
              <a:rPr sz="2000" spc="-70" dirty="0">
                <a:solidFill>
                  <a:schemeClr val="bg1"/>
                </a:solidFill>
                <a:latin typeface="Arial"/>
                <a:cs typeface="Arial"/>
              </a:rPr>
              <a:t> </a:t>
            </a:r>
            <a:r>
              <a:rPr sz="2000" spc="110" dirty="0">
                <a:solidFill>
                  <a:schemeClr val="bg1"/>
                </a:solidFill>
                <a:latin typeface="Arial"/>
                <a:cs typeface="Arial"/>
              </a:rPr>
              <a:t>fulfill</a:t>
            </a:r>
            <a:r>
              <a:rPr sz="2000" spc="-55" dirty="0">
                <a:solidFill>
                  <a:schemeClr val="bg1"/>
                </a:solidFill>
                <a:latin typeface="Arial"/>
                <a:cs typeface="Arial"/>
              </a:rPr>
              <a:t> </a:t>
            </a:r>
            <a:r>
              <a:rPr sz="2000" spc="-50" dirty="0">
                <a:solidFill>
                  <a:schemeClr val="bg1"/>
                </a:solidFill>
                <a:latin typeface="Arial"/>
                <a:cs typeface="Arial"/>
              </a:rPr>
              <a:t>the</a:t>
            </a:r>
            <a:r>
              <a:rPr sz="2000" spc="-55" dirty="0">
                <a:solidFill>
                  <a:schemeClr val="bg1"/>
                </a:solidFill>
                <a:latin typeface="Arial"/>
                <a:cs typeface="Arial"/>
              </a:rPr>
              <a:t> </a:t>
            </a:r>
            <a:r>
              <a:rPr sz="2000" dirty="0">
                <a:solidFill>
                  <a:schemeClr val="bg1"/>
                </a:solidFill>
                <a:latin typeface="Arial"/>
                <a:cs typeface="Arial"/>
              </a:rPr>
              <a:t>formalities</a:t>
            </a:r>
            <a:r>
              <a:rPr sz="2000" spc="-75" dirty="0">
                <a:solidFill>
                  <a:schemeClr val="bg1"/>
                </a:solidFill>
                <a:latin typeface="Arial"/>
                <a:cs typeface="Arial"/>
              </a:rPr>
              <a:t> </a:t>
            </a:r>
            <a:r>
              <a:rPr sz="2000" spc="15" dirty="0">
                <a:solidFill>
                  <a:schemeClr val="bg1"/>
                </a:solidFill>
                <a:latin typeface="Arial"/>
                <a:cs typeface="Arial"/>
              </a:rPr>
              <a:t>of</a:t>
            </a:r>
            <a:r>
              <a:rPr sz="2000" spc="-45" dirty="0">
                <a:solidFill>
                  <a:schemeClr val="bg1"/>
                </a:solidFill>
                <a:latin typeface="Arial"/>
                <a:cs typeface="Arial"/>
              </a:rPr>
              <a:t> </a:t>
            </a:r>
            <a:r>
              <a:rPr sz="2000" spc="-20" dirty="0">
                <a:solidFill>
                  <a:schemeClr val="bg1"/>
                </a:solidFill>
                <a:latin typeface="Arial"/>
                <a:cs typeface="Arial"/>
              </a:rPr>
              <a:t>registration</a:t>
            </a:r>
            <a:r>
              <a:rPr sz="2000" spc="-70" dirty="0">
                <a:solidFill>
                  <a:schemeClr val="bg1"/>
                </a:solidFill>
                <a:latin typeface="Arial"/>
                <a:cs typeface="Arial"/>
              </a:rPr>
              <a:t> </a:t>
            </a:r>
            <a:r>
              <a:rPr sz="2000" spc="-100" dirty="0">
                <a:solidFill>
                  <a:schemeClr val="bg1"/>
                </a:solidFill>
                <a:latin typeface="Arial"/>
                <a:cs typeface="Arial"/>
              </a:rPr>
              <a:t>and  </a:t>
            </a:r>
            <a:r>
              <a:rPr sz="2000" spc="-30" dirty="0">
                <a:solidFill>
                  <a:schemeClr val="bg1"/>
                </a:solidFill>
                <a:latin typeface="Arial"/>
                <a:cs typeface="Arial"/>
              </a:rPr>
              <a:t>obtain </a:t>
            </a:r>
            <a:r>
              <a:rPr sz="2000" b="1" spc="-5" dirty="0">
                <a:solidFill>
                  <a:schemeClr val="bg1"/>
                </a:solidFill>
                <a:latin typeface="Times New Roman"/>
                <a:cs typeface="Times New Roman"/>
              </a:rPr>
              <a:t>“CERTIFICATE </a:t>
            </a:r>
            <a:r>
              <a:rPr sz="2000" b="1" spc="5" dirty="0">
                <a:solidFill>
                  <a:schemeClr val="bg1"/>
                </a:solidFill>
                <a:latin typeface="Times New Roman"/>
                <a:cs typeface="Times New Roman"/>
              </a:rPr>
              <a:t>OF </a:t>
            </a:r>
            <a:r>
              <a:rPr sz="2000" b="1" spc="45" dirty="0">
                <a:solidFill>
                  <a:schemeClr val="bg1"/>
                </a:solidFill>
                <a:latin typeface="Times New Roman"/>
                <a:cs typeface="Times New Roman"/>
              </a:rPr>
              <a:t>INCORPORATION” </a:t>
            </a:r>
            <a:r>
              <a:rPr sz="2000" spc="-20" dirty="0">
                <a:solidFill>
                  <a:schemeClr val="bg1"/>
                </a:solidFill>
                <a:latin typeface="Arial"/>
                <a:cs typeface="Arial"/>
              </a:rPr>
              <a:t>by </a:t>
            </a:r>
            <a:r>
              <a:rPr sz="2000" spc="5" dirty="0">
                <a:solidFill>
                  <a:schemeClr val="bg1"/>
                </a:solidFill>
                <a:latin typeface="Arial"/>
                <a:cs typeface="Arial"/>
              </a:rPr>
              <a:t>submitting </a:t>
            </a:r>
            <a:r>
              <a:rPr sz="2000" spc="-45" dirty="0">
                <a:solidFill>
                  <a:schemeClr val="bg1"/>
                </a:solidFill>
                <a:latin typeface="Arial"/>
                <a:cs typeface="Arial"/>
              </a:rPr>
              <a:t>the </a:t>
            </a:r>
            <a:r>
              <a:rPr sz="2000" b="1" spc="35" dirty="0">
                <a:solidFill>
                  <a:schemeClr val="bg1"/>
                </a:solidFill>
                <a:latin typeface="Times New Roman"/>
                <a:cs typeface="Times New Roman"/>
              </a:rPr>
              <a:t>MoA, </a:t>
            </a:r>
            <a:r>
              <a:rPr sz="2000" b="1" spc="60" dirty="0">
                <a:solidFill>
                  <a:schemeClr val="bg1"/>
                </a:solidFill>
                <a:latin typeface="Times New Roman"/>
                <a:cs typeface="Times New Roman"/>
              </a:rPr>
              <a:t>AoA  </a:t>
            </a:r>
            <a:r>
              <a:rPr sz="2000" spc="-95" dirty="0">
                <a:solidFill>
                  <a:schemeClr val="bg1"/>
                </a:solidFill>
                <a:latin typeface="Arial"/>
                <a:cs typeface="Arial"/>
              </a:rPr>
              <a:t>and </a:t>
            </a:r>
            <a:r>
              <a:rPr sz="2000" spc="40" dirty="0">
                <a:solidFill>
                  <a:schemeClr val="bg1"/>
                </a:solidFill>
                <a:latin typeface="Arial"/>
                <a:cs typeface="Arial"/>
              </a:rPr>
              <a:t>written </a:t>
            </a:r>
            <a:r>
              <a:rPr sz="2000" spc="-85" dirty="0">
                <a:solidFill>
                  <a:schemeClr val="bg1"/>
                </a:solidFill>
                <a:latin typeface="Arial"/>
                <a:cs typeface="Arial"/>
              </a:rPr>
              <a:t>consent </a:t>
            </a:r>
            <a:r>
              <a:rPr sz="2000" spc="15" dirty="0">
                <a:solidFill>
                  <a:schemeClr val="bg1"/>
                </a:solidFill>
                <a:latin typeface="Arial"/>
                <a:cs typeface="Arial"/>
              </a:rPr>
              <a:t>of </a:t>
            </a:r>
            <a:r>
              <a:rPr sz="2000" spc="10" dirty="0">
                <a:solidFill>
                  <a:schemeClr val="bg1"/>
                </a:solidFill>
                <a:latin typeface="Arial"/>
                <a:cs typeface="Arial"/>
              </a:rPr>
              <a:t>all </a:t>
            </a:r>
            <a:r>
              <a:rPr sz="2000" spc="-45" dirty="0">
                <a:solidFill>
                  <a:schemeClr val="bg1"/>
                </a:solidFill>
                <a:latin typeface="Arial"/>
                <a:cs typeface="Arial"/>
              </a:rPr>
              <a:t>the</a:t>
            </a:r>
            <a:r>
              <a:rPr sz="2000" spc="-240" dirty="0">
                <a:solidFill>
                  <a:schemeClr val="bg1"/>
                </a:solidFill>
                <a:latin typeface="Arial"/>
                <a:cs typeface="Arial"/>
              </a:rPr>
              <a:t> </a:t>
            </a:r>
            <a:r>
              <a:rPr sz="2000" spc="-45" dirty="0">
                <a:solidFill>
                  <a:schemeClr val="bg1"/>
                </a:solidFill>
                <a:latin typeface="Arial"/>
                <a:cs typeface="Arial"/>
              </a:rPr>
              <a:t>directors.</a:t>
            </a:r>
            <a:endParaRPr sz="2000" dirty="0">
              <a:solidFill>
                <a:schemeClr val="bg1"/>
              </a:solidFill>
              <a:latin typeface="Arial"/>
              <a:cs typeface="Arial"/>
            </a:endParaRPr>
          </a:p>
          <a:p>
            <a:pPr>
              <a:lnSpc>
                <a:spcPct val="100000"/>
              </a:lnSpc>
            </a:pPr>
            <a:endParaRPr sz="2000" dirty="0">
              <a:solidFill>
                <a:schemeClr val="bg1"/>
              </a:solidFill>
              <a:latin typeface="Arial"/>
              <a:cs typeface="Arial"/>
            </a:endParaRPr>
          </a:p>
          <a:p>
            <a:pPr>
              <a:lnSpc>
                <a:spcPct val="100000"/>
              </a:lnSpc>
              <a:spcBef>
                <a:spcPts val="25"/>
              </a:spcBef>
            </a:pPr>
            <a:endParaRPr sz="2850" dirty="0">
              <a:solidFill>
                <a:schemeClr val="bg1"/>
              </a:solidFill>
              <a:latin typeface="Arial"/>
              <a:cs typeface="Arial"/>
            </a:endParaRPr>
          </a:p>
          <a:p>
            <a:pPr marL="355600" marR="586740" indent="-342900">
              <a:lnSpc>
                <a:spcPct val="150100"/>
              </a:lnSpc>
              <a:tabLst>
                <a:tab pos="354965" algn="l"/>
                <a:tab pos="6615430" algn="l"/>
              </a:tabLst>
            </a:pPr>
            <a:r>
              <a:rPr sz="1600" spc="270" dirty="0">
                <a:solidFill>
                  <a:schemeClr val="bg1"/>
                </a:solidFill>
                <a:latin typeface="Arial"/>
                <a:cs typeface="Arial"/>
              </a:rPr>
              <a:t>	</a:t>
            </a:r>
            <a:r>
              <a:rPr sz="2000" spc="195" dirty="0">
                <a:solidFill>
                  <a:schemeClr val="bg1"/>
                </a:solidFill>
                <a:latin typeface="Arial"/>
                <a:cs typeface="Arial"/>
              </a:rPr>
              <a:t>A </a:t>
            </a:r>
            <a:r>
              <a:rPr sz="2000" spc="-20" dirty="0">
                <a:solidFill>
                  <a:schemeClr val="bg1"/>
                </a:solidFill>
                <a:latin typeface="Arial"/>
                <a:cs typeface="Arial"/>
              </a:rPr>
              <a:t>public </a:t>
            </a:r>
            <a:r>
              <a:rPr sz="2000" dirty="0">
                <a:solidFill>
                  <a:schemeClr val="bg1"/>
                </a:solidFill>
                <a:latin typeface="Arial"/>
                <a:cs typeface="Arial"/>
              </a:rPr>
              <a:t>to </a:t>
            </a:r>
            <a:r>
              <a:rPr sz="2000" spc="-110" dirty="0">
                <a:solidFill>
                  <a:schemeClr val="bg1"/>
                </a:solidFill>
                <a:latin typeface="Arial"/>
                <a:cs typeface="Arial"/>
              </a:rPr>
              <a:t>commence </a:t>
            </a:r>
            <a:r>
              <a:rPr sz="2000" spc="-105" dirty="0">
                <a:solidFill>
                  <a:schemeClr val="bg1"/>
                </a:solidFill>
                <a:latin typeface="Arial"/>
                <a:cs typeface="Arial"/>
              </a:rPr>
              <a:t>business, </a:t>
            </a:r>
            <a:r>
              <a:rPr sz="2000" spc="-55" dirty="0">
                <a:solidFill>
                  <a:schemeClr val="bg1"/>
                </a:solidFill>
                <a:latin typeface="Arial"/>
                <a:cs typeface="Arial"/>
              </a:rPr>
              <a:t>should </a:t>
            </a:r>
            <a:r>
              <a:rPr sz="2000" spc="-90" dirty="0">
                <a:solidFill>
                  <a:schemeClr val="bg1"/>
                </a:solidFill>
                <a:latin typeface="Arial"/>
                <a:cs typeface="Arial"/>
              </a:rPr>
              <a:t>raise</a:t>
            </a:r>
            <a:r>
              <a:rPr sz="2000" spc="-265" dirty="0">
                <a:solidFill>
                  <a:schemeClr val="bg1"/>
                </a:solidFill>
                <a:latin typeface="Arial"/>
                <a:cs typeface="Arial"/>
              </a:rPr>
              <a:t> </a:t>
            </a:r>
            <a:r>
              <a:rPr sz="2000" spc="-45" dirty="0">
                <a:solidFill>
                  <a:schemeClr val="bg1"/>
                </a:solidFill>
                <a:latin typeface="Arial"/>
                <a:cs typeface="Arial"/>
              </a:rPr>
              <a:t>the</a:t>
            </a:r>
            <a:r>
              <a:rPr sz="2000" spc="-35" dirty="0">
                <a:solidFill>
                  <a:schemeClr val="bg1"/>
                </a:solidFill>
                <a:latin typeface="Arial"/>
                <a:cs typeface="Arial"/>
              </a:rPr>
              <a:t> </a:t>
            </a:r>
            <a:r>
              <a:rPr sz="2000" spc="-50" dirty="0">
                <a:solidFill>
                  <a:schemeClr val="bg1"/>
                </a:solidFill>
                <a:latin typeface="Arial"/>
                <a:cs typeface="Arial"/>
              </a:rPr>
              <a:t>required	</a:t>
            </a:r>
            <a:r>
              <a:rPr sz="2000" spc="-40" dirty="0">
                <a:solidFill>
                  <a:schemeClr val="bg1"/>
                </a:solidFill>
                <a:latin typeface="Arial"/>
                <a:cs typeface="Arial"/>
              </a:rPr>
              <a:t>capital </a:t>
            </a:r>
            <a:r>
              <a:rPr sz="2000" spc="-95" dirty="0">
                <a:solidFill>
                  <a:schemeClr val="bg1"/>
                </a:solidFill>
                <a:latin typeface="Arial"/>
                <a:cs typeface="Arial"/>
              </a:rPr>
              <a:t>and </a:t>
            </a:r>
            <a:r>
              <a:rPr sz="2000" spc="-30" dirty="0">
                <a:solidFill>
                  <a:schemeClr val="bg1"/>
                </a:solidFill>
                <a:latin typeface="Arial"/>
                <a:cs typeface="Arial"/>
              </a:rPr>
              <a:t>obtain</a:t>
            </a:r>
            <a:r>
              <a:rPr sz="2000" spc="-140" dirty="0">
                <a:solidFill>
                  <a:schemeClr val="bg1"/>
                </a:solidFill>
                <a:latin typeface="Arial"/>
                <a:cs typeface="Arial"/>
              </a:rPr>
              <a:t> </a:t>
            </a:r>
            <a:r>
              <a:rPr sz="2000" spc="-45" dirty="0">
                <a:solidFill>
                  <a:schemeClr val="bg1"/>
                </a:solidFill>
                <a:latin typeface="Arial"/>
                <a:cs typeface="Arial"/>
              </a:rPr>
              <a:t>the  </a:t>
            </a:r>
            <a:r>
              <a:rPr sz="2000" b="1" spc="-5" dirty="0">
                <a:solidFill>
                  <a:schemeClr val="bg1"/>
                </a:solidFill>
                <a:latin typeface="Times New Roman"/>
                <a:cs typeface="Times New Roman"/>
              </a:rPr>
              <a:t>“CERTIFICATE </a:t>
            </a:r>
            <a:r>
              <a:rPr sz="2000" b="1" spc="5" dirty="0">
                <a:solidFill>
                  <a:schemeClr val="bg1"/>
                </a:solidFill>
                <a:latin typeface="Times New Roman"/>
                <a:cs typeface="Times New Roman"/>
              </a:rPr>
              <a:t>OF </a:t>
            </a:r>
            <a:r>
              <a:rPr sz="2000" b="1" spc="55" dirty="0">
                <a:solidFill>
                  <a:schemeClr val="bg1"/>
                </a:solidFill>
                <a:latin typeface="Times New Roman"/>
                <a:cs typeface="Times New Roman"/>
              </a:rPr>
              <a:t>COMMENCEMENT </a:t>
            </a:r>
            <a:r>
              <a:rPr sz="2000" b="1" spc="5" dirty="0">
                <a:solidFill>
                  <a:schemeClr val="bg1"/>
                </a:solidFill>
                <a:latin typeface="Times New Roman"/>
                <a:cs typeface="Times New Roman"/>
              </a:rPr>
              <a:t>OF</a:t>
            </a:r>
            <a:r>
              <a:rPr sz="2000" b="1" spc="-220" dirty="0">
                <a:solidFill>
                  <a:schemeClr val="bg1"/>
                </a:solidFill>
                <a:latin typeface="Times New Roman"/>
                <a:cs typeface="Times New Roman"/>
              </a:rPr>
              <a:t> </a:t>
            </a:r>
            <a:r>
              <a:rPr sz="2000" b="1" spc="35" dirty="0">
                <a:solidFill>
                  <a:schemeClr val="bg1"/>
                </a:solidFill>
                <a:latin typeface="Times New Roman"/>
                <a:cs typeface="Times New Roman"/>
              </a:rPr>
              <a:t>BUSINESS”.</a:t>
            </a:r>
            <a:endParaRPr sz="2000" dirty="0">
              <a:solidFill>
                <a:schemeClr val="bg1"/>
              </a:solidFill>
              <a:latin typeface="Times New Roman"/>
              <a:cs typeface="Times New Roman"/>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24916" y="472186"/>
            <a:ext cx="8223884" cy="635000"/>
          </a:xfrm>
          <a:prstGeom prst="rect">
            <a:avLst/>
          </a:prstGeom>
        </p:spPr>
        <p:txBody>
          <a:bodyPr vert="horz" wrap="square" lIns="0" tIns="12065" rIns="0" bIns="0" rtlCol="0">
            <a:spAutoFit/>
          </a:bodyPr>
          <a:lstStyle/>
          <a:p>
            <a:pPr marL="12700">
              <a:lnSpc>
                <a:spcPct val="100000"/>
              </a:lnSpc>
              <a:spcBef>
                <a:spcPts val="95"/>
              </a:spcBef>
            </a:pPr>
            <a:r>
              <a:rPr sz="4000" spc="-10" dirty="0">
                <a:solidFill>
                  <a:schemeClr val="bg1"/>
                </a:solidFill>
              </a:rPr>
              <a:t>MEMORANDUM </a:t>
            </a:r>
            <a:r>
              <a:rPr sz="4000" spc="-5" dirty="0">
                <a:solidFill>
                  <a:schemeClr val="bg1"/>
                </a:solidFill>
              </a:rPr>
              <a:t>OF</a:t>
            </a:r>
            <a:r>
              <a:rPr sz="4000" spc="-175" dirty="0">
                <a:solidFill>
                  <a:schemeClr val="bg1"/>
                </a:solidFill>
              </a:rPr>
              <a:t> </a:t>
            </a:r>
            <a:r>
              <a:rPr sz="4000" spc="-35" dirty="0">
                <a:solidFill>
                  <a:schemeClr val="bg1"/>
                </a:solidFill>
              </a:rPr>
              <a:t>ASSOCIATION</a:t>
            </a:r>
            <a:endParaRPr sz="4000">
              <a:solidFill>
                <a:schemeClr val="bg1"/>
              </a:solidFill>
            </a:endParaRPr>
          </a:p>
        </p:txBody>
      </p:sp>
      <p:sp>
        <p:nvSpPr>
          <p:cNvPr id="3" name="object 3"/>
          <p:cNvSpPr txBox="1"/>
          <p:nvPr/>
        </p:nvSpPr>
        <p:spPr>
          <a:xfrm>
            <a:off x="1181811" y="2023084"/>
            <a:ext cx="8700770" cy="2736647"/>
          </a:xfrm>
          <a:prstGeom prst="rect">
            <a:avLst/>
          </a:prstGeom>
        </p:spPr>
        <p:txBody>
          <a:bodyPr vert="horz" wrap="square" lIns="0" tIns="12700" rIns="0" bIns="0" rtlCol="0">
            <a:spAutoFit/>
          </a:bodyPr>
          <a:lstStyle/>
          <a:p>
            <a:pPr marL="355600" marR="6350" indent="-343535">
              <a:lnSpc>
                <a:spcPct val="150000"/>
              </a:lnSpc>
              <a:spcBef>
                <a:spcPts val="100"/>
              </a:spcBef>
              <a:buClr>
                <a:srgbClr val="B1E288"/>
              </a:buClr>
              <a:buSzPct val="80000"/>
              <a:buFont typeface="Wingdings"/>
              <a:buChar char=""/>
              <a:tabLst>
                <a:tab pos="354965" algn="l"/>
                <a:tab pos="356235" algn="l"/>
              </a:tabLst>
            </a:pPr>
            <a:r>
              <a:rPr sz="2000" spc="-15" dirty="0">
                <a:solidFill>
                  <a:schemeClr val="bg1"/>
                </a:solidFill>
                <a:latin typeface="Arial"/>
                <a:cs typeface="Arial"/>
              </a:rPr>
              <a:t>The </a:t>
            </a:r>
            <a:r>
              <a:rPr sz="2000" spc="114" dirty="0">
                <a:solidFill>
                  <a:schemeClr val="bg1"/>
                </a:solidFill>
                <a:latin typeface="Arial"/>
                <a:cs typeface="Arial"/>
              </a:rPr>
              <a:t>MoA </a:t>
            </a:r>
            <a:r>
              <a:rPr sz="2000" spc="-30" dirty="0">
                <a:solidFill>
                  <a:schemeClr val="bg1"/>
                </a:solidFill>
                <a:latin typeface="Arial"/>
                <a:cs typeface="Arial"/>
              </a:rPr>
              <a:t>is </a:t>
            </a:r>
            <a:r>
              <a:rPr sz="2000" spc="-215" dirty="0">
                <a:solidFill>
                  <a:schemeClr val="bg1"/>
                </a:solidFill>
                <a:latin typeface="Arial"/>
                <a:cs typeface="Arial"/>
              </a:rPr>
              <a:t>a </a:t>
            </a:r>
            <a:r>
              <a:rPr sz="2000" spc="-60" dirty="0">
                <a:solidFill>
                  <a:schemeClr val="bg1"/>
                </a:solidFill>
                <a:latin typeface="Arial"/>
                <a:cs typeface="Arial"/>
              </a:rPr>
              <a:t>document </a:t>
            </a:r>
            <a:r>
              <a:rPr sz="2000" spc="5" dirty="0">
                <a:solidFill>
                  <a:schemeClr val="bg1"/>
                </a:solidFill>
                <a:latin typeface="Arial"/>
                <a:cs typeface="Arial"/>
              </a:rPr>
              <a:t>which </a:t>
            </a:r>
            <a:r>
              <a:rPr sz="2000" spc="-55" dirty="0">
                <a:solidFill>
                  <a:schemeClr val="bg1"/>
                </a:solidFill>
                <a:latin typeface="Arial"/>
                <a:cs typeface="Arial"/>
              </a:rPr>
              <a:t>contains </a:t>
            </a:r>
            <a:r>
              <a:rPr sz="2000" spc="-45" dirty="0">
                <a:solidFill>
                  <a:schemeClr val="bg1"/>
                </a:solidFill>
                <a:latin typeface="Arial"/>
                <a:cs typeface="Arial"/>
              </a:rPr>
              <a:t>the </a:t>
            </a:r>
            <a:r>
              <a:rPr sz="2000" spc="-55" dirty="0">
                <a:solidFill>
                  <a:schemeClr val="bg1"/>
                </a:solidFill>
                <a:latin typeface="Arial"/>
                <a:cs typeface="Arial"/>
              </a:rPr>
              <a:t>Fundamental </a:t>
            </a:r>
            <a:r>
              <a:rPr sz="2000" spc="-100" dirty="0">
                <a:solidFill>
                  <a:schemeClr val="bg1"/>
                </a:solidFill>
                <a:latin typeface="Arial"/>
                <a:cs typeface="Arial"/>
              </a:rPr>
              <a:t>Rules </a:t>
            </a:r>
            <a:r>
              <a:rPr sz="2000" spc="-60" dirty="0">
                <a:solidFill>
                  <a:schemeClr val="bg1"/>
                </a:solidFill>
                <a:latin typeface="Arial"/>
                <a:cs typeface="Arial"/>
              </a:rPr>
              <a:t>regarding </a:t>
            </a:r>
            <a:r>
              <a:rPr sz="2000" spc="-45" dirty="0">
                <a:solidFill>
                  <a:schemeClr val="bg1"/>
                </a:solidFill>
                <a:latin typeface="Arial"/>
                <a:cs typeface="Arial"/>
              </a:rPr>
              <a:t>the  </a:t>
            </a:r>
            <a:r>
              <a:rPr sz="2000" dirty="0">
                <a:solidFill>
                  <a:schemeClr val="bg1"/>
                </a:solidFill>
                <a:latin typeface="Arial"/>
                <a:cs typeface="Arial"/>
              </a:rPr>
              <a:t>constitution </a:t>
            </a:r>
            <a:r>
              <a:rPr sz="2000" spc="-95" dirty="0">
                <a:solidFill>
                  <a:schemeClr val="bg1"/>
                </a:solidFill>
                <a:latin typeface="Arial"/>
                <a:cs typeface="Arial"/>
              </a:rPr>
              <a:t>and </a:t>
            </a:r>
            <a:r>
              <a:rPr sz="2000" spc="-10" dirty="0">
                <a:solidFill>
                  <a:schemeClr val="bg1"/>
                </a:solidFill>
                <a:latin typeface="Arial"/>
                <a:cs typeface="Arial"/>
              </a:rPr>
              <a:t>activities </a:t>
            </a:r>
            <a:r>
              <a:rPr sz="2000" spc="15" dirty="0">
                <a:solidFill>
                  <a:schemeClr val="bg1"/>
                </a:solidFill>
                <a:latin typeface="Arial"/>
                <a:cs typeface="Arial"/>
              </a:rPr>
              <a:t>of </a:t>
            </a:r>
            <a:r>
              <a:rPr sz="2000" spc="-45" dirty="0">
                <a:solidFill>
                  <a:schemeClr val="bg1"/>
                </a:solidFill>
                <a:latin typeface="Arial"/>
                <a:cs typeface="Arial"/>
              </a:rPr>
              <a:t>the</a:t>
            </a:r>
            <a:r>
              <a:rPr sz="2000" spc="215" dirty="0">
                <a:solidFill>
                  <a:schemeClr val="bg1"/>
                </a:solidFill>
                <a:latin typeface="Arial"/>
                <a:cs typeface="Arial"/>
              </a:rPr>
              <a:t> </a:t>
            </a:r>
            <a:r>
              <a:rPr sz="2000" spc="-70" dirty="0">
                <a:solidFill>
                  <a:schemeClr val="bg1"/>
                </a:solidFill>
                <a:latin typeface="Arial"/>
                <a:cs typeface="Arial"/>
              </a:rPr>
              <a:t>company.</a:t>
            </a:r>
            <a:endParaRPr sz="2000" dirty="0">
              <a:solidFill>
                <a:schemeClr val="bg1"/>
              </a:solidFill>
              <a:latin typeface="Arial"/>
              <a:cs typeface="Arial"/>
            </a:endParaRPr>
          </a:p>
          <a:p>
            <a:pPr>
              <a:lnSpc>
                <a:spcPct val="100000"/>
              </a:lnSpc>
              <a:spcBef>
                <a:spcPts val="10"/>
              </a:spcBef>
              <a:buClr>
                <a:srgbClr val="B1E288"/>
              </a:buClr>
              <a:buFont typeface="Wingdings"/>
              <a:buChar char=""/>
            </a:pPr>
            <a:endParaRPr sz="1900" dirty="0">
              <a:solidFill>
                <a:schemeClr val="bg1"/>
              </a:solidFill>
              <a:latin typeface="Arial"/>
              <a:cs typeface="Arial"/>
            </a:endParaRPr>
          </a:p>
          <a:p>
            <a:pPr marL="417830" indent="-405765">
              <a:lnSpc>
                <a:spcPct val="100000"/>
              </a:lnSpc>
              <a:buClr>
                <a:srgbClr val="B1E288"/>
              </a:buClr>
              <a:buSzPct val="80000"/>
              <a:buFont typeface="Wingdings"/>
              <a:buChar char=""/>
              <a:tabLst>
                <a:tab pos="417830" algn="l"/>
                <a:tab pos="418465" algn="l"/>
              </a:tabLst>
            </a:pPr>
            <a:r>
              <a:rPr sz="2000" spc="170" dirty="0">
                <a:solidFill>
                  <a:schemeClr val="bg1"/>
                </a:solidFill>
                <a:latin typeface="Arial"/>
                <a:cs typeface="Arial"/>
              </a:rPr>
              <a:t>It</a:t>
            </a:r>
            <a:r>
              <a:rPr sz="2000" spc="-70" dirty="0">
                <a:solidFill>
                  <a:schemeClr val="bg1"/>
                </a:solidFill>
                <a:latin typeface="Arial"/>
                <a:cs typeface="Arial"/>
              </a:rPr>
              <a:t> </a:t>
            </a:r>
            <a:r>
              <a:rPr sz="2000" spc="-30" dirty="0">
                <a:solidFill>
                  <a:schemeClr val="bg1"/>
                </a:solidFill>
                <a:latin typeface="Arial"/>
                <a:cs typeface="Arial"/>
              </a:rPr>
              <a:t>is</a:t>
            </a:r>
            <a:r>
              <a:rPr sz="2000" spc="-80" dirty="0">
                <a:solidFill>
                  <a:schemeClr val="bg1"/>
                </a:solidFill>
                <a:latin typeface="Arial"/>
                <a:cs typeface="Arial"/>
              </a:rPr>
              <a:t> </a:t>
            </a:r>
            <a:r>
              <a:rPr sz="2000" spc="-45" dirty="0">
                <a:solidFill>
                  <a:schemeClr val="bg1"/>
                </a:solidFill>
                <a:latin typeface="Arial"/>
                <a:cs typeface="Arial"/>
              </a:rPr>
              <a:t>the</a:t>
            </a:r>
            <a:r>
              <a:rPr sz="2000" spc="-50" dirty="0">
                <a:solidFill>
                  <a:schemeClr val="bg1"/>
                </a:solidFill>
                <a:latin typeface="Arial"/>
                <a:cs typeface="Arial"/>
              </a:rPr>
              <a:t> charter</a:t>
            </a:r>
            <a:r>
              <a:rPr sz="2000" spc="-60" dirty="0">
                <a:solidFill>
                  <a:schemeClr val="bg1"/>
                </a:solidFill>
                <a:latin typeface="Arial"/>
                <a:cs typeface="Arial"/>
              </a:rPr>
              <a:t> </a:t>
            </a:r>
            <a:r>
              <a:rPr sz="2000" spc="15" dirty="0">
                <a:solidFill>
                  <a:schemeClr val="bg1"/>
                </a:solidFill>
                <a:latin typeface="Arial"/>
                <a:cs typeface="Arial"/>
              </a:rPr>
              <a:t>of</a:t>
            </a:r>
            <a:r>
              <a:rPr sz="2000" spc="-40" dirty="0">
                <a:solidFill>
                  <a:schemeClr val="bg1"/>
                </a:solidFill>
                <a:latin typeface="Arial"/>
                <a:cs typeface="Arial"/>
              </a:rPr>
              <a:t> </a:t>
            </a:r>
            <a:r>
              <a:rPr sz="2000" spc="-45" dirty="0">
                <a:solidFill>
                  <a:schemeClr val="bg1"/>
                </a:solidFill>
                <a:latin typeface="Arial"/>
                <a:cs typeface="Arial"/>
              </a:rPr>
              <a:t>the</a:t>
            </a:r>
            <a:r>
              <a:rPr sz="2000" spc="-60" dirty="0">
                <a:solidFill>
                  <a:schemeClr val="bg1"/>
                </a:solidFill>
                <a:latin typeface="Arial"/>
                <a:cs typeface="Arial"/>
              </a:rPr>
              <a:t> </a:t>
            </a:r>
            <a:r>
              <a:rPr sz="2000" spc="-65" dirty="0">
                <a:solidFill>
                  <a:schemeClr val="bg1"/>
                </a:solidFill>
                <a:latin typeface="Arial"/>
                <a:cs typeface="Arial"/>
              </a:rPr>
              <a:t>company</a:t>
            </a:r>
            <a:r>
              <a:rPr sz="2000" spc="-75" dirty="0">
                <a:solidFill>
                  <a:schemeClr val="bg1"/>
                </a:solidFill>
                <a:latin typeface="Arial"/>
                <a:cs typeface="Arial"/>
              </a:rPr>
              <a:t> </a:t>
            </a:r>
            <a:r>
              <a:rPr sz="2000" spc="-65" dirty="0">
                <a:solidFill>
                  <a:schemeClr val="bg1"/>
                </a:solidFill>
                <a:latin typeface="Arial"/>
                <a:cs typeface="Arial"/>
              </a:rPr>
              <a:t>defines</a:t>
            </a:r>
            <a:r>
              <a:rPr sz="2000" spc="-70" dirty="0">
                <a:solidFill>
                  <a:schemeClr val="bg1"/>
                </a:solidFill>
                <a:latin typeface="Arial"/>
                <a:cs typeface="Arial"/>
              </a:rPr>
              <a:t> </a:t>
            </a:r>
            <a:r>
              <a:rPr sz="2000" spc="20" dirty="0">
                <a:solidFill>
                  <a:schemeClr val="bg1"/>
                </a:solidFill>
                <a:latin typeface="Arial"/>
                <a:cs typeface="Arial"/>
              </a:rPr>
              <a:t>its</a:t>
            </a:r>
            <a:r>
              <a:rPr sz="2000" spc="-70" dirty="0">
                <a:solidFill>
                  <a:schemeClr val="bg1"/>
                </a:solidFill>
                <a:latin typeface="Arial"/>
                <a:cs typeface="Arial"/>
              </a:rPr>
              <a:t> </a:t>
            </a:r>
            <a:r>
              <a:rPr sz="2000" spc="-50" dirty="0">
                <a:solidFill>
                  <a:schemeClr val="bg1"/>
                </a:solidFill>
                <a:latin typeface="Arial"/>
                <a:cs typeface="Arial"/>
              </a:rPr>
              <a:t>raison</a:t>
            </a:r>
            <a:r>
              <a:rPr sz="2000" spc="-75" dirty="0">
                <a:solidFill>
                  <a:schemeClr val="bg1"/>
                </a:solidFill>
                <a:latin typeface="Arial"/>
                <a:cs typeface="Arial"/>
              </a:rPr>
              <a:t> </a:t>
            </a:r>
            <a:r>
              <a:rPr sz="2000" spc="-55" dirty="0">
                <a:solidFill>
                  <a:schemeClr val="bg1"/>
                </a:solidFill>
                <a:latin typeface="Arial"/>
                <a:cs typeface="Arial"/>
              </a:rPr>
              <a:t>d’etre</a:t>
            </a:r>
            <a:r>
              <a:rPr sz="2000" spc="-35" dirty="0">
                <a:solidFill>
                  <a:schemeClr val="bg1"/>
                </a:solidFill>
                <a:latin typeface="Arial"/>
                <a:cs typeface="Arial"/>
              </a:rPr>
              <a:t> </a:t>
            </a:r>
            <a:r>
              <a:rPr sz="2000" spc="105" dirty="0">
                <a:solidFill>
                  <a:schemeClr val="bg1"/>
                </a:solidFill>
                <a:latin typeface="Arial"/>
                <a:cs typeface="Arial"/>
              </a:rPr>
              <a:t>(</a:t>
            </a:r>
            <a:r>
              <a:rPr sz="2000" spc="-65" dirty="0">
                <a:solidFill>
                  <a:schemeClr val="bg1"/>
                </a:solidFill>
                <a:latin typeface="Arial"/>
                <a:cs typeface="Arial"/>
              </a:rPr>
              <a:t> </a:t>
            </a:r>
            <a:r>
              <a:rPr sz="2000" spc="-120" dirty="0">
                <a:solidFill>
                  <a:schemeClr val="bg1"/>
                </a:solidFill>
                <a:latin typeface="Arial"/>
                <a:cs typeface="Arial"/>
              </a:rPr>
              <a:t>reason</a:t>
            </a:r>
            <a:r>
              <a:rPr sz="2000" spc="-60" dirty="0">
                <a:solidFill>
                  <a:schemeClr val="bg1"/>
                </a:solidFill>
                <a:latin typeface="Arial"/>
                <a:cs typeface="Arial"/>
              </a:rPr>
              <a:t> </a:t>
            </a:r>
            <a:r>
              <a:rPr sz="2000" spc="40" dirty="0">
                <a:solidFill>
                  <a:schemeClr val="bg1"/>
                </a:solidFill>
                <a:latin typeface="Arial"/>
                <a:cs typeface="Arial"/>
              </a:rPr>
              <a:t>for</a:t>
            </a:r>
            <a:r>
              <a:rPr sz="2000" spc="-45" dirty="0">
                <a:solidFill>
                  <a:schemeClr val="bg1"/>
                </a:solidFill>
                <a:latin typeface="Arial"/>
                <a:cs typeface="Arial"/>
              </a:rPr>
              <a:t> xistence).</a:t>
            </a:r>
            <a:endParaRPr sz="2000" dirty="0">
              <a:solidFill>
                <a:schemeClr val="bg1"/>
              </a:solidFill>
              <a:latin typeface="Arial"/>
              <a:cs typeface="Arial"/>
            </a:endParaRPr>
          </a:p>
          <a:p>
            <a:pPr>
              <a:lnSpc>
                <a:spcPct val="100000"/>
              </a:lnSpc>
              <a:spcBef>
                <a:spcPts val="25"/>
              </a:spcBef>
              <a:buClr>
                <a:srgbClr val="B1E288"/>
              </a:buClr>
              <a:buFont typeface="Wingdings"/>
              <a:buChar char=""/>
            </a:pPr>
            <a:endParaRPr sz="1900" dirty="0">
              <a:solidFill>
                <a:schemeClr val="bg1"/>
              </a:solidFill>
              <a:latin typeface="Arial"/>
              <a:cs typeface="Arial"/>
            </a:endParaRPr>
          </a:p>
          <a:p>
            <a:pPr marL="417830" indent="-405765">
              <a:lnSpc>
                <a:spcPct val="100000"/>
              </a:lnSpc>
              <a:buClr>
                <a:srgbClr val="B1E288"/>
              </a:buClr>
              <a:buSzPct val="80000"/>
              <a:buFont typeface="Wingdings"/>
              <a:buChar char=""/>
              <a:tabLst>
                <a:tab pos="417830" algn="l"/>
                <a:tab pos="418465" algn="l"/>
              </a:tabLst>
            </a:pPr>
            <a:r>
              <a:rPr sz="2000" spc="170" dirty="0">
                <a:solidFill>
                  <a:schemeClr val="bg1"/>
                </a:solidFill>
                <a:latin typeface="Arial"/>
                <a:cs typeface="Arial"/>
              </a:rPr>
              <a:t>It </a:t>
            </a:r>
            <a:r>
              <a:rPr sz="2000" spc="-60" dirty="0">
                <a:solidFill>
                  <a:schemeClr val="bg1"/>
                </a:solidFill>
                <a:latin typeface="Arial"/>
                <a:cs typeface="Arial"/>
              </a:rPr>
              <a:t>lays </a:t>
            </a:r>
            <a:r>
              <a:rPr sz="2000" spc="-30" dirty="0">
                <a:solidFill>
                  <a:schemeClr val="bg1"/>
                </a:solidFill>
                <a:latin typeface="Arial"/>
                <a:cs typeface="Arial"/>
              </a:rPr>
              <a:t>down </a:t>
            </a:r>
            <a:r>
              <a:rPr sz="2000" spc="-45" dirty="0">
                <a:solidFill>
                  <a:schemeClr val="bg1"/>
                </a:solidFill>
                <a:latin typeface="Arial"/>
                <a:cs typeface="Arial"/>
              </a:rPr>
              <a:t>the </a:t>
            </a:r>
            <a:r>
              <a:rPr sz="2000" spc="-150" dirty="0">
                <a:solidFill>
                  <a:schemeClr val="bg1"/>
                </a:solidFill>
                <a:latin typeface="Arial"/>
                <a:cs typeface="Arial"/>
              </a:rPr>
              <a:t>area </a:t>
            </a:r>
            <a:r>
              <a:rPr sz="2000" spc="15" dirty="0">
                <a:solidFill>
                  <a:schemeClr val="bg1"/>
                </a:solidFill>
                <a:latin typeface="Arial"/>
                <a:cs typeface="Arial"/>
              </a:rPr>
              <a:t>of </a:t>
            </a:r>
            <a:r>
              <a:rPr sz="2000" spc="-50" dirty="0">
                <a:solidFill>
                  <a:schemeClr val="bg1"/>
                </a:solidFill>
                <a:latin typeface="Arial"/>
                <a:cs typeface="Arial"/>
              </a:rPr>
              <a:t>operation </a:t>
            </a:r>
            <a:r>
              <a:rPr sz="2000" spc="15" dirty="0">
                <a:solidFill>
                  <a:schemeClr val="bg1"/>
                </a:solidFill>
                <a:latin typeface="Arial"/>
                <a:cs typeface="Arial"/>
              </a:rPr>
              <a:t>of </a:t>
            </a:r>
            <a:r>
              <a:rPr sz="2000" spc="-45" dirty="0">
                <a:solidFill>
                  <a:schemeClr val="bg1"/>
                </a:solidFill>
                <a:latin typeface="Arial"/>
                <a:cs typeface="Arial"/>
              </a:rPr>
              <a:t>the</a:t>
            </a:r>
            <a:r>
              <a:rPr sz="2000" spc="-385" dirty="0">
                <a:solidFill>
                  <a:schemeClr val="bg1"/>
                </a:solidFill>
                <a:latin typeface="Arial"/>
                <a:cs typeface="Arial"/>
              </a:rPr>
              <a:t> </a:t>
            </a:r>
            <a:r>
              <a:rPr sz="2000" spc="-70" dirty="0">
                <a:solidFill>
                  <a:schemeClr val="bg1"/>
                </a:solidFill>
                <a:latin typeface="Arial"/>
                <a:cs typeface="Arial"/>
              </a:rPr>
              <a:t>company.</a:t>
            </a:r>
            <a:endParaRPr sz="2000" dirty="0">
              <a:solidFill>
                <a:schemeClr val="bg1"/>
              </a:solidFill>
              <a:latin typeface="Arial"/>
              <a:cs typeface="Arial"/>
            </a:endParaRPr>
          </a:p>
          <a:p>
            <a:pPr>
              <a:lnSpc>
                <a:spcPct val="100000"/>
              </a:lnSpc>
              <a:spcBef>
                <a:spcPts val="10"/>
              </a:spcBef>
              <a:buClr>
                <a:srgbClr val="B1E288"/>
              </a:buClr>
              <a:buFont typeface="Wingdings"/>
              <a:buChar char=""/>
            </a:pPr>
            <a:endParaRPr sz="1900" dirty="0">
              <a:solidFill>
                <a:schemeClr val="bg1"/>
              </a:solidFill>
              <a:latin typeface="Arial"/>
              <a:cs typeface="Arial"/>
            </a:endParaRPr>
          </a:p>
          <a:p>
            <a:pPr marL="417830" indent="-405765">
              <a:lnSpc>
                <a:spcPct val="100000"/>
              </a:lnSpc>
              <a:buClr>
                <a:srgbClr val="B1E288"/>
              </a:buClr>
              <a:buSzPct val="80000"/>
              <a:buFont typeface="Wingdings"/>
              <a:buChar char=""/>
              <a:tabLst>
                <a:tab pos="417830" algn="l"/>
                <a:tab pos="418465" algn="l"/>
              </a:tabLst>
            </a:pPr>
            <a:r>
              <a:rPr sz="2000" spc="170" dirty="0">
                <a:solidFill>
                  <a:schemeClr val="bg1"/>
                </a:solidFill>
                <a:latin typeface="Arial"/>
                <a:cs typeface="Arial"/>
              </a:rPr>
              <a:t>It </a:t>
            </a:r>
            <a:r>
              <a:rPr sz="2000" spc="-105" dirty="0">
                <a:solidFill>
                  <a:schemeClr val="bg1"/>
                </a:solidFill>
                <a:latin typeface="Arial"/>
                <a:cs typeface="Arial"/>
              </a:rPr>
              <a:t>also </a:t>
            </a:r>
            <a:r>
              <a:rPr sz="2000" spc="-90" dirty="0">
                <a:solidFill>
                  <a:schemeClr val="bg1"/>
                </a:solidFill>
                <a:latin typeface="Arial"/>
                <a:cs typeface="Arial"/>
              </a:rPr>
              <a:t>regulates </a:t>
            </a:r>
            <a:r>
              <a:rPr sz="2000" spc="-50" dirty="0">
                <a:solidFill>
                  <a:schemeClr val="bg1"/>
                </a:solidFill>
                <a:latin typeface="Arial"/>
                <a:cs typeface="Arial"/>
              </a:rPr>
              <a:t>the </a:t>
            </a:r>
            <a:r>
              <a:rPr sz="2000" spc="-25" dirty="0">
                <a:solidFill>
                  <a:schemeClr val="bg1"/>
                </a:solidFill>
                <a:latin typeface="Arial"/>
                <a:cs typeface="Arial"/>
              </a:rPr>
              <a:t>External </a:t>
            </a:r>
            <a:r>
              <a:rPr sz="2000" spc="40" dirty="0">
                <a:solidFill>
                  <a:schemeClr val="bg1"/>
                </a:solidFill>
                <a:latin typeface="Arial"/>
                <a:cs typeface="Arial"/>
              </a:rPr>
              <a:t>Affairs </a:t>
            </a:r>
            <a:r>
              <a:rPr sz="2000" spc="15" dirty="0">
                <a:solidFill>
                  <a:schemeClr val="bg1"/>
                </a:solidFill>
                <a:latin typeface="Arial"/>
                <a:cs typeface="Arial"/>
              </a:rPr>
              <a:t>of</a:t>
            </a:r>
            <a:r>
              <a:rPr sz="2000" spc="-375" dirty="0">
                <a:solidFill>
                  <a:schemeClr val="bg1"/>
                </a:solidFill>
                <a:latin typeface="Arial"/>
                <a:cs typeface="Arial"/>
              </a:rPr>
              <a:t> </a:t>
            </a:r>
            <a:r>
              <a:rPr sz="2000" spc="-45" dirty="0">
                <a:solidFill>
                  <a:schemeClr val="bg1"/>
                </a:solidFill>
                <a:latin typeface="Arial"/>
                <a:cs typeface="Arial"/>
              </a:rPr>
              <a:t>the </a:t>
            </a:r>
            <a:r>
              <a:rPr sz="2000" spc="-70" dirty="0">
                <a:solidFill>
                  <a:schemeClr val="bg1"/>
                </a:solidFill>
                <a:latin typeface="Arial"/>
                <a:cs typeface="Arial"/>
              </a:rPr>
              <a:t>company.</a:t>
            </a:r>
            <a:endParaRPr sz="2000" dirty="0">
              <a:solidFill>
                <a:schemeClr val="bg1"/>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24916" y="453898"/>
            <a:ext cx="8419084" cy="635000"/>
          </a:xfrm>
          <a:prstGeom prst="rect">
            <a:avLst/>
          </a:prstGeom>
        </p:spPr>
        <p:txBody>
          <a:bodyPr vert="horz" wrap="square" lIns="0" tIns="12065" rIns="0" bIns="0" rtlCol="0">
            <a:spAutoFit/>
          </a:bodyPr>
          <a:lstStyle/>
          <a:p>
            <a:pPr marL="12700">
              <a:lnSpc>
                <a:spcPct val="100000"/>
              </a:lnSpc>
              <a:spcBef>
                <a:spcPts val="95"/>
              </a:spcBef>
              <a:tabLst>
                <a:tab pos="3929379" algn="l"/>
              </a:tabLst>
            </a:pPr>
            <a:r>
              <a:rPr sz="4000" spc="-10" dirty="0">
                <a:solidFill>
                  <a:schemeClr val="bg1"/>
                </a:solidFill>
              </a:rPr>
              <a:t>CONTENTS</a:t>
            </a:r>
            <a:r>
              <a:rPr sz="4000" spc="15" dirty="0">
                <a:solidFill>
                  <a:schemeClr val="bg1"/>
                </a:solidFill>
              </a:rPr>
              <a:t> </a:t>
            </a:r>
            <a:r>
              <a:rPr sz="4000" spc="-5" dirty="0">
                <a:solidFill>
                  <a:schemeClr val="bg1"/>
                </a:solidFill>
              </a:rPr>
              <a:t>OF	MoA : Sec</a:t>
            </a:r>
            <a:r>
              <a:rPr sz="4000" spc="-280" dirty="0">
                <a:solidFill>
                  <a:schemeClr val="bg1"/>
                </a:solidFill>
              </a:rPr>
              <a:t> </a:t>
            </a:r>
            <a:r>
              <a:rPr sz="4000" spc="-5" dirty="0">
                <a:solidFill>
                  <a:schemeClr val="bg1"/>
                </a:solidFill>
              </a:rPr>
              <a:t>13</a:t>
            </a:r>
            <a:endParaRPr sz="4000" dirty="0">
              <a:solidFill>
                <a:schemeClr val="bg1"/>
              </a:solidFill>
            </a:endParaRPr>
          </a:p>
        </p:txBody>
      </p:sp>
      <p:sp>
        <p:nvSpPr>
          <p:cNvPr id="4" name="object 4"/>
          <p:cNvSpPr txBox="1"/>
          <p:nvPr/>
        </p:nvSpPr>
        <p:spPr>
          <a:xfrm>
            <a:off x="990600" y="1752600"/>
            <a:ext cx="8455660" cy="4888902"/>
          </a:xfrm>
          <a:prstGeom prst="rect">
            <a:avLst/>
          </a:prstGeom>
        </p:spPr>
        <p:txBody>
          <a:bodyPr vert="horz" wrap="square" lIns="0" tIns="12065" rIns="0" bIns="0" rtlCol="0">
            <a:spAutoFit/>
          </a:bodyPr>
          <a:lstStyle/>
          <a:p>
            <a:pPr marL="287020" indent="-274955">
              <a:lnSpc>
                <a:spcPct val="100000"/>
              </a:lnSpc>
              <a:spcBef>
                <a:spcPts val="1680"/>
              </a:spcBef>
              <a:buClr>
                <a:srgbClr val="B1E288"/>
              </a:buClr>
              <a:buSzPct val="78947"/>
              <a:buFont typeface="Wingdings"/>
              <a:buChar char=""/>
              <a:tabLst>
                <a:tab pos="286385" algn="l"/>
                <a:tab pos="287655" algn="l"/>
              </a:tabLst>
            </a:pPr>
            <a:r>
              <a:rPr lang="en-US" sz="1900" spc="15" dirty="0">
                <a:solidFill>
                  <a:schemeClr val="bg1"/>
                </a:solidFill>
                <a:latin typeface="Arial"/>
                <a:cs typeface="Arial"/>
              </a:rPr>
              <a:t>THE NAMECLAUSE</a:t>
            </a:r>
          </a:p>
          <a:p>
            <a:pPr marL="287020" indent="-274955">
              <a:lnSpc>
                <a:spcPct val="100000"/>
              </a:lnSpc>
              <a:spcBef>
                <a:spcPts val="1680"/>
              </a:spcBef>
              <a:buClr>
                <a:srgbClr val="B1E288"/>
              </a:buClr>
              <a:buSzPct val="78947"/>
              <a:buFont typeface="Wingdings"/>
              <a:buChar char=""/>
              <a:tabLst>
                <a:tab pos="286385" algn="l"/>
                <a:tab pos="287655" algn="l"/>
              </a:tabLst>
            </a:pPr>
            <a:r>
              <a:rPr lang="en-US" sz="1900" spc="15" dirty="0">
                <a:solidFill>
                  <a:schemeClr val="bg1"/>
                </a:solidFill>
                <a:latin typeface="Arial"/>
                <a:cs typeface="Arial"/>
              </a:rPr>
              <a:t>THE REGISTER OFFICE CLAUSE</a:t>
            </a:r>
          </a:p>
          <a:p>
            <a:pPr marL="287020" indent="-274955">
              <a:lnSpc>
                <a:spcPct val="100000"/>
              </a:lnSpc>
              <a:spcBef>
                <a:spcPts val="1680"/>
              </a:spcBef>
              <a:buClr>
                <a:srgbClr val="B1E288"/>
              </a:buClr>
              <a:buSzPct val="78947"/>
              <a:buFont typeface="Wingdings"/>
              <a:buChar char=""/>
              <a:tabLst>
                <a:tab pos="286385" algn="l"/>
                <a:tab pos="287655" algn="l"/>
              </a:tabLst>
            </a:pPr>
            <a:r>
              <a:rPr lang="en-US" sz="1900" spc="15" dirty="0">
                <a:solidFill>
                  <a:schemeClr val="bg1"/>
                </a:solidFill>
                <a:latin typeface="Arial"/>
                <a:cs typeface="Arial"/>
              </a:rPr>
              <a:t>THE OBJECT CLAUSE</a:t>
            </a:r>
          </a:p>
          <a:p>
            <a:pPr marL="287020" indent="-274955">
              <a:lnSpc>
                <a:spcPct val="100000"/>
              </a:lnSpc>
              <a:spcBef>
                <a:spcPts val="1680"/>
              </a:spcBef>
              <a:buClr>
                <a:srgbClr val="B1E288"/>
              </a:buClr>
              <a:buSzPct val="78947"/>
              <a:buFont typeface="Wingdings"/>
              <a:buChar char=""/>
              <a:tabLst>
                <a:tab pos="286385" algn="l"/>
                <a:tab pos="287655" algn="l"/>
              </a:tabLst>
            </a:pPr>
            <a:r>
              <a:rPr lang="en-US" sz="1900" spc="15" dirty="0">
                <a:solidFill>
                  <a:schemeClr val="bg1"/>
                </a:solidFill>
                <a:latin typeface="Arial"/>
                <a:cs typeface="Arial"/>
              </a:rPr>
              <a:t>THE CAPITAL </a:t>
            </a:r>
            <a:r>
              <a:rPr lang="en-US" sz="1900" spc="15" dirty="0" smtClean="0">
                <a:solidFill>
                  <a:schemeClr val="bg1"/>
                </a:solidFill>
                <a:latin typeface="Arial"/>
                <a:cs typeface="Arial"/>
              </a:rPr>
              <a:t>CLAUSE</a:t>
            </a:r>
            <a:endParaRPr lang="en-US" sz="1900" spc="120" dirty="0" smtClean="0">
              <a:solidFill>
                <a:schemeClr val="bg1"/>
              </a:solidFill>
              <a:latin typeface="Arial"/>
              <a:cs typeface="Arial"/>
            </a:endParaRPr>
          </a:p>
          <a:p>
            <a:pPr marL="287020" indent="-274955">
              <a:lnSpc>
                <a:spcPct val="100000"/>
              </a:lnSpc>
              <a:spcBef>
                <a:spcPts val="95"/>
              </a:spcBef>
              <a:buClr>
                <a:srgbClr val="B1E288"/>
              </a:buClr>
              <a:buSzPct val="78947"/>
              <a:buFont typeface="Wingdings"/>
              <a:buChar char=""/>
              <a:tabLst>
                <a:tab pos="286385" algn="l"/>
                <a:tab pos="287655" algn="l"/>
              </a:tabLst>
            </a:pPr>
            <a:endParaRPr lang="en-US" sz="1900" spc="120" dirty="0" smtClean="0">
              <a:solidFill>
                <a:schemeClr val="bg1"/>
              </a:solidFill>
              <a:latin typeface="Arial"/>
              <a:cs typeface="Arial"/>
            </a:endParaRPr>
          </a:p>
          <a:p>
            <a:pPr marL="287020" indent="-274955">
              <a:lnSpc>
                <a:spcPct val="100000"/>
              </a:lnSpc>
              <a:spcBef>
                <a:spcPts val="95"/>
              </a:spcBef>
              <a:buClr>
                <a:srgbClr val="B1E288"/>
              </a:buClr>
              <a:buSzPct val="78947"/>
              <a:buFont typeface="Wingdings"/>
              <a:buChar char=""/>
              <a:tabLst>
                <a:tab pos="286385" algn="l"/>
                <a:tab pos="287655" algn="l"/>
              </a:tabLst>
            </a:pPr>
            <a:r>
              <a:rPr sz="1900" spc="120" dirty="0" smtClean="0">
                <a:solidFill>
                  <a:schemeClr val="bg1"/>
                </a:solidFill>
                <a:latin typeface="Arial"/>
                <a:cs typeface="Arial"/>
              </a:rPr>
              <a:t>THE </a:t>
            </a:r>
            <a:r>
              <a:rPr sz="1900" spc="135" dirty="0">
                <a:solidFill>
                  <a:schemeClr val="bg1"/>
                </a:solidFill>
                <a:latin typeface="Arial"/>
                <a:cs typeface="Arial"/>
              </a:rPr>
              <a:t>LIABILITY</a:t>
            </a:r>
            <a:r>
              <a:rPr sz="1900" spc="45" dirty="0">
                <a:solidFill>
                  <a:schemeClr val="bg1"/>
                </a:solidFill>
                <a:latin typeface="Arial"/>
                <a:cs typeface="Arial"/>
              </a:rPr>
              <a:t> </a:t>
            </a:r>
            <a:r>
              <a:rPr sz="1900" spc="10" dirty="0">
                <a:solidFill>
                  <a:schemeClr val="bg1"/>
                </a:solidFill>
                <a:latin typeface="Arial"/>
                <a:cs typeface="Arial"/>
              </a:rPr>
              <a:t>CLAUSE.</a:t>
            </a:r>
            <a:endParaRPr sz="1900" dirty="0">
              <a:solidFill>
                <a:schemeClr val="bg1"/>
              </a:solidFill>
              <a:latin typeface="Arial"/>
              <a:cs typeface="Arial"/>
            </a:endParaRPr>
          </a:p>
          <a:p>
            <a:pPr marL="287020" indent="-274955">
              <a:lnSpc>
                <a:spcPct val="100000"/>
              </a:lnSpc>
              <a:spcBef>
                <a:spcPts val="1680"/>
              </a:spcBef>
              <a:buClr>
                <a:srgbClr val="B1E288"/>
              </a:buClr>
              <a:buSzPct val="78947"/>
              <a:buFont typeface="Wingdings"/>
              <a:buChar char=""/>
              <a:tabLst>
                <a:tab pos="286385" algn="l"/>
                <a:tab pos="287655" algn="l"/>
              </a:tabLst>
            </a:pPr>
            <a:r>
              <a:rPr sz="1900" spc="120" dirty="0">
                <a:solidFill>
                  <a:schemeClr val="bg1"/>
                </a:solidFill>
                <a:latin typeface="Arial"/>
                <a:cs typeface="Arial"/>
              </a:rPr>
              <a:t>THE </a:t>
            </a:r>
            <a:r>
              <a:rPr sz="1900" spc="100" dirty="0">
                <a:solidFill>
                  <a:schemeClr val="bg1"/>
                </a:solidFill>
                <a:latin typeface="Arial"/>
                <a:cs typeface="Arial"/>
              </a:rPr>
              <a:t>ASSOCIATION</a:t>
            </a:r>
            <a:r>
              <a:rPr sz="1900" spc="50" dirty="0">
                <a:solidFill>
                  <a:schemeClr val="bg1"/>
                </a:solidFill>
                <a:latin typeface="Arial"/>
                <a:cs typeface="Arial"/>
              </a:rPr>
              <a:t> </a:t>
            </a:r>
            <a:r>
              <a:rPr sz="1900" spc="15" dirty="0">
                <a:solidFill>
                  <a:schemeClr val="bg1"/>
                </a:solidFill>
                <a:latin typeface="Arial"/>
                <a:cs typeface="Arial"/>
              </a:rPr>
              <a:t>CLAUSE</a:t>
            </a:r>
            <a:r>
              <a:rPr sz="1900" spc="15" dirty="0" smtClean="0">
                <a:solidFill>
                  <a:schemeClr val="bg1"/>
                </a:solidFill>
                <a:latin typeface="Arial"/>
                <a:cs typeface="Arial"/>
              </a:rPr>
              <a:t>.</a:t>
            </a:r>
            <a:endParaRPr lang="en-US" sz="1900" spc="15" dirty="0" smtClean="0">
              <a:solidFill>
                <a:schemeClr val="bg1"/>
              </a:solidFill>
              <a:latin typeface="Arial"/>
              <a:cs typeface="Arial"/>
            </a:endParaRPr>
          </a:p>
          <a:p>
            <a:pPr marL="287020" indent="-274955">
              <a:lnSpc>
                <a:spcPct val="100000"/>
              </a:lnSpc>
              <a:spcBef>
                <a:spcPts val="1680"/>
              </a:spcBef>
              <a:buClr>
                <a:srgbClr val="B1E288"/>
              </a:buClr>
              <a:buSzPct val="78947"/>
              <a:buFont typeface="Wingdings"/>
              <a:buChar char=""/>
              <a:tabLst>
                <a:tab pos="286385" algn="l"/>
                <a:tab pos="287655" algn="l"/>
              </a:tabLst>
            </a:pPr>
            <a:endParaRPr sz="1900" dirty="0">
              <a:solidFill>
                <a:schemeClr val="bg1"/>
              </a:solidFill>
              <a:latin typeface="Arial"/>
              <a:cs typeface="Arial"/>
            </a:endParaRPr>
          </a:p>
          <a:p>
            <a:pPr>
              <a:lnSpc>
                <a:spcPct val="100000"/>
              </a:lnSpc>
            </a:pPr>
            <a:endParaRPr sz="1900" dirty="0">
              <a:solidFill>
                <a:schemeClr val="bg1"/>
              </a:solidFill>
              <a:latin typeface="Arial"/>
              <a:cs typeface="Arial"/>
            </a:endParaRPr>
          </a:p>
          <a:p>
            <a:pPr>
              <a:lnSpc>
                <a:spcPct val="100000"/>
              </a:lnSpc>
              <a:spcBef>
                <a:spcPts val="25"/>
              </a:spcBef>
            </a:pPr>
            <a:endParaRPr sz="2400" dirty="0">
              <a:solidFill>
                <a:schemeClr val="bg1"/>
              </a:solidFill>
              <a:latin typeface="Arial"/>
              <a:cs typeface="Arial"/>
            </a:endParaRPr>
          </a:p>
          <a:p>
            <a:pPr marL="12700" marR="5080">
              <a:lnSpc>
                <a:spcPct val="130000"/>
              </a:lnSpc>
              <a:spcBef>
                <a:spcPts val="5"/>
              </a:spcBef>
            </a:pPr>
            <a:r>
              <a:rPr sz="1900" b="1" u="sng" spc="85" dirty="0">
                <a:solidFill>
                  <a:schemeClr val="bg1"/>
                </a:solidFill>
                <a:uFill>
                  <a:solidFill>
                    <a:srgbClr val="FFFFFF"/>
                  </a:solidFill>
                </a:uFill>
                <a:latin typeface="Times New Roman"/>
                <a:cs typeface="Times New Roman"/>
              </a:rPr>
              <a:t>NOTE</a:t>
            </a:r>
            <a:r>
              <a:rPr sz="1900" b="1" spc="85" dirty="0">
                <a:solidFill>
                  <a:schemeClr val="bg1"/>
                </a:solidFill>
                <a:latin typeface="Times New Roman"/>
                <a:cs typeface="Times New Roman"/>
              </a:rPr>
              <a:t> </a:t>
            </a:r>
            <a:r>
              <a:rPr sz="1900" b="1" spc="-170" dirty="0">
                <a:solidFill>
                  <a:schemeClr val="bg1"/>
                </a:solidFill>
                <a:latin typeface="Times New Roman"/>
                <a:cs typeface="Times New Roman"/>
              </a:rPr>
              <a:t>: </a:t>
            </a:r>
            <a:r>
              <a:rPr sz="1900" spc="-20" dirty="0">
                <a:solidFill>
                  <a:schemeClr val="bg1"/>
                </a:solidFill>
                <a:latin typeface="Arial"/>
                <a:cs typeface="Arial"/>
              </a:rPr>
              <a:t>The </a:t>
            </a:r>
            <a:r>
              <a:rPr sz="1900" spc="100" dirty="0">
                <a:solidFill>
                  <a:schemeClr val="bg1"/>
                </a:solidFill>
                <a:latin typeface="Arial"/>
                <a:cs typeface="Arial"/>
              </a:rPr>
              <a:t>MoA </a:t>
            </a:r>
            <a:r>
              <a:rPr sz="1900" spc="-30" dirty="0">
                <a:solidFill>
                  <a:schemeClr val="bg1"/>
                </a:solidFill>
                <a:latin typeface="Arial"/>
                <a:cs typeface="Arial"/>
              </a:rPr>
              <a:t>must </a:t>
            </a:r>
            <a:r>
              <a:rPr sz="1900" spc="-175" dirty="0">
                <a:solidFill>
                  <a:schemeClr val="bg1"/>
                </a:solidFill>
                <a:latin typeface="Arial"/>
                <a:cs typeface="Arial"/>
              </a:rPr>
              <a:t>be </a:t>
            </a:r>
            <a:r>
              <a:rPr sz="1900" spc="-85" dirty="0">
                <a:solidFill>
                  <a:schemeClr val="bg1"/>
                </a:solidFill>
                <a:latin typeface="Arial"/>
                <a:cs typeface="Arial"/>
              </a:rPr>
              <a:t>signed </a:t>
            </a:r>
            <a:r>
              <a:rPr sz="1900" spc="-20" dirty="0">
                <a:solidFill>
                  <a:schemeClr val="bg1"/>
                </a:solidFill>
                <a:latin typeface="Arial"/>
                <a:cs typeface="Arial"/>
              </a:rPr>
              <a:t>by </a:t>
            </a:r>
            <a:r>
              <a:rPr sz="1900" spc="-55" dirty="0">
                <a:solidFill>
                  <a:schemeClr val="bg1"/>
                </a:solidFill>
                <a:latin typeface="Arial"/>
                <a:cs typeface="Arial"/>
              </a:rPr>
              <a:t>at </a:t>
            </a:r>
            <a:r>
              <a:rPr sz="1900" spc="-90" dirty="0">
                <a:solidFill>
                  <a:schemeClr val="bg1"/>
                </a:solidFill>
                <a:latin typeface="Arial"/>
                <a:cs typeface="Arial"/>
              </a:rPr>
              <a:t>least </a:t>
            </a:r>
            <a:r>
              <a:rPr sz="1900" spc="-130" dirty="0">
                <a:solidFill>
                  <a:schemeClr val="bg1"/>
                </a:solidFill>
                <a:latin typeface="Arial"/>
                <a:cs typeface="Arial"/>
              </a:rPr>
              <a:t>seven </a:t>
            </a:r>
            <a:r>
              <a:rPr sz="1900" spc="-90" dirty="0">
                <a:solidFill>
                  <a:schemeClr val="bg1"/>
                </a:solidFill>
                <a:latin typeface="Arial"/>
                <a:cs typeface="Arial"/>
              </a:rPr>
              <a:t>subscribers </a:t>
            </a:r>
            <a:r>
              <a:rPr sz="1900" spc="70" dirty="0">
                <a:solidFill>
                  <a:schemeClr val="bg1"/>
                </a:solidFill>
                <a:latin typeface="Arial"/>
                <a:cs typeface="Arial"/>
              </a:rPr>
              <a:t>in </a:t>
            </a:r>
            <a:r>
              <a:rPr sz="1900" spc="-50" dirty="0">
                <a:solidFill>
                  <a:schemeClr val="bg1"/>
                </a:solidFill>
                <a:latin typeface="Arial"/>
                <a:cs typeface="Arial"/>
              </a:rPr>
              <a:t>the </a:t>
            </a:r>
            <a:r>
              <a:rPr sz="1900" spc="-200" dirty="0">
                <a:solidFill>
                  <a:schemeClr val="bg1"/>
                </a:solidFill>
                <a:latin typeface="Arial"/>
                <a:cs typeface="Arial"/>
              </a:rPr>
              <a:t>case </a:t>
            </a:r>
            <a:r>
              <a:rPr sz="1900" spc="10" dirty="0">
                <a:solidFill>
                  <a:schemeClr val="bg1"/>
                </a:solidFill>
                <a:latin typeface="Arial"/>
                <a:cs typeface="Arial"/>
              </a:rPr>
              <a:t>of </a:t>
            </a:r>
            <a:r>
              <a:rPr sz="1900" spc="-40" dirty="0">
                <a:solidFill>
                  <a:schemeClr val="bg1"/>
                </a:solidFill>
                <a:latin typeface="Arial"/>
                <a:cs typeface="Arial"/>
              </a:rPr>
              <a:t>Public  </a:t>
            </a:r>
            <a:r>
              <a:rPr sz="1900" spc="-45" dirty="0">
                <a:solidFill>
                  <a:schemeClr val="bg1"/>
                </a:solidFill>
                <a:latin typeface="Arial"/>
                <a:cs typeface="Arial"/>
              </a:rPr>
              <a:t>Company </a:t>
            </a:r>
            <a:r>
              <a:rPr sz="1900" spc="-100" dirty="0">
                <a:solidFill>
                  <a:schemeClr val="bg1"/>
                </a:solidFill>
                <a:latin typeface="Arial"/>
                <a:cs typeface="Arial"/>
              </a:rPr>
              <a:t>and </a:t>
            </a:r>
            <a:r>
              <a:rPr sz="1900" spc="15" dirty="0">
                <a:solidFill>
                  <a:schemeClr val="bg1"/>
                </a:solidFill>
                <a:latin typeface="Arial"/>
                <a:cs typeface="Arial"/>
              </a:rPr>
              <a:t>two </a:t>
            </a:r>
            <a:r>
              <a:rPr sz="1900" spc="65" dirty="0">
                <a:solidFill>
                  <a:schemeClr val="bg1"/>
                </a:solidFill>
                <a:latin typeface="Arial"/>
                <a:cs typeface="Arial"/>
              </a:rPr>
              <a:t>in </a:t>
            </a:r>
            <a:r>
              <a:rPr sz="1900" spc="-50" dirty="0">
                <a:solidFill>
                  <a:schemeClr val="bg1"/>
                </a:solidFill>
                <a:latin typeface="Arial"/>
                <a:cs typeface="Arial"/>
              </a:rPr>
              <a:t>the </a:t>
            </a:r>
            <a:r>
              <a:rPr sz="1900" spc="-200" dirty="0">
                <a:solidFill>
                  <a:schemeClr val="bg1"/>
                </a:solidFill>
                <a:latin typeface="Arial"/>
                <a:cs typeface="Arial"/>
              </a:rPr>
              <a:t>case </a:t>
            </a:r>
            <a:r>
              <a:rPr sz="1900" spc="10" dirty="0">
                <a:solidFill>
                  <a:schemeClr val="bg1"/>
                </a:solidFill>
                <a:latin typeface="Arial"/>
                <a:cs typeface="Arial"/>
              </a:rPr>
              <a:t>of </a:t>
            </a:r>
            <a:r>
              <a:rPr sz="1900" spc="-35" dirty="0">
                <a:solidFill>
                  <a:schemeClr val="bg1"/>
                </a:solidFill>
                <a:latin typeface="Arial"/>
                <a:cs typeface="Arial"/>
              </a:rPr>
              <a:t>Private</a:t>
            </a:r>
            <a:r>
              <a:rPr sz="1900" spc="-50" dirty="0">
                <a:solidFill>
                  <a:schemeClr val="bg1"/>
                </a:solidFill>
                <a:latin typeface="Arial"/>
                <a:cs typeface="Arial"/>
              </a:rPr>
              <a:t> </a:t>
            </a:r>
            <a:r>
              <a:rPr sz="1900" spc="-70" dirty="0">
                <a:solidFill>
                  <a:schemeClr val="bg1"/>
                </a:solidFill>
                <a:latin typeface="Arial"/>
                <a:cs typeface="Arial"/>
              </a:rPr>
              <a:t>company.</a:t>
            </a:r>
            <a:endParaRPr sz="1900" dirty="0">
              <a:solidFill>
                <a:schemeClr val="bg1"/>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24916" y="470662"/>
            <a:ext cx="7585709" cy="696595"/>
          </a:xfrm>
          <a:prstGeom prst="rect">
            <a:avLst/>
          </a:prstGeom>
        </p:spPr>
        <p:txBody>
          <a:bodyPr vert="horz" wrap="square" lIns="0" tIns="13335" rIns="0" bIns="0" rtlCol="0">
            <a:spAutoFit/>
          </a:bodyPr>
          <a:lstStyle/>
          <a:p>
            <a:pPr marL="12700">
              <a:lnSpc>
                <a:spcPct val="100000"/>
              </a:lnSpc>
              <a:spcBef>
                <a:spcPts val="105"/>
              </a:spcBef>
            </a:pPr>
            <a:r>
              <a:rPr sz="4400" spc="-10" dirty="0">
                <a:solidFill>
                  <a:schemeClr val="bg1"/>
                </a:solidFill>
              </a:rPr>
              <a:t>ARTICLES </a:t>
            </a:r>
            <a:r>
              <a:rPr sz="4400" dirty="0">
                <a:solidFill>
                  <a:schemeClr val="bg1"/>
                </a:solidFill>
              </a:rPr>
              <a:t>OF</a:t>
            </a:r>
            <a:r>
              <a:rPr sz="4400" spc="-305" dirty="0">
                <a:solidFill>
                  <a:schemeClr val="bg1"/>
                </a:solidFill>
              </a:rPr>
              <a:t> </a:t>
            </a:r>
            <a:r>
              <a:rPr sz="4400" spc="-30" dirty="0">
                <a:solidFill>
                  <a:schemeClr val="bg1"/>
                </a:solidFill>
              </a:rPr>
              <a:t>ASSOCIATION</a:t>
            </a:r>
            <a:endParaRPr sz="4400" dirty="0">
              <a:solidFill>
                <a:schemeClr val="bg1"/>
              </a:solidFill>
            </a:endParaRPr>
          </a:p>
        </p:txBody>
      </p:sp>
      <p:sp>
        <p:nvSpPr>
          <p:cNvPr id="3" name="object 3"/>
          <p:cNvSpPr txBox="1"/>
          <p:nvPr/>
        </p:nvSpPr>
        <p:spPr>
          <a:xfrm>
            <a:off x="1181811" y="2023084"/>
            <a:ext cx="8214359" cy="879151"/>
          </a:xfrm>
          <a:prstGeom prst="rect">
            <a:avLst/>
          </a:prstGeom>
        </p:spPr>
        <p:txBody>
          <a:bodyPr vert="horz" wrap="square" lIns="0" tIns="12700" rIns="0" bIns="0" rtlCol="0">
            <a:spAutoFit/>
          </a:bodyPr>
          <a:lstStyle/>
          <a:p>
            <a:pPr marL="287020" marR="5080" indent="-274955">
              <a:lnSpc>
                <a:spcPct val="150000"/>
              </a:lnSpc>
              <a:spcBef>
                <a:spcPts val="100"/>
              </a:spcBef>
              <a:buClr>
                <a:srgbClr val="B1E288"/>
              </a:buClr>
              <a:buSzPct val="80000"/>
              <a:buFont typeface="Wingdings"/>
              <a:buChar char=""/>
              <a:tabLst>
                <a:tab pos="286385" algn="l"/>
                <a:tab pos="287655" algn="l"/>
              </a:tabLst>
            </a:pPr>
            <a:r>
              <a:rPr sz="2000" spc="-15" dirty="0">
                <a:solidFill>
                  <a:schemeClr val="bg1"/>
                </a:solidFill>
                <a:latin typeface="Arial"/>
                <a:cs typeface="Arial"/>
              </a:rPr>
              <a:t>The </a:t>
            </a:r>
            <a:r>
              <a:rPr sz="2000" spc="90" dirty="0">
                <a:solidFill>
                  <a:schemeClr val="bg1"/>
                </a:solidFill>
                <a:latin typeface="Arial"/>
                <a:cs typeface="Arial"/>
              </a:rPr>
              <a:t>AoA </a:t>
            </a:r>
            <a:r>
              <a:rPr sz="2000" spc="-55" dirty="0">
                <a:solidFill>
                  <a:schemeClr val="bg1"/>
                </a:solidFill>
                <a:latin typeface="Arial"/>
                <a:cs typeface="Arial"/>
              </a:rPr>
              <a:t>contains </a:t>
            </a:r>
            <a:r>
              <a:rPr sz="2000" spc="-50" dirty="0">
                <a:solidFill>
                  <a:schemeClr val="bg1"/>
                </a:solidFill>
                <a:latin typeface="Arial"/>
                <a:cs typeface="Arial"/>
              </a:rPr>
              <a:t>regulations </a:t>
            </a:r>
            <a:r>
              <a:rPr sz="2000" spc="-60" dirty="0">
                <a:solidFill>
                  <a:schemeClr val="bg1"/>
                </a:solidFill>
                <a:latin typeface="Arial"/>
                <a:cs typeface="Arial"/>
              </a:rPr>
              <a:t>regarding </a:t>
            </a:r>
            <a:r>
              <a:rPr sz="2000" spc="10" dirty="0">
                <a:solidFill>
                  <a:schemeClr val="bg1"/>
                </a:solidFill>
                <a:latin typeface="Arial"/>
                <a:cs typeface="Arial"/>
              </a:rPr>
              <a:t>all </a:t>
            </a:r>
            <a:r>
              <a:rPr sz="2000" spc="-25" dirty="0">
                <a:solidFill>
                  <a:schemeClr val="bg1"/>
                </a:solidFill>
                <a:latin typeface="Arial"/>
                <a:cs typeface="Arial"/>
              </a:rPr>
              <a:t>matter </a:t>
            </a:r>
            <a:r>
              <a:rPr sz="2000" spc="-55" dirty="0">
                <a:solidFill>
                  <a:schemeClr val="bg1"/>
                </a:solidFill>
                <a:latin typeface="Arial"/>
                <a:cs typeface="Arial"/>
              </a:rPr>
              <a:t>concerning </a:t>
            </a:r>
            <a:r>
              <a:rPr sz="2000" spc="-45" dirty="0">
                <a:solidFill>
                  <a:schemeClr val="bg1"/>
                </a:solidFill>
                <a:latin typeface="Arial"/>
                <a:cs typeface="Arial"/>
              </a:rPr>
              <a:t>the</a:t>
            </a:r>
            <a:r>
              <a:rPr sz="2000" spc="-385" dirty="0">
                <a:solidFill>
                  <a:schemeClr val="bg1"/>
                </a:solidFill>
                <a:latin typeface="Arial"/>
                <a:cs typeface="Arial"/>
              </a:rPr>
              <a:t> </a:t>
            </a:r>
            <a:r>
              <a:rPr sz="2000" dirty="0">
                <a:solidFill>
                  <a:schemeClr val="bg1"/>
                </a:solidFill>
                <a:latin typeface="Arial"/>
                <a:cs typeface="Arial"/>
              </a:rPr>
              <a:t>internal  </a:t>
            </a:r>
            <a:r>
              <a:rPr sz="2000" spc="-20" dirty="0">
                <a:solidFill>
                  <a:schemeClr val="bg1"/>
                </a:solidFill>
                <a:latin typeface="Arial"/>
                <a:cs typeface="Arial"/>
              </a:rPr>
              <a:t>affairs </a:t>
            </a:r>
            <a:r>
              <a:rPr sz="2000" spc="15" dirty="0">
                <a:solidFill>
                  <a:schemeClr val="bg1"/>
                </a:solidFill>
                <a:latin typeface="Arial"/>
                <a:cs typeface="Arial"/>
              </a:rPr>
              <a:t>of </a:t>
            </a:r>
            <a:r>
              <a:rPr sz="2000" spc="-45" dirty="0">
                <a:solidFill>
                  <a:schemeClr val="bg1"/>
                </a:solidFill>
                <a:latin typeface="Arial"/>
                <a:cs typeface="Arial"/>
              </a:rPr>
              <a:t>the</a:t>
            </a:r>
            <a:r>
              <a:rPr sz="2000" spc="-190" dirty="0">
                <a:solidFill>
                  <a:schemeClr val="bg1"/>
                </a:solidFill>
                <a:latin typeface="Arial"/>
                <a:cs typeface="Arial"/>
              </a:rPr>
              <a:t> </a:t>
            </a:r>
            <a:r>
              <a:rPr sz="2000" spc="-70" dirty="0">
                <a:solidFill>
                  <a:schemeClr val="bg1"/>
                </a:solidFill>
                <a:latin typeface="Arial"/>
                <a:cs typeface="Arial"/>
              </a:rPr>
              <a:t>company.</a:t>
            </a:r>
            <a:endParaRPr sz="2000" dirty="0">
              <a:solidFill>
                <a:schemeClr val="bg1"/>
              </a:solidFill>
              <a:latin typeface="Arial"/>
              <a:cs typeface="Arial"/>
            </a:endParaRPr>
          </a:p>
        </p:txBody>
      </p:sp>
      <p:sp>
        <p:nvSpPr>
          <p:cNvPr id="4" name="object 4"/>
          <p:cNvSpPr txBox="1"/>
          <p:nvPr/>
        </p:nvSpPr>
        <p:spPr>
          <a:xfrm>
            <a:off x="1181811" y="3801236"/>
            <a:ext cx="7903845" cy="330835"/>
          </a:xfrm>
          <a:prstGeom prst="rect">
            <a:avLst/>
          </a:prstGeom>
        </p:spPr>
        <p:txBody>
          <a:bodyPr vert="horz" wrap="square" lIns="0" tIns="12700" rIns="0" bIns="0" rtlCol="0">
            <a:spAutoFit/>
          </a:bodyPr>
          <a:lstStyle/>
          <a:p>
            <a:pPr marL="287020" indent="-274955">
              <a:lnSpc>
                <a:spcPct val="100000"/>
              </a:lnSpc>
              <a:spcBef>
                <a:spcPts val="100"/>
              </a:spcBef>
              <a:buClr>
                <a:srgbClr val="B1E288"/>
              </a:buClr>
              <a:buSzPct val="80000"/>
              <a:buFont typeface="Wingdings"/>
              <a:buChar char=""/>
              <a:tabLst>
                <a:tab pos="286385" algn="l"/>
                <a:tab pos="287655" algn="l"/>
              </a:tabLst>
            </a:pPr>
            <a:r>
              <a:rPr sz="2000" spc="90" dirty="0">
                <a:solidFill>
                  <a:schemeClr val="bg1"/>
                </a:solidFill>
                <a:latin typeface="Arial"/>
                <a:cs typeface="Arial"/>
              </a:rPr>
              <a:t>AoA </a:t>
            </a:r>
            <a:r>
              <a:rPr sz="2000" spc="-55" dirty="0">
                <a:solidFill>
                  <a:schemeClr val="bg1"/>
                </a:solidFill>
                <a:latin typeface="Arial"/>
                <a:cs typeface="Arial"/>
              </a:rPr>
              <a:t>should </a:t>
            </a:r>
            <a:r>
              <a:rPr sz="2000" spc="-175" dirty="0">
                <a:solidFill>
                  <a:schemeClr val="bg1"/>
                </a:solidFill>
                <a:latin typeface="Arial"/>
                <a:cs typeface="Arial"/>
              </a:rPr>
              <a:t>be </a:t>
            </a:r>
            <a:r>
              <a:rPr sz="2000" spc="-20" dirty="0">
                <a:solidFill>
                  <a:schemeClr val="bg1"/>
                </a:solidFill>
                <a:latin typeface="Arial"/>
                <a:cs typeface="Arial"/>
              </a:rPr>
              <a:t>printed, </a:t>
            </a:r>
            <a:r>
              <a:rPr sz="2000" spc="-15" dirty="0">
                <a:solidFill>
                  <a:schemeClr val="bg1"/>
                </a:solidFill>
                <a:latin typeface="Arial"/>
                <a:cs typeface="Arial"/>
              </a:rPr>
              <a:t>divided </a:t>
            </a:r>
            <a:r>
              <a:rPr sz="2000" spc="35" dirty="0">
                <a:solidFill>
                  <a:schemeClr val="bg1"/>
                </a:solidFill>
                <a:latin typeface="Arial"/>
                <a:cs typeface="Arial"/>
              </a:rPr>
              <a:t>into </a:t>
            </a:r>
            <a:r>
              <a:rPr sz="2000" spc="-105" dirty="0">
                <a:solidFill>
                  <a:schemeClr val="bg1"/>
                </a:solidFill>
                <a:latin typeface="Arial"/>
                <a:cs typeface="Arial"/>
              </a:rPr>
              <a:t>paragraphs </a:t>
            </a:r>
            <a:r>
              <a:rPr sz="2000" spc="-95" dirty="0">
                <a:solidFill>
                  <a:schemeClr val="bg1"/>
                </a:solidFill>
                <a:latin typeface="Arial"/>
                <a:cs typeface="Arial"/>
              </a:rPr>
              <a:t>and </a:t>
            </a:r>
            <a:r>
              <a:rPr sz="2000" spc="-15" dirty="0">
                <a:solidFill>
                  <a:schemeClr val="bg1"/>
                </a:solidFill>
                <a:latin typeface="Arial"/>
                <a:cs typeface="Arial"/>
              </a:rPr>
              <a:t>serially</a:t>
            </a:r>
            <a:r>
              <a:rPr sz="2000" spc="250" dirty="0">
                <a:solidFill>
                  <a:schemeClr val="bg1"/>
                </a:solidFill>
                <a:latin typeface="Arial"/>
                <a:cs typeface="Arial"/>
              </a:rPr>
              <a:t> </a:t>
            </a:r>
            <a:r>
              <a:rPr sz="2000" spc="-75" dirty="0">
                <a:solidFill>
                  <a:schemeClr val="bg1"/>
                </a:solidFill>
                <a:latin typeface="Arial"/>
                <a:cs typeface="Arial"/>
              </a:rPr>
              <a:t>numbered.</a:t>
            </a:r>
            <a:endParaRPr sz="2000">
              <a:solidFill>
                <a:schemeClr val="bg1"/>
              </a:solidFill>
              <a:latin typeface="Arial"/>
              <a:cs typeface="Arial"/>
            </a:endParaRPr>
          </a:p>
        </p:txBody>
      </p:sp>
      <p:sp>
        <p:nvSpPr>
          <p:cNvPr id="5" name="object 5"/>
          <p:cNvSpPr txBox="1"/>
          <p:nvPr/>
        </p:nvSpPr>
        <p:spPr>
          <a:xfrm>
            <a:off x="1181811" y="4968697"/>
            <a:ext cx="6459220" cy="331470"/>
          </a:xfrm>
          <a:prstGeom prst="rect">
            <a:avLst/>
          </a:prstGeom>
        </p:spPr>
        <p:txBody>
          <a:bodyPr vert="horz" wrap="square" lIns="0" tIns="13335" rIns="0" bIns="0" rtlCol="0">
            <a:spAutoFit/>
          </a:bodyPr>
          <a:lstStyle/>
          <a:p>
            <a:pPr marL="287020" indent="-274955">
              <a:lnSpc>
                <a:spcPct val="100000"/>
              </a:lnSpc>
              <a:spcBef>
                <a:spcPts val="105"/>
              </a:spcBef>
              <a:buClr>
                <a:srgbClr val="B1E288"/>
              </a:buClr>
              <a:buSzPct val="80000"/>
              <a:buFont typeface="Wingdings"/>
              <a:buChar char=""/>
              <a:tabLst>
                <a:tab pos="286385" algn="l"/>
                <a:tab pos="287655" algn="l"/>
              </a:tabLst>
            </a:pPr>
            <a:r>
              <a:rPr sz="2000" spc="20" dirty="0">
                <a:solidFill>
                  <a:schemeClr val="bg1"/>
                </a:solidFill>
                <a:latin typeface="Arial"/>
                <a:cs typeface="Arial"/>
              </a:rPr>
              <a:t>Alteration </a:t>
            </a:r>
            <a:r>
              <a:rPr sz="2000" spc="15" dirty="0">
                <a:solidFill>
                  <a:schemeClr val="bg1"/>
                </a:solidFill>
                <a:latin typeface="Arial"/>
                <a:cs typeface="Arial"/>
              </a:rPr>
              <a:t>of </a:t>
            </a:r>
            <a:r>
              <a:rPr sz="2000" spc="90" dirty="0">
                <a:solidFill>
                  <a:schemeClr val="bg1"/>
                </a:solidFill>
                <a:latin typeface="Arial"/>
                <a:cs typeface="Arial"/>
              </a:rPr>
              <a:t>AoA </a:t>
            </a:r>
            <a:r>
              <a:rPr sz="2000" spc="-30" dirty="0">
                <a:solidFill>
                  <a:schemeClr val="bg1"/>
                </a:solidFill>
                <a:latin typeface="Arial"/>
                <a:cs typeface="Arial"/>
              </a:rPr>
              <a:t>is </a:t>
            </a:r>
            <a:r>
              <a:rPr sz="2000" spc="-105" dirty="0">
                <a:solidFill>
                  <a:schemeClr val="bg1"/>
                </a:solidFill>
                <a:latin typeface="Arial"/>
                <a:cs typeface="Arial"/>
              </a:rPr>
              <a:t>done </a:t>
            </a:r>
            <a:r>
              <a:rPr sz="2000" spc="-15" dirty="0">
                <a:solidFill>
                  <a:schemeClr val="bg1"/>
                </a:solidFill>
                <a:latin typeface="Arial"/>
                <a:cs typeface="Arial"/>
              </a:rPr>
              <a:t>by </a:t>
            </a:r>
            <a:r>
              <a:rPr sz="2000" spc="-105" dirty="0">
                <a:solidFill>
                  <a:schemeClr val="bg1"/>
                </a:solidFill>
                <a:latin typeface="Arial"/>
                <a:cs typeface="Arial"/>
              </a:rPr>
              <a:t>passing </a:t>
            </a:r>
            <a:r>
              <a:rPr sz="2000" spc="-215" dirty="0">
                <a:solidFill>
                  <a:schemeClr val="bg1"/>
                </a:solidFill>
                <a:latin typeface="Arial"/>
                <a:cs typeface="Arial"/>
              </a:rPr>
              <a:t>a </a:t>
            </a:r>
            <a:r>
              <a:rPr sz="2000" spc="-90" dirty="0">
                <a:solidFill>
                  <a:schemeClr val="bg1"/>
                </a:solidFill>
                <a:latin typeface="Arial"/>
                <a:cs typeface="Arial"/>
              </a:rPr>
              <a:t>special</a:t>
            </a:r>
            <a:r>
              <a:rPr sz="2000" spc="200" dirty="0">
                <a:solidFill>
                  <a:schemeClr val="bg1"/>
                </a:solidFill>
                <a:latin typeface="Arial"/>
                <a:cs typeface="Arial"/>
              </a:rPr>
              <a:t> </a:t>
            </a:r>
            <a:r>
              <a:rPr sz="2000" spc="-35" dirty="0">
                <a:solidFill>
                  <a:schemeClr val="bg1"/>
                </a:solidFill>
                <a:latin typeface="Arial"/>
                <a:cs typeface="Arial"/>
              </a:rPr>
              <a:t>resolution.</a:t>
            </a:r>
            <a:endParaRPr sz="2000">
              <a:solidFill>
                <a:schemeClr val="bg1"/>
              </a:solidFill>
              <a:latin typeface="Arial"/>
              <a:cs typeface="Arial"/>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24916" y="470662"/>
            <a:ext cx="5483860" cy="696595"/>
          </a:xfrm>
          <a:prstGeom prst="rect">
            <a:avLst/>
          </a:prstGeom>
        </p:spPr>
        <p:txBody>
          <a:bodyPr vert="horz" wrap="square" lIns="0" tIns="13335" rIns="0" bIns="0" rtlCol="0">
            <a:spAutoFit/>
          </a:bodyPr>
          <a:lstStyle/>
          <a:p>
            <a:pPr marL="12700">
              <a:lnSpc>
                <a:spcPct val="100000"/>
              </a:lnSpc>
              <a:spcBef>
                <a:spcPts val="105"/>
              </a:spcBef>
            </a:pPr>
            <a:r>
              <a:rPr sz="4400" dirty="0">
                <a:solidFill>
                  <a:schemeClr val="bg1"/>
                </a:solidFill>
              </a:rPr>
              <a:t>CONTENTS OF</a:t>
            </a:r>
            <a:r>
              <a:rPr sz="4400" spc="-340" dirty="0">
                <a:solidFill>
                  <a:schemeClr val="bg1"/>
                </a:solidFill>
              </a:rPr>
              <a:t> </a:t>
            </a:r>
            <a:r>
              <a:rPr sz="4400" dirty="0">
                <a:solidFill>
                  <a:schemeClr val="bg1"/>
                </a:solidFill>
              </a:rPr>
              <a:t>AOA</a:t>
            </a:r>
            <a:r>
              <a:rPr sz="4200" dirty="0">
                <a:solidFill>
                  <a:schemeClr val="bg1"/>
                </a:solidFill>
              </a:rPr>
              <a:t>:</a:t>
            </a:r>
          </a:p>
        </p:txBody>
      </p:sp>
      <p:sp>
        <p:nvSpPr>
          <p:cNvPr id="3" name="object 3"/>
          <p:cNvSpPr txBox="1"/>
          <p:nvPr/>
        </p:nvSpPr>
        <p:spPr>
          <a:xfrm>
            <a:off x="1181811" y="1950466"/>
            <a:ext cx="7365365" cy="3773469"/>
          </a:xfrm>
          <a:prstGeom prst="rect">
            <a:avLst/>
          </a:prstGeom>
        </p:spPr>
        <p:txBody>
          <a:bodyPr vert="horz" wrap="square" lIns="0" tIns="13335" rIns="0" bIns="0" rtlCol="0">
            <a:spAutoFit/>
          </a:bodyPr>
          <a:lstStyle/>
          <a:p>
            <a:pPr marL="287020" indent="-274955">
              <a:lnSpc>
                <a:spcPct val="100000"/>
              </a:lnSpc>
              <a:spcBef>
                <a:spcPts val="105"/>
              </a:spcBef>
              <a:buClr>
                <a:srgbClr val="B1E288"/>
              </a:buClr>
              <a:buSzPct val="80000"/>
              <a:buFont typeface="Wingdings"/>
              <a:buChar char=""/>
              <a:tabLst>
                <a:tab pos="286385" algn="l"/>
                <a:tab pos="287655" algn="l"/>
              </a:tabLst>
            </a:pPr>
            <a:r>
              <a:rPr sz="2000" spc="40" dirty="0">
                <a:solidFill>
                  <a:schemeClr val="bg1"/>
                </a:solidFill>
                <a:latin typeface="Arial"/>
                <a:cs typeface="Arial"/>
              </a:rPr>
              <a:t>Division </a:t>
            </a:r>
            <a:r>
              <a:rPr sz="2000" spc="15" dirty="0">
                <a:solidFill>
                  <a:schemeClr val="bg1"/>
                </a:solidFill>
                <a:latin typeface="Arial"/>
                <a:cs typeface="Arial"/>
              </a:rPr>
              <a:t>of</a:t>
            </a:r>
            <a:r>
              <a:rPr sz="2000" spc="-210" dirty="0">
                <a:solidFill>
                  <a:schemeClr val="bg1"/>
                </a:solidFill>
                <a:latin typeface="Arial"/>
                <a:cs typeface="Arial"/>
              </a:rPr>
              <a:t> </a:t>
            </a:r>
            <a:r>
              <a:rPr sz="2000" spc="-120" dirty="0">
                <a:solidFill>
                  <a:schemeClr val="bg1"/>
                </a:solidFill>
                <a:latin typeface="Arial"/>
                <a:cs typeface="Arial"/>
              </a:rPr>
              <a:t>share</a:t>
            </a:r>
            <a:endParaRPr sz="2000" dirty="0">
              <a:solidFill>
                <a:schemeClr val="bg1"/>
              </a:solidFill>
              <a:latin typeface="Arial"/>
              <a:cs typeface="Arial"/>
            </a:endParaRPr>
          </a:p>
          <a:p>
            <a:pPr>
              <a:lnSpc>
                <a:spcPct val="100000"/>
              </a:lnSpc>
              <a:spcBef>
                <a:spcPts val="10"/>
              </a:spcBef>
              <a:buClr>
                <a:srgbClr val="B1E288"/>
              </a:buClr>
              <a:buFont typeface="Wingdings"/>
              <a:buChar char=""/>
            </a:pPr>
            <a:endParaRPr sz="1900" dirty="0">
              <a:solidFill>
                <a:schemeClr val="bg1"/>
              </a:solidFill>
              <a:latin typeface="Arial"/>
              <a:cs typeface="Arial"/>
            </a:endParaRPr>
          </a:p>
          <a:p>
            <a:pPr marL="287020" indent="-274955">
              <a:lnSpc>
                <a:spcPct val="100000"/>
              </a:lnSpc>
              <a:buClr>
                <a:srgbClr val="B1E288"/>
              </a:buClr>
              <a:buSzPct val="80000"/>
              <a:buFont typeface="Wingdings"/>
              <a:buChar char=""/>
              <a:tabLst>
                <a:tab pos="286385" algn="l"/>
                <a:tab pos="287655" algn="l"/>
              </a:tabLst>
            </a:pPr>
            <a:r>
              <a:rPr sz="2000" spc="-100" dirty="0">
                <a:solidFill>
                  <a:schemeClr val="bg1"/>
                </a:solidFill>
                <a:latin typeface="Arial"/>
                <a:cs typeface="Arial"/>
              </a:rPr>
              <a:t>Procedure </a:t>
            </a:r>
            <a:r>
              <a:rPr sz="2000" spc="15" dirty="0">
                <a:solidFill>
                  <a:schemeClr val="bg1"/>
                </a:solidFill>
                <a:latin typeface="Arial"/>
                <a:cs typeface="Arial"/>
              </a:rPr>
              <a:t>of </a:t>
            </a:r>
            <a:r>
              <a:rPr sz="2000" spc="-10" dirty="0">
                <a:solidFill>
                  <a:schemeClr val="bg1"/>
                </a:solidFill>
                <a:latin typeface="Arial"/>
                <a:cs typeface="Arial"/>
              </a:rPr>
              <a:t>holding </a:t>
            </a:r>
            <a:r>
              <a:rPr sz="2000" spc="-100" dirty="0">
                <a:solidFill>
                  <a:schemeClr val="bg1"/>
                </a:solidFill>
                <a:latin typeface="Arial"/>
                <a:cs typeface="Arial"/>
              </a:rPr>
              <a:t>and </a:t>
            </a:r>
            <a:r>
              <a:rPr sz="2000" spc="-40" dirty="0">
                <a:solidFill>
                  <a:schemeClr val="bg1"/>
                </a:solidFill>
                <a:latin typeface="Arial"/>
                <a:cs typeface="Arial"/>
              </a:rPr>
              <a:t>conducting </a:t>
            </a:r>
            <a:r>
              <a:rPr sz="2000" spc="-50" dirty="0">
                <a:solidFill>
                  <a:schemeClr val="bg1"/>
                </a:solidFill>
                <a:latin typeface="Arial"/>
                <a:cs typeface="Arial"/>
              </a:rPr>
              <a:t>the</a:t>
            </a:r>
            <a:r>
              <a:rPr sz="2000" spc="-140" dirty="0">
                <a:solidFill>
                  <a:schemeClr val="bg1"/>
                </a:solidFill>
                <a:latin typeface="Arial"/>
                <a:cs typeface="Arial"/>
              </a:rPr>
              <a:t> </a:t>
            </a:r>
            <a:r>
              <a:rPr sz="2000" spc="-70" dirty="0">
                <a:solidFill>
                  <a:schemeClr val="bg1"/>
                </a:solidFill>
                <a:latin typeface="Arial"/>
                <a:cs typeface="Arial"/>
              </a:rPr>
              <a:t>meetings.</a:t>
            </a:r>
            <a:endParaRPr sz="2000" dirty="0">
              <a:solidFill>
                <a:schemeClr val="bg1"/>
              </a:solidFill>
              <a:latin typeface="Arial"/>
              <a:cs typeface="Arial"/>
            </a:endParaRPr>
          </a:p>
          <a:p>
            <a:pPr>
              <a:lnSpc>
                <a:spcPct val="100000"/>
              </a:lnSpc>
              <a:spcBef>
                <a:spcPts val="25"/>
              </a:spcBef>
              <a:buClr>
                <a:srgbClr val="B1E288"/>
              </a:buClr>
              <a:buFont typeface="Wingdings"/>
              <a:buChar char=""/>
            </a:pPr>
            <a:endParaRPr sz="1900" dirty="0">
              <a:solidFill>
                <a:schemeClr val="bg1"/>
              </a:solidFill>
              <a:latin typeface="Arial"/>
              <a:cs typeface="Arial"/>
            </a:endParaRPr>
          </a:p>
          <a:p>
            <a:pPr marL="287020" indent="-274955">
              <a:lnSpc>
                <a:spcPct val="100000"/>
              </a:lnSpc>
              <a:buClr>
                <a:srgbClr val="B1E288"/>
              </a:buClr>
              <a:buSzPct val="80000"/>
              <a:buFont typeface="Wingdings"/>
              <a:buChar char=""/>
              <a:tabLst>
                <a:tab pos="286385" algn="l"/>
                <a:tab pos="287655" algn="l"/>
              </a:tabLst>
            </a:pPr>
            <a:r>
              <a:rPr sz="2000" spc="50" dirty="0">
                <a:solidFill>
                  <a:schemeClr val="bg1"/>
                </a:solidFill>
                <a:latin typeface="Arial"/>
                <a:cs typeface="Arial"/>
              </a:rPr>
              <a:t>Voting </a:t>
            </a:r>
            <a:r>
              <a:rPr sz="2000" spc="-5" dirty="0">
                <a:solidFill>
                  <a:schemeClr val="bg1"/>
                </a:solidFill>
                <a:latin typeface="Arial"/>
                <a:cs typeface="Arial"/>
              </a:rPr>
              <a:t>rights </a:t>
            </a:r>
            <a:r>
              <a:rPr sz="2000" spc="15" dirty="0">
                <a:solidFill>
                  <a:schemeClr val="bg1"/>
                </a:solidFill>
                <a:latin typeface="Arial"/>
                <a:cs typeface="Arial"/>
              </a:rPr>
              <a:t>of </a:t>
            </a:r>
            <a:r>
              <a:rPr sz="2000" spc="-100" dirty="0">
                <a:solidFill>
                  <a:schemeClr val="bg1"/>
                </a:solidFill>
                <a:latin typeface="Arial"/>
                <a:cs typeface="Arial"/>
              </a:rPr>
              <a:t>members </a:t>
            </a:r>
            <a:r>
              <a:rPr sz="2000" spc="-95" dirty="0">
                <a:solidFill>
                  <a:schemeClr val="bg1"/>
                </a:solidFill>
                <a:latin typeface="Arial"/>
                <a:cs typeface="Arial"/>
              </a:rPr>
              <a:t>and </a:t>
            </a:r>
            <a:r>
              <a:rPr sz="2000" spc="-60" dirty="0">
                <a:solidFill>
                  <a:schemeClr val="bg1"/>
                </a:solidFill>
                <a:latin typeface="Arial"/>
                <a:cs typeface="Arial"/>
              </a:rPr>
              <a:t>rules regarding </a:t>
            </a:r>
            <a:r>
              <a:rPr sz="2000" spc="-75" dirty="0">
                <a:solidFill>
                  <a:schemeClr val="bg1"/>
                </a:solidFill>
                <a:latin typeface="Arial"/>
                <a:cs typeface="Arial"/>
              </a:rPr>
              <a:t>methods </a:t>
            </a:r>
            <a:r>
              <a:rPr sz="2000" spc="15" dirty="0">
                <a:solidFill>
                  <a:schemeClr val="bg1"/>
                </a:solidFill>
                <a:latin typeface="Arial"/>
                <a:cs typeface="Arial"/>
              </a:rPr>
              <a:t>of</a:t>
            </a:r>
            <a:r>
              <a:rPr sz="2000" spc="-235" dirty="0">
                <a:solidFill>
                  <a:schemeClr val="bg1"/>
                </a:solidFill>
                <a:latin typeface="Arial"/>
                <a:cs typeface="Arial"/>
              </a:rPr>
              <a:t> </a:t>
            </a:r>
            <a:r>
              <a:rPr sz="2000" spc="30" dirty="0">
                <a:solidFill>
                  <a:schemeClr val="bg1"/>
                </a:solidFill>
                <a:latin typeface="Arial"/>
                <a:cs typeface="Arial"/>
              </a:rPr>
              <a:t>Voting.</a:t>
            </a:r>
            <a:endParaRPr sz="2000" dirty="0">
              <a:solidFill>
                <a:schemeClr val="bg1"/>
              </a:solidFill>
              <a:latin typeface="Arial"/>
              <a:cs typeface="Arial"/>
            </a:endParaRPr>
          </a:p>
          <a:p>
            <a:pPr marL="287020" marR="88900" indent="-274955">
              <a:lnSpc>
                <a:spcPct val="150000"/>
              </a:lnSpc>
              <a:spcBef>
                <a:spcPts val="1000"/>
              </a:spcBef>
              <a:buClr>
                <a:srgbClr val="B1E288"/>
              </a:buClr>
              <a:buSzPct val="80000"/>
              <a:buFont typeface="Wingdings"/>
              <a:buChar char=""/>
              <a:tabLst>
                <a:tab pos="286385" algn="l"/>
                <a:tab pos="287655" algn="l"/>
              </a:tabLst>
            </a:pPr>
            <a:r>
              <a:rPr sz="2000" spc="-15" dirty="0">
                <a:solidFill>
                  <a:schemeClr val="bg1"/>
                </a:solidFill>
                <a:latin typeface="Arial"/>
                <a:cs typeface="Arial"/>
              </a:rPr>
              <a:t>Matters relating </a:t>
            </a:r>
            <a:r>
              <a:rPr sz="2000" spc="-5" dirty="0">
                <a:solidFill>
                  <a:schemeClr val="bg1"/>
                </a:solidFill>
                <a:latin typeface="Arial"/>
                <a:cs typeface="Arial"/>
              </a:rPr>
              <a:t>to </a:t>
            </a:r>
            <a:r>
              <a:rPr sz="2000" spc="-35" dirty="0">
                <a:solidFill>
                  <a:schemeClr val="bg1"/>
                </a:solidFill>
                <a:latin typeface="Arial"/>
                <a:cs typeface="Arial"/>
              </a:rPr>
              <a:t>appointment, </a:t>
            </a:r>
            <a:r>
              <a:rPr sz="2000" spc="-90" dirty="0">
                <a:solidFill>
                  <a:schemeClr val="bg1"/>
                </a:solidFill>
                <a:latin typeface="Arial"/>
                <a:cs typeface="Arial"/>
              </a:rPr>
              <a:t>powers </a:t>
            </a:r>
            <a:r>
              <a:rPr sz="2000" spc="-55" dirty="0">
                <a:solidFill>
                  <a:schemeClr val="bg1"/>
                </a:solidFill>
                <a:latin typeface="Arial"/>
                <a:cs typeface="Arial"/>
              </a:rPr>
              <a:t>duties, </a:t>
            </a:r>
            <a:r>
              <a:rPr sz="2000" dirty="0">
                <a:solidFill>
                  <a:schemeClr val="bg1"/>
                </a:solidFill>
                <a:latin typeface="Arial"/>
                <a:cs typeface="Arial"/>
              </a:rPr>
              <a:t>qualification </a:t>
            </a:r>
            <a:r>
              <a:rPr sz="2000" spc="-100" dirty="0">
                <a:solidFill>
                  <a:schemeClr val="bg1"/>
                </a:solidFill>
                <a:latin typeface="Arial"/>
                <a:cs typeface="Arial"/>
              </a:rPr>
              <a:t>and  </a:t>
            </a:r>
            <a:r>
              <a:rPr sz="2000" spc="-35" dirty="0">
                <a:solidFill>
                  <a:schemeClr val="bg1"/>
                </a:solidFill>
                <a:latin typeface="Arial"/>
                <a:cs typeface="Arial"/>
              </a:rPr>
              <a:t>remuneration </a:t>
            </a:r>
            <a:r>
              <a:rPr sz="2000" spc="15" dirty="0">
                <a:solidFill>
                  <a:schemeClr val="bg1"/>
                </a:solidFill>
                <a:latin typeface="Arial"/>
                <a:cs typeface="Arial"/>
              </a:rPr>
              <a:t>of</a:t>
            </a:r>
            <a:r>
              <a:rPr sz="2000" spc="-114" dirty="0">
                <a:solidFill>
                  <a:schemeClr val="bg1"/>
                </a:solidFill>
                <a:latin typeface="Arial"/>
                <a:cs typeface="Arial"/>
              </a:rPr>
              <a:t> </a:t>
            </a:r>
            <a:r>
              <a:rPr sz="2000" spc="-45" dirty="0">
                <a:solidFill>
                  <a:schemeClr val="bg1"/>
                </a:solidFill>
                <a:latin typeface="Arial"/>
                <a:cs typeface="Arial"/>
              </a:rPr>
              <a:t>directors.</a:t>
            </a:r>
            <a:endParaRPr sz="2000" dirty="0">
              <a:solidFill>
                <a:schemeClr val="bg1"/>
              </a:solidFill>
              <a:latin typeface="Arial"/>
              <a:cs typeface="Arial"/>
            </a:endParaRPr>
          </a:p>
          <a:p>
            <a:pPr>
              <a:lnSpc>
                <a:spcPct val="100000"/>
              </a:lnSpc>
              <a:spcBef>
                <a:spcPts val="10"/>
              </a:spcBef>
              <a:buClr>
                <a:srgbClr val="B1E288"/>
              </a:buClr>
              <a:buFont typeface="Wingdings"/>
              <a:buChar char=""/>
            </a:pPr>
            <a:endParaRPr sz="1900" dirty="0">
              <a:solidFill>
                <a:schemeClr val="bg1"/>
              </a:solidFill>
              <a:latin typeface="Arial"/>
              <a:cs typeface="Arial"/>
            </a:endParaRPr>
          </a:p>
          <a:p>
            <a:pPr marL="287020" indent="-274955">
              <a:lnSpc>
                <a:spcPct val="100000"/>
              </a:lnSpc>
              <a:buClr>
                <a:srgbClr val="B1E288"/>
              </a:buClr>
              <a:buSzPct val="80000"/>
              <a:buFont typeface="Wingdings"/>
              <a:buChar char=""/>
              <a:tabLst>
                <a:tab pos="286385" algn="l"/>
                <a:tab pos="287655" algn="l"/>
              </a:tabLst>
            </a:pPr>
            <a:r>
              <a:rPr sz="2000" spc="-40" dirty="0">
                <a:solidFill>
                  <a:schemeClr val="bg1"/>
                </a:solidFill>
                <a:latin typeface="Arial"/>
                <a:cs typeface="Arial"/>
              </a:rPr>
              <a:t>Methods </a:t>
            </a:r>
            <a:r>
              <a:rPr sz="2000" dirty="0">
                <a:solidFill>
                  <a:schemeClr val="bg1"/>
                </a:solidFill>
                <a:latin typeface="Arial"/>
                <a:cs typeface="Arial"/>
              </a:rPr>
              <a:t>to </a:t>
            </a:r>
            <a:r>
              <a:rPr sz="2000" spc="-105" dirty="0">
                <a:solidFill>
                  <a:schemeClr val="bg1"/>
                </a:solidFill>
                <a:latin typeface="Arial"/>
                <a:cs typeface="Arial"/>
              </a:rPr>
              <a:t>increase </a:t>
            </a:r>
            <a:r>
              <a:rPr sz="2000" spc="-20" dirty="0">
                <a:solidFill>
                  <a:schemeClr val="bg1"/>
                </a:solidFill>
                <a:latin typeface="Arial"/>
                <a:cs typeface="Arial"/>
              </a:rPr>
              <a:t>or </a:t>
            </a:r>
            <a:r>
              <a:rPr sz="2000" spc="-160" dirty="0">
                <a:solidFill>
                  <a:schemeClr val="bg1"/>
                </a:solidFill>
                <a:latin typeface="Arial"/>
                <a:cs typeface="Arial"/>
              </a:rPr>
              <a:t>decrease</a:t>
            </a:r>
            <a:r>
              <a:rPr sz="2000" spc="-150" dirty="0">
                <a:solidFill>
                  <a:schemeClr val="bg1"/>
                </a:solidFill>
                <a:latin typeface="Arial"/>
                <a:cs typeface="Arial"/>
              </a:rPr>
              <a:t> </a:t>
            </a:r>
            <a:r>
              <a:rPr sz="2000" spc="-40" dirty="0">
                <a:solidFill>
                  <a:schemeClr val="bg1"/>
                </a:solidFill>
                <a:latin typeface="Arial"/>
                <a:cs typeface="Arial"/>
              </a:rPr>
              <a:t>capital.</a:t>
            </a:r>
            <a:endParaRPr sz="2000" dirty="0">
              <a:solidFill>
                <a:schemeClr val="bg1"/>
              </a:solidFill>
              <a:latin typeface="Arial"/>
              <a:cs typeface="Arial"/>
            </a:endParaRPr>
          </a:p>
          <a:p>
            <a:pPr>
              <a:lnSpc>
                <a:spcPct val="100000"/>
              </a:lnSpc>
              <a:spcBef>
                <a:spcPts val="25"/>
              </a:spcBef>
              <a:buClr>
                <a:srgbClr val="B1E288"/>
              </a:buClr>
              <a:buFont typeface="Wingdings"/>
              <a:buChar char=""/>
            </a:pPr>
            <a:endParaRPr sz="1900" dirty="0">
              <a:solidFill>
                <a:schemeClr val="bg1"/>
              </a:solidFill>
              <a:latin typeface="Arial"/>
              <a:cs typeface="Arial"/>
            </a:endParaRPr>
          </a:p>
          <a:p>
            <a:pPr marL="287020" indent="-274955">
              <a:lnSpc>
                <a:spcPct val="100000"/>
              </a:lnSpc>
              <a:buClr>
                <a:srgbClr val="B1E288"/>
              </a:buClr>
              <a:buSzPct val="80000"/>
              <a:buFont typeface="Wingdings"/>
              <a:buChar char=""/>
              <a:tabLst>
                <a:tab pos="286385" algn="l"/>
                <a:tab pos="287655" algn="l"/>
              </a:tabLst>
            </a:pPr>
            <a:r>
              <a:rPr sz="2000" spc="-100" dirty="0">
                <a:solidFill>
                  <a:schemeClr val="bg1"/>
                </a:solidFill>
                <a:latin typeface="Arial"/>
                <a:cs typeface="Arial"/>
              </a:rPr>
              <a:t>Rules </a:t>
            </a:r>
            <a:r>
              <a:rPr sz="2000" spc="-60" dirty="0">
                <a:solidFill>
                  <a:schemeClr val="bg1"/>
                </a:solidFill>
                <a:latin typeface="Arial"/>
                <a:cs typeface="Arial"/>
              </a:rPr>
              <a:t>regarding </a:t>
            </a:r>
            <a:r>
              <a:rPr sz="2000" spc="-55" dirty="0">
                <a:solidFill>
                  <a:schemeClr val="bg1"/>
                </a:solidFill>
                <a:latin typeface="Arial"/>
                <a:cs typeface="Arial"/>
              </a:rPr>
              <a:t>common </a:t>
            </a:r>
            <a:r>
              <a:rPr sz="2000" spc="-135" dirty="0">
                <a:solidFill>
                  <a:schemeClr val="bg1"/>
                </a:solidFill>
                <a:latin typeface="Arial"/>
                <a:cs typeface="Arial"/>
              </a:rPr>
              <a:t>seal </a:t>
            </a:r>
            <a:r>
              <a:rPr sz="2000" spc="15" dirty="0">
                <a:solidFill>
                  <a:schemeClr val="bg1"/>
                </a:solidFill>
                <a:latin typeface="Arial"/>
                <a:cs typeface="Arial"/>
              </a:rPr>
              <a:t>of </a:t>
            </a:r>
            <a:r>
              <a:rPr sz="2000" spc="-45" dirty="0">
                <a:solidFill>
                  <a:schemeClr val="bg1"/>
                </a:solidFill>
                <a:latin typeface="Arial"/>
                <a:cs typeface="Arial"/>
              </a:rPr>
              <a:t>the</a:t>
            </a:r>
            <a:r>
              <a:rPr sz="2000" spc="-65" dirty="0">
                <a:solidFill>
                  <a:schemeClr val="bg1"/>
                </a:solidFill>
                <a:latin typeface="Arial"/>
                <a:cs typeface="Arial"/>
              </a:rPr>
              <a:t> </a:t>
            </a:r>
            <a:r>
              <a:rPr sz="2000" spc="-70" dirty="0">
                <a:solidFill>
                  <a:schemeClr val="bg1"/>
                </a:solidFill>
                <a:latin typeface="Arial"/>
                <a:cs typeface="Arial"/>
              </a:rPr>
              <a:t>company.</a:t>
            </a:r>
            <a:endParaRPr sz="2000" dirty="0">
              <a:solidFill>
                <a:schemeClr val="bg1"/>
              </a:solidFill>
              <a:latin typeface="Arial"/>
              <a:cs typeface="Arial"/>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24916" y="470661"/>
            <a:ext cx="2844800" cy="1305486"/>
          </a:xfrm>
          <a:prstGeom prst="rect">
            <a:avLst/>
          </a:prstGeom>
        </p:spPr>
        <p:txBody>
          <a:bodyPr vert="horz" wrap="square" lIns="0" tIns="12700" rIns="0" bIns="0" rtlCol="0">
            <a:spAutoFit/>
          </a:bodyPr>
          <a:lstStyle/>
          <a:p>
            <a:pPr marL="12700">
              <a:lnSpc>
                <a:spcPct val="100000"/>
              </a:lnSpc>
              <a:spcBef>
                <a:spcPts val="100"/>
              </a:spcBef>
            </a:pPr>
            <a:r>
              <a:rPr sz="4200" spc="-5" dirty="0">
                <a:solidFill>
                  <a:schemeClr val="bg1"/>
                </a:solidFill>
              </a:rPr>
              <a:t>Co</a:t>
            </a:r>
            <a:r>
              <a:rPr sz="4200" spc="5" dirty="0">
                <a:solidFill>
                  <a:schemeClr val="bg1"/>
                </a:solidFill>
              </a:rPr>
              <a:t>n</a:t>
            </a:r>
            <a:r>
              <a:rPr sz="4200" dirty="0">
                <a:solidFill>
                  <a:schemeClr val="bg1"/>
                </a:solidFill>
              </a:rPr>
              <a:t>tinu</a:t>
            </a:r>
            <a:r>
              <a:rPr sz="4200" spc="5" dirty="0">
                <a:solidFill>
                  <a:schemeClr val="bg1"/>
                </a:solidFill>
              </a:rPr>
              <a:t>e</a:t>
            </a:r>
            <a:r>
              <a:rPr sz="4200" dirty="0">
                <a:solidFill>
                  <a:schemeClr val="bg1"/>
                </a:solidFill>
              </a:rPr>
              <a:t>….</a:t>
            </a:r>
          </a:p>
        </p:txBody>
      </p:sp>
      <p:sp>
        <p:nvSpPr>
          <p:cNvPr id="3" name="object 3"/>
          <p:cNvSpPr txBox="1"/>
          <p:nvPr/>
        </p:nvSpPr>
        <p:spPr>
          <a:xfrm>
            <a:off x="1181811" y="2174875"/>
            <a:ext cx="8047355" cy="3773469"/>
          </a:xfrm>
          <a:prstGeom prst="rect">
            <a:avLst/>
          </a:prstGeom>
        </p:spPr>
        <p:txBody>
          <a:bodyPr vert="horz" wrap="square" lIns="0" tIns="13335" rIns="0" bIns="0" rtlCol="0">
            <a:spAutoFit/>
          </a:bodyPr>
          <a:lstStyle/>
          <a:p>
            <a:pPr marL="355600" indent="-343535">
              <a:lnSpc>
                <a:spcPct val="100000"/>
              </a:lnSpc>
              <a:spcBef>
                <a:spcPts val="105"/>
              </a:spcBef>
              <a:buClr>
                <a:srgbClr val="B1E288"/>
              </a:buClr>
              <a:buSzPct val="80000"/>
              <a:buFont typeface="Wingdings"/>
              <a:buChar char=""/>
              <a:tabLst>
                <a:tab pos="354965" algn="l"/>
                <a:tab pos="356235" algn="l"/>
              </a:tabLst>
            </a:pPr>
            <a:r>
              <a:rPr sz="2000" spc="-25" dirty="0">
                <a:solidFill>
                  <a:schemeClr val="bg1"/>
                </a:solidFill>
                <a:latin typeface="Arial"/>
                <a:cs typeface="Arial"/>
              </a:rPr>
              <a:t>Terms </a:t>
            </a:r>
            <a:r>
              <a:rPr sz="2000" spc="15" dirty="0">
                <a:solidFill>
                  <a:schemeClr val="bg1"/>
                </a:solidFill>
                <a:latin typeface="Arial"/>
                <a:cs typeface="Arial"/>
              </a:rPr>
              <a:t>of </a:t>
            </a:r>
            <a:r>
              <a:rPr sz="2000" spc="-35" dirty="0">
                <a:solidFill>
                  <a:schemeClr val="bg1"/>
                </a:solidFill>
                <a:latin typeface="Arial"/>
                <a:cs typeface="Arial"/>
              </a:rPr>
              <a:t>appointment </a:t>
            </a:r>
            <a:r>
              <a:rPr sz="2000" spc="-45" dirty="0">
                <a:solidFill>
                  <a:schemeClr val="bg1"/>
                </a:solidFill>
                <a:latin typeface="Arial"/>
                <a:cs typeface="Arial"/>
              </a:rPr>
              <a:t>,remuneration, </a:t>
            </a:r>
            <a:r>
              <a:rPr sz="2000" spc="-65" dirty="0">
                <a:solidFill>
                  <a:schemeClr val="bg1"/>
                </a:solidFill>
                <a:latin typeface="Arial"/>
                <a:cs typeface="Arial"/>
              </a:rPr>
              <a:t>delegation </a:t>
            </a:r>
            <a:r>
              <a:rPr sz="2000" spc="15" dirty="0">
                <a:solidFill>
                  <a:schemeClr val="bg1"/>
                </a:solidFill>
                <a:latin typeface="Arial"/>
                <a:cs typeface="Arial"/>
              </a:rPr>
              <a:t>of</a:t>
            </a:r>
            <a:r>
              <a:rPr sz="2000" spc="-275" dirty="0">
                <a:solidFill>
                  <a:schemeClr val="bg1"/>
                </a:solidFill>
                <a:latin typeface="Arial"/>
                <a:cs typeface="Arial"/>
              </a:rPr>
              <a:t> </a:t>
            </a:r>
            <a:r>
              <a:rPr sz="2000" spc="10" dirty="0">
                <a:solidFill>
                  <a:schemeClr val="bg1"/>
                </a:solidFill>
                <a:latin typeface="Arial"/>
                <a:cs typeface="Arial"/>
              </a:rPr>
              <a:t>authority.</a:t>
            </a:r>
            <a:endParaRPr sz="2000" dirty="0">
              <a:solidFill>
                <a:schemeClr val="bg1"/>
              </a:solidFill>
              <a:latin typeface="Arial"/>
              <a:cs typeface="Arial"/>
            </a:endParaRPr>
          </a:p>
          <a:p>
            <a:pPr>
              <a:lnSpc>
                <a:spcPct val="100000"/>
              </a:lnSpc>
              <a:spcBef>
                <a:spcPts val="10"/>
              </a:spcBef>
              <a:buClr>
                <a:srgbClr val="B1E288"/>
              </a:buClr>
              <a:buFont typeface="Wingdings"/>
              <a:buChar char=""/>
            </a:pPr>
            <a:endParaRPr sz="1900" dirty="0">
              <a:solidFill>
                <a:schemeClr val="bg1"/>
              </a:solidFill>
              <a:latin typeface="Arial"/>
              <a:cs typeface="Arial"/>
            </a:endParaRPr>
          </a:p>
          <a:p>
            <a:pPr marL="355600" indent="-343535">
              <a:lnSpc>
                <a:spcPct val="100000"/>
              </a:lnSpc>
              <a:buClr>
                <a:srgbClr val="B1E288"/>
              </a:buClr>
              <a:buSzPct val="80000"/>
              <a:buFont typeface="Wingdings"/>
              <a:buChar char=""/>
              <a:tabLst>
                <a:tab pos="354965" algn="l"/>
                <a:tab pos="356235" algn="l"/>
              </a:tabLst>
            </a:pPr>
            <a:r>
              <a:rPr sz="2000" spc="-100" dirty="0">
                <a:solidFill>
                  <a:schemeClr val="bg1"/>
                </a:solidFill>
                <a:latin typeface="Arial"/>
                <a:cs typeface="Arial"/>
              </a:rPr>
              <a:t>Rules </a:t>
            </a:r>
            <a:r>
              <a:rPr sz="2000" spc="-15" dirty="0">
                <a:solidFill>
                  <a:schemeClr val="bg1"/>
                </a:solidFill>
                <a:latin typeface="Arial"/>
                <a:cs typeface="Arial"/>
              </a:rPr>
              <a:t>relating </a:t>
            </a:r>
            <a:r>
              <a:rPr sz="2000" spc="-5" dirty="0">
                <a:solidFill>
                  <a:schemeClr val="bg1"/>
                </a:solidFill>
                <a:latin typeface="Arial"/>
                <a:cs typeface="Arial"/>
              </a:rPr>
              <a:t>to </a:t>
            </a:r>
            <a:r>
              <a:rPr sz="2000" spc="-114" dirty="0">
                <a:solidFill>
                  <a:schemeClr val="bg1"/>
                </a:solidFill>
                <a:latin typeface="Arial"/>
                <a:cs typeface="Arial"/>
              </a:rPr>
              <a:t>issue </a:t>
            </a:r>
            <a:r>
              <a:rPr sz="2000" spc="15" dirty="0">
                <a:solidFill>
                  <a:schemeClr val="bg1"/>
                </a:solidFill>
                <a:latin typeface="Arial"/>
                <a:cs typeface="Arial"/>
              </a:rPr>
              <a:t>of </a:t>
            </a:r>
            <a:r>
              <a:rPr sz="2000" spc="-120" dirty="0">
                <a:solidFill>
                  <a:schemeClr val="bg1"/>
                </a:solidFill>
                <a:latin typeface="Arial"/>
                <a:cs typeface="Arial"/>
              </a:rPr>
              <a:t>share</a:t>
            </a:r>
            <a:r>
              <a:rPr sz="2000" spc="-190" dirty="0">
                <a:solidFill>
                  <a:schemeClr val="bg1"/>
                </a:solidFill>
                <a:latin typeface="Arial"/>
                <a:cs typeface="Arial"/>
              </a:rPr>
              <a:t> </a:t>
            </a:r>
            <a:r>
              <a:rPr sz="2000" spc="-40" dirty="0">
                <a:solidFill>
                  <a:schemeClr val="bg1"/>
                </a:solidFill>
                <a:latin typeface="Arial"/>
                <a:cs typeface="Arial"/>
              </a:rPr>
              <a:t>capital.</a:t>
            </a:r>
            <a:endParaRPr sz="2000" dirty="0">
              <a:solidFill>
                <a:schemeClr val="bg1"/>
              </a:solidFill>
              <a:latin typeface="Arial"/>
              <a:cs typeface="Arial"/>
            </a:endParaRPr>
          </a:p>
          <a:p>
            <a:pPr>
              <a:lnSpc>
                <a:spcPct val="100000"/>
              </a:lnSpc>
              <a:spcBef>
                <a:spcPts val="25"/>
              </a:spcBef>
              <a:buClr>
                <a:srgbClr val="B1E288"/>
              </a:buClr>
              <a:buFont typeface="Wingdings"/>
              <a:buChar char=""/>
            </a:pPr>
            <a:endParaRPr sz="1900" dirty="0">
              <a:solidFill>
                <a:schemeClr val="bg1"/>
              </a:solidFill>
              <a:latin typeface="Arial"/>
              <a:cs typeface="Arial"/>
            </a:endParaRPr>
          </a:p>
          <a:p>
            <a:pPr marL="355600" indent="-343535">
              <a:lnSpc>
                <a:spcPct val="100000"/>
              </a:lnSpc>
              <a:buClr>
                <a:srgbClr val="B1E288"/>
              </a:buClr>
              <a:buSzPct val="80000"/>
              <a:buFont typeface="Wingdings"/>
              <a:buChar char=""/>
              <a:tabLst>
                <a:tab pos="354965" algn="l"/>
                <a:tab pos="356235" algn="l"/>
              </a:tabLst>
            </a:pPr>
            <a:r>
              <a:rPr sz="2000" spc="-30" dirty="0">
                <a:solidFill>
                  <a:schemeClr val="bg1"/>
                </a:solidFill>
                <a:latin typeface="Arial"/>
                <a:cs typeface="Arial"/>
              </a:rPr>
              <a:t>Declaration </a:t>
            </a:r>
            <a:r>
              <a:rPr sz="2000" spc="15" dirty="0">
                <a:solidFill>
                  <a:schemeClr val="bg1"/>
                </a:solidFill>
                <a:latin typeface="Arial"/>
                <a:cs typeface="Arial"/>
              </a:rPr>
              <a:t>of </a:t>
            </a:r>
            <a:r>
              <a:rPr sz="2000" spc="-10" dirty="0">
                <a:solidFill>
                  <a:schemeClr val="bg1"/>
                </a:solidFill>
                <a:latin typeface="Arial"/>
                <a:cs typeface="Arial"/>
              </a:rPr>
              <a:t>dividend </a:t>
            </a:r>
            <a:r>
              <a:rPr sz="2000" spc="-95" dirty="0">
                <a:solidFill>
                  <a:schemeClr val="bg1"/>
                </a:solidFill>
                <a:latin typeface="Arial"/>
                <a:cs typeface="Arial"/>
              </a:rPr>
              <a:t>and </a:t>
            </a:r>
            <a:r>
              <a:rPr sz="2000" spc="-60" dirty="0">
                <a:solidFill>
                  <a:schemeClr val="bg1"/>
                </a:solidFill>
                <a:latin typeface="Arial"/>
                <a:cs typeface="Arial"/>
              </a:rPr>
              <a:t>rules regarding </a:t>
            </a:r>
            <a:r>
              <a:rPr sz="2000" spc="20" dirty="0">
                <a:solidFill>
                  <a:schemeClr val="bg1"/>
                </a:solidFill>
                <a:latin typeface="Arial"/>
                <a:cs typeface="Arial"/>
              </a:rPr>
              <a:t>its</a:t>
            </a:r>
            <a:r>
              <a:rPr sz="2000" spc="-240" dirty="0">
                <a:solidFill>
                  <a:schemeClr val="bg1"/>
                </a:solidFill>
                <a:latin typeface="Arial"/>
                <a:cs typeface="Arial"/>
              </a:rPr>
              <a:t> </a:t>
            </a:r>
            <a:r>
              <a:rPr sz="2000" spc="-50" dirty="0">
                <a:solidFill>
                  <a:schemeClr val="bg1"/>
                </a:solidFill>
                <a:latin typeface="Arial"/>
                <a:cs typeface="Arial"/>
              </a:rPr>
              <a:t>payment.</a:t>
            </a:r>
            <a:endParaRPr sz="2000" dirty="0">
              <a:solidFill>
                <a:schemeClr val="bg1"/>
              </a:solidFill>
              <a:latin typeface="Arial"/>
              <a:cs typeface="Arial"/>
            </a:endParaRPr>
          </a:p>
          <a:p>
            <a:pPr marL="355600" marR="5080" indent="-343535">
              <a:lnSpc>
                <a:spcPct val="150000"/>
              </a:lnSpc>
              <a:spcBef>
                <a:spcPts val="994"/>
              </a:spcBef>
              <a:buClr>
                <a:srgbClr val="B1E288"/>
              </a:buClr>
              <a:buSzPct val="80000"/>
              <a:buFont typeface="Wingdings"/>
              <a:buChar char=""/>
              <a:tabLst>
                <a:tab pos="354965" algn="l"/>
                <a:tab pos="356235" algn="l"/>
              </a:tabLst>
            </a:pPr>
            <a:r>
              <a:rPr sz="2000" spc="-100" dirty="0">
                <a:solidFill>
                  <a:schemeClr val="bg1"/>
                </a:solidFill>
                <a:latin typeface="Arial"/>
                <a:cs typeface="Arial"/>
              </a:rPr>
              <a:t>Rules </a:t>
            </a:r>
            <a:r>
              <a:rPr sz="2000" spc="-15" dirty="0">
                <a:solidFill>
                  <a:schemeClr val="bg1"/>
                </a:solidFill>
                <a:latin typeface="Arial"/>
                <a:cs typeface="Arial"/>
              </a:rPr>
              <a:t>relating </a:t>
            </a:r>
            <a:r>
              <a:rPr sz="2000" spc="-5" dirty="0">
                <a:solidFill>
                  <a:schemeClr val="bg1"/>
                </a:solidFill>
                <a:latin typeface="Arial"/>
                <a:cs typeface="Arial"/>
              </a:rPr>
              <a:t>to </a:t>
            </a:r>
            <a:r>
              <a:rPr sz="2000" spc="-95" dirty="0">
                <a:solidFill>
                  <a:schemeClr val="bg1"/>
                </a:solidFill>
                <a:latin typeface="Arial"/>
                <a:cs typeface="Arial"/>
              </a:rPr>
              <a:t>accounts, </a:t>
            </a:r>
            <a:r>
              <a:rPr sz="2000" spc="-15" dirty="0">
                <a:solidFill>
                  <a:schemeClr val="bg1"/>
                </a:solidFill>
                <a:latin typeface="Arial"/>
                <a:cs typeface="Arial"/>
              </a:rPr>
              <a:t>audit </a:t>
            </a:r>
            <a:r>
              <a:rPr sz="2000" spc="-55" dirty="0">
                <a:solidFill>
                  <a:schemeClr val="bg1"/>
                </a:solidFill>
                <a:latin typeface="Arial"/>
                <a:cs typeface="Arial"/>
              </a:rPr>
              <a:t>charging </a:t>
            </a:r>
            <a:r>
              <a:rPr sz="2000" spc="15" dirty="0">
                <a:solidFill>
                  <a:schemeClr val="bg1"/>
                </a:solidFill>
                <a:latin typeface="Arial"/>
                <a:cs typeface="Arial"/>
              </a:rPr>
              <a:t>of </a:t>
            </a:r>
            <a:r>
              <a:rPr sz="2000" spc="-55" dirty="0">
                <a:solidFill>
                  <a:schemeClr val="bg1"/>
                </a:solidFill>
                <a:latin typeface="Arial"/>
                <a:cs typeface="Arial"/>
              </a:rPr>
              <a:t>depreciation </a:t>
            </a:r>
            <a:r>
              <a:rPr sz="2000" spc="-95" dirty="0">
                <a:solidFill>
                  <a:schemeClr val="bg1"/>
                </a:solidFill>
                <a:latin typeface="Arial"/>
                <a:cs typeface="Arial"/>
              </a:rPr>
              <a:t>and </a:t>
            </a:r>
            <a:r>
              <a:rPr sz="2000" spc="-50" dirty="0">
                <a:solidFill>
                  <a:schemeClr val="bg1"/>
                </a:solidFill>
                <a:latin typeface="Arial"/>
                <a:cs typeface="Arial"/>
              </a:rPr>
              <a:t>creation</a:t>
            </a:r>
            <a:r>
              <a:rPr sz="2000" spc="-220" dirty="0">
                <a:solidFill>
                  <a:schemeClr val="bg1"/>
                </a:solidFill>
                <a:latin typeface="Arial"/>
                <a:cs typeface="Arial"/>
              </a:rPr>
              <a:t> </a:t>
            </a:r>
            <a:r>
              <a:rPr sz="2000" spc="10" dirty="0">
                <a:solidFill>
                  <a:schemeClr val="bg1"/>
                </a:solidFill>
                <a:latin typeface="Arial"/>
                <a:cs typeface="Arial"/>
              </a:rPr>
              <a:t>of  </a:t>
            </a:r>
            <a:r>
              <a:rPr sz="2000" spc="-120" dirty="0">
                <a:solidFill>
                  <a:schemeClr val="bg1"/>
                </a:solidFill>
                <a:latin typeface="Arial"/>
                <a:cs typeface="Arial"/>
              </a:rPr>
              <a:t>reserves</a:t>
            </a:r>
            <a:r>
              <a:rPr sz="2000" spc="-80" dirty="0">
                <a:solidFill>
                  <a:schemeClr val="bg1"/>
                </a:solidFill>
                <a:latin typeface="Arial"/>
                <a:cs typeface="Arial"/>
              </a:rPr>
              <a:t> </a:t>
            </a:r>
            <a:r>
              <a:rPr sz="2000" spc="-90" dirty="0">
                <a:solidFill>
                  <a:schemeClr val="bg1"/>
                </a:solidFill>
                <a:latin typeface="Arial"/>
                <a:cs typeface="Arial"/>
              </a:rPr>
              <a:t>etc.</a:t>
            </a:r>
            <a:endParaRPr sz="2000" dirty="0">
              <a:solidFill>
                <a:schemeClr val="bg1"/>
              </a:solidFill>
              <a:latin typeface="Arial"/>
              <a:cs typeface="Arial"/>
            </a:endParaRPr>
          </a:p>
          <a:p>
            <a:pPr>
              <a:lnSpc>
                <a:spcPct val="100000"/>
              </a:lnSpc>
              <a:spcBef>
                <a:spcPts val="15"/>
              </a:spcBef>
              <a:buClr>
                <a:srgbClr val="B1E288"/>
              </a:buClr>
              <a:buFont typeface="Wingdings"/>
              <a:buChar char=""/>
            </a:pPr>
            <a:endParaRPr sz="1900" dirty="0">
              <a:solidFill>
                <a:schemeClr val="bg1"/>
              </a:solidFill>
              <a:latin typeface="Arial"/>
              <a:cs typeface="Arial"/>
            </a:endParaRPr>
          </a:p>
          <a:p>
            <a:pPr marL="355600" indent="-343535">
              <a:lnSpc>
                <a:spcPct val="100000"/>
              </a:lnSpc>
              <a:buClr>
                <a:srgbClr val="B1E288"/>
              </a:buClr>
              <a:buSzPct val="80000"/>
              <a:buFont typeface="Wingdings"/>
              <a:buChar char=""/>
              <a:tabLst>
                <a:tab pos="354965" algn="l"/>
                <a:tab pos="356235" algn="l"/>
              </a:tabLst>
            </a:pPr>
            <a:r>
              <a:rPr sz="2000" spc="-40" dirty="0">
                <a:solidFill>
                  <a:schemeClr val="bg1"/>
                </a:solidFill>
                <a:latin typeface="Arial"/>
                <a:cs typeface="Arial"/>
              </a:rPr>
              <a:t>Methods </a:t>
            </a:r>
            <a:r>
              <a:rPr sz="2000" spc="15" dirty="0">
                <a:solidFill>
                  <a:schemeClr val="bg1"/>
                </a:solidFill>
                <a:latin typeface="Arial"/>
                <a:cs typeface="Arial"/>
              </a:rPr>
              <a:t>of </a:t>
            </a:r>
            <a:r>
              <a:rPr sz="2000" spc="-70" dirty="0">
                <a:solidFill>
                  <a:schemeClr val="bg1"/>
                </a:solidFill>
                <a:latin typeface="Arial"/>
                <a:cs typeface="Arial"/>
              </a:rPr>
              <a:t>securing</a:t>
            </a:r>
            <a:r>
              <a:rPr sz="2000" spc="-195" dirty="0">
                <a:solidFill>
                  <a:schemeClr val="bg1"/>
                </a:solidFill>
                <a:latin typeface="Arial"/>
                <a:cs typeface="Arial"/>
              </a:rPr>
              <a:t> </a:t>
            </a:r>
            <a:r>
              <a:rPr sz="2000" spc="-85" dirty="0">
                <a:solidFill>
                  <a:schemeClr val="bg1"/>
                </a:solidFill>
                <a:latin typeface="Arial"/>
                <a:cs typeface="Arial"/>
              </a:rPr>
              <a:t>loans.</a:t>
            </a:r>
            <a:endParaRPr sz="2000" dirty="0">
              <a:solidFill>
                <a:schemeClr val="bg1"/>
              </a:solidFill>
              <a:latin typeface="Arial"/>
              <a:cs typeface="Arial"/>
            </a:endParaRPr>
          </a:p>
          <a:p>
            <a:pPr>
              <a:lnSpc>
                <a:spcPct val="100000"/>
              </a:lnSpc>
              <a:spcBef>
                <a:spcPts val="20"/>
              </a:spcBef>
              <a:buClr>
                <a:srgbClr val="B1E288"/>
              </a:buClr>
              <a:buFont typeface="Wingdings"/>
              <a:buChar char=""/>
            </a:pPr>
            <a:endParaRPr sz="1900" dirty="0">
              <a:solidFill>
                <a:schemeClr val="bg1"/>
              </a:solidFill>
              <a:latin typeface="Arial"/>
              <a:cs typeface="Arial"/>
            </a:endParaRPr>
          </a:p>
          <a:p>
            <a:pPr marL="355600" indent="-343535">
              <a:lnSpc>
                <a:spcPct val="100000"/>
              </a:lnSpc>
              <a:buClr>
                <a:srgbClr val="B1E288"/>
              </a:buClr>
              <a:buSzPct val="80000"/>
              <a:buFont typeface="Wingdings"/>
              <a:buChar char=""/>
              <a:tabLst>
                <a:tab pos="354965" algn="l"/>
                <a:tab pos="356235" algn="l"/>
              </a:tabLst>
            </a:pPr>
            <a:r>
              <a:rPr sz="2000" spc="-100" dirty="0">
                <a:solidFill>
                  <a:schemeClr val="bg1"/>
                </a:solidFill>
                <a:latin typeface="Arial"/>
                <a:cs typeface="Arial"/>
              </a:rPr>
              <a:t>Procedure </a:t>
            </a:r>
            <a:r>
              <a:rPr sz="2000" spc="15" dirty="0">
                <a:solidFill>
                  <a:schemeClr val="bg1"/>
                </a:solidFill>
                <a:latin typeface="Arial"/>
                <a:cs typeface="Arial"/>
              </a:rPr>
              <a:t>of </a:t>
            </a:r>
            <a:r>
              <a:rPr sz="2000" spc="20" dirty="0">
                <a:solidFill>
                  <a:schemeClr val="bg1"/>
                </a:solidFill>
                <a:latin typeface="Arial"/>
                <a:cs typeface="Arial"/>
              </a:rPr>
              <a:t>winding </a:t>
            </a:r>
            <a:r>
              <a:rPr sz="2000" spc="-65" dirty="0">
                <a:solidFill>
                  <a:schemeClr val="bg1"/>
                </a:solidFill>
                <a:latin typeface="Arial"/>
                <a:cs typeface="Arial"/>
              </a:rPr>
              <a:t>up </a:t>
            </a:r>
            <a:r>
              <a:rPr sz="2000" spc="15" dirty="0">
                <a:solidFill>
                  <a:schemeClr val="bg1"/>
                </a:solidFill>
                <a:latin typeface="Arial"/>
                <a:cs typeface="Arial"/>
              </a:rPr>
              <a:t>of </a:t>
            </a:r>
            <a:r>
              <a:rPr sz="2000" spc="-215" dirty="0">
                <a:solidFill>
                  <a:schemeClr val="bg1"/>
                </a:solidFill>
                <a:latin typeface="Arial"/>
                <a:cs typeface="Arial"/>
              </a:rPr>
              <a:t>a</a:t>
            </a:r>
            <a:r>
              <a:rPr sz="2000" spc="-250" dirty="0">
                <a:solidFill>
                  <a:schemeClr val="bg1"/>
                </a:solidFill>
                <a:latin typeface="Arial"/>
                <a:cs typeface="Arial"/>
              </a:rPr>
              <a:t> </a:t>
            </a:r>
            <a:r>
              <a:rPr sz="2000" spc="-70" dirty="0">
                <a:solidFill>
                  <a:schemeClr val="bg1"/>
                </a:solidFill>
                <a:latin typeface="Arial"/>
                <a:cs typeface="Arial"/>
              </a:rPr>
              <a:t>company.</a:t>
            </a:r>
            <a:endParaRPr sz="2000" dirty="0">
              <a:solidFill>
                <a:schemeClr val="bg1"/>
              </a:solidFill>
              <a:latin typeface="Arial"/>
              <a:cs typeface="Arial"/>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24916" y="470661"/>
            <a:ext cx="3698875" cy="665480"/>
          </a:xfrm>
          <a:prstGeom prst="rect">
            <a:avLst/>
          </a:prstGeom>
        </p:spPr>
        <p:txBody>
          <a:bodyPr vert="horz" wrap="square" lIns="0" tIns="12700" rIns="0" bIns="0" rtlCol="0">
            <a:spAutoFit/>
          </a:bodyPr>
          <a:lstStyle/>
          <a:p>
            <a:pPr marL="12700">
              <a:lnSpc>
                <a:spcPct val="100000"/>
              </a:lnSpc>
              <a:spcBef>
                <a:spcPts val="100"/>
              </a:spcBef>
            </a:pPr>
            <a:r>
              <a:rPr sz="4200" spc="-5" dirty="0">
                <a:solidFill>
                  <a:schemeClr val="bg1"/>
                </a:solidFill>
              </a:rPr>
              <a:t>PROSPECTUS</a:t>
            </a:r>
            <a:endParaRPr sz="4200" dirty="0">
              <a:solidFill>
                <a:schemeClr val="bg1"/>
              </a:solidFill>
            </a:endParaRPr>
          </a:p>
        </p:txBody>
      </p:sp>
      <p:sp>
        <p:nvSpPr>
          <p:cNvPr id="3" name="object 3"/>
          <p:cNvSpPr txBox="1"/>
          <p:nvPr/>
        </p:nvSpPr>
        <p:spPr>
          <a:xfrm>
            <a:off x="1181811" y="2014428"/>
            <a:ext cx="9340850" cy="3631763"/>
          </a:xfrm>
          <a:prstGeom prst="rect">
            <a:avLst/>
          </a:prstGeom>
        </p:spPr>
        <p:txBody>
          <a:bodyPr vert="horz" wrap="square" lIns="0" tIns="12700" rIns="0" bIns="0" rtlCol="0">
            <a:spAutoFit/>
          </a:bodyPr>
          <a:lstStyle/>
          <a:p>
            <a:pPr marL="287020" marR="123825" indent="-274955">
              <a:lnSpc>
                <a:spcPct val="150000"/>
              </a:lnSpc>
              <a:spcBef>
                <a:spcPts val="100"/>
              </a:spcBef>
              <a:buClr>
                <a:srgbClr val="B1E288"/>
              </a:buClr>
              <a:buSzPct val="79166"/>
              <a:buChar char=""/>
              <a:tabLst>
                <a:tab pos="286385" algn="l"/>
                <a:tab pos="287655" algn="l"/>
              </a:tabLst>
            </a:pPr>
            <a:r>
              <a:rPr sz="2400" spc="-125" dirty="0">
                <a:solidFill>
                  <a:schemeClr val="bg1"/>
                </a:solidFill>
                <a:latin typeface="Arial"/>
                <a:cs typeface="Arial"/>
              </a:rPr>
              <a:t>Prospectus </a:t>
            </a:r>
            <a:r>
              <a:rPr sz="2400" spc="-160" dirty="0">
                <a:solidFill>
                  <a:schemeClr val="bg1"/>
                </a:solidFill>
                <a:latin typeface="Arial"/>
                <a:cs typeface="Arial"/>
              </a:rPr>
              <a:t>means </a:t>
            </a:r>
            <a:r>
              <a:rPr sz="2400" spc="-65" dirty="0">
                <a:solidFill>
                  <a:schemeClr val="bg1"/>
                </a:solidFill>
                <a:latin typeface="Arial"/>
                <a:cs typeface="Arial"/>
              </a:rPr>
              <a:t>any </a:t>
            </a:r>
            <a:r>
              <a:rPr sz="2400" spc="-80" dirty="0">
                <a:solidFill>
                  <a:schemeClr val="bg1"/>
                </a:solidFill>
                <a:latin typeface="Arial"/>
                <a:cs typeface="Arial"/>
              </a:rPr>
              <a:t>document </a:t>
            </a:r>
            <a:r>
              <a:rPr sz="2400" spc="-120" dirty="0">
                <a:solidFill>
                  <a:schemeClr val="bg1"/>
                </a:solidFill>
                <a:latin typeface="Arial"/>
                <a:cs typeface="Arial"/>
              </a:rPr>
              <a:t>described </a:t>
            </a:r>
            <a:r>
              <a:rPr sz="2400" spc="-25" dirty="0">
                <a:solidFill>
                  <a:schemeClr val="bg1"/>
                </a:solidFill>
                <a:latin typeface="Arial"/>
                <a:cs typeface="Arial"/>
              </a:rPr>
              <a:t>or </a:t>
            </a:r>
            <a:r>
              <a:rPr sz="2400" spc="-130" dirty="0">
                <a:solidFill>
                  <a:schemeClr val="bg1"/>
                </a:solidFill>
                <a:latin typeface="Arial"/>
                <a:cs typeface="Arial"/>
              </a:rPr>
              <a:t>issued </a:t>
            </a:r>
            <a:r>
              <a:rPr sz="2400" spc="-265" dirty="0">
                <a:solidFill>
                  <a:schemeClr val="bg1"/>
                </a:solidFill>
                <a:latin typeface="Arial"/>
                <a:cs typeface="Arial"/>
              </a:rPr>
              <a:t>as </a:t>
            </a:r>
            <a:r>
              <a:rPr sz="2400" spc="-260" dirty="0">
                <a:solidFill>
                  <a:schemeClr val="bg1"/>
                </a:solidFill>
                <a:latin typeface="Arial"/>
                <a:cs typeface="Arial"/>
              </a:rPr>
              <a:t>a </a:t>
            </a:r>
            <a:r>
              <a:rPr sz="2400" spc="-120" dirty="0">
                <a:solidFill>
                  <a:schemeClr val="bg1"/>
                </a:solidFill>
                <a:latin typeface="Arial"/>
                <a:cs typeface="Arial"/>
              </a:rPr>
              <a:t>prospectus  </a:t>
            </a:r>
            <a:r>
              <a:rPr sz="2400" spc="65" dirty="0">
                <a:solidFill>
                  <a:schemeClr val="bg1"/>
                </a:solidFill>
                <a:latin typeface="Arial"/>
                <a:cs typeface="Arial"/>
              </a:rPr>
              <a:t>inviting </a:t>
            </a:r>
            <a:r>
              <a:rPr sz="2400" spc="-105" dirty="0">
                <a:solidFill>
                  <a:schemeClr val="bg1"/>
                </a:solidFill>
                <a:latin typeface="Arial"/>
                <a:cs typeface="Arial"/>
              </a:rPr>
              <a:t>deposits </a:t>
            </a:r>
            <a:r>
              <a:rPr sz="2400" spc="40" dirty="0">
                <a:solidFill>
                  <a:schemeClr val="bg1"/>
                </a:solidFill>
                <a:latin typeface="Arial"/>
                <a:cs typeface="Arial"/>
              </a:rPr>
              <a:t>from </a:t>
            </a:r>
            <a:r>
              <a:rPr sz="2400" spc="-30" dirty="0">
                <a:solidFill>
                  <a:schemeClr val="bg1"/>
                </a:solidFill>
                <a:latin typeface="Arial"/>
                <a:cs typeface="Arial"/>
              </a:rPr>
              <a:t>public </a:t>
            </a:r>
            <a:r>
              <a:rPr sz="2400" spc="-25" dirty="0">
                <a:solidFill>
                  <a:schemeClr val="bg1"/>
                </a:solidFill>
                <a:latin typeface="Arial"/>
                <a:cs typeface="Arial"/>
              </a:rPr>
              <a:t>or </a:t>
            </a:r>
            <a:r>
              <a:rPr sz="2400" spc="65" dirty="0">
                <a:solidFill>
                  <a:schemeClr val="bg1"/>
                </a:solidFill>
                <a:latin typeface="Arial"/>
                <a:cs typeface="Arial"/>
              </a:rPr>
              <a:t>inviting </a:t>
            </a:r>
            <a:r>
              <a:rPr sz="2400" dirty="0">
                <a:solidFill>
                  <a:schemeClr val="bg1"/>
                </a:solidFill>
                <a:latin typeface="Arial"/>
                <a:cs typeface="Arial"/>
              </a:rPr>
              <a:t>offer </a:t>
            </a:r>
            <a:r>
              <a:rPr sz="2400" spc="40" dirty="0">
                <a:solidFill>
                  <a:schemeClr val="bg1"/>
                </a:solidFill>
                <a:latin typeface="Arial"/>
                <a:cs typeface="Arial"/>
              </a:rPr>
              <a:t>from </a:t>
            </a:r>
            <a:r>
              <a:rPr sz="2400" spc="-30" dirty="0">
                <a:solidFill>
                  <a:schemeClr val="bg1"/>
                </a:solidFill>
                <a:latin typeface="Arial"/>
                <a:cs typeface="Arial"/>
              </a:rPr>
              <a:t>public </a:t>
            </a:r>
            <a:r>
              <a:rPr sz="2400" spc="45" dirty="0">
                <a:solidFill>
                  <a:schemeClr val="bg1"/>
                </a:solidFill>
                <a:latin typeface="Arial"/>
                <a:cs typeface="Arial"/>
              </a:rPr>
              <a:t>for </a:t>
            </a:r>
            <a:r>
              <a:rPr sz="2400" spc="-60" dirty="0">
                <a:solidFill>
                  <a:schemeClr val="bg1"/>
                </a:solidFill>
                <a:latin typeface="Arial"/>
                <a:cs typeface="Arial"/>
              </a:rPr>
              <a:t>the  </a:t>
            </a:r>
            <a:r>
              <a:rPr sz="2400" spc="-50" dirty="0">
                <a:solidFill>
                  <a:schemeClr val="bg1"/>
                </a:solidFill>
                <a:latin typeface="Arial"/>
                <a:cs typeface="Arial"/>
              </a:rPr>
              <a:t>subscription </a:t>
            </a:r>
            <a:r>
              <a:rPr sz="2400" spc="-25" dirty="0">
                <a:solidFill>
                  <a:schemeClr val="bg1"/>
                </a:solidFill>
                <a:latin typeface="Arial"/>
                <a:cs typeface="Arial"/>
              </a:rPr>
              <a:t>or </a:t>
            </a:r>
            <a:r>
              <a:rPr sz="2400" spc="-140" dirty="0">
                <a:solidFill>
                  <a:schemeClr val="bg1"/>
                </a:solidFill>
                <a:latin typeface="Arial"/>
                <a:cs typeface="Arial"/>
              </a:rPr>
              <a:t>purchase </a:t>
            </a:r>
            <a:r>
              <a:rPr sz="2400" spc="15" dirty="0">
                <a:solidFill>
                  <a:schemeClr val="bg1"/>
                </a:solidFill>
                <a:latin typeface="Arial"/>
                <a:cs typeface="Arial"/>
              </a:rPr>
              <a:t>of </a:t>
            </a:r>
            <a:r>
              <a:rPr sz="2400" spc="-65" dirty="0">
                <a:solidFill>
                  <a:schemeClr val="bg1"/>
                </a:solidFill>
                <a:latin typeface="Arial"/>
                <a:cs typeface="Arial"/>
              </a:rPr>
              <a:t>any </a:t>
            </a:r>
            <a:r>
              <a:rPr sz="2400" spc="-170" dirty="0">
                <a:solidFill>
                  <a:schemeClr val="bg1"/>
                </a:solidFill>
                <a:latin typeface="Arial"/>
                <a:cs typeface="Arial"/>
              </a:rPr>
              <a:t>shares </a:t>
            </a:r>
            <a:r>
              <a:rPr sz="2400" spc="-80" dirty="0">
                <a:solidFill>
                  <a:schemeClr val="bg1"/>
                </a:solidFill>
                <a:latin typeface="Arial"/>
                <a:cs typeface="Arial"/>
              </a:rPr>
              <a:t>, </a:t>
            </a:r>
            <a:r>
              <a:rPr sz="2400" spc="-25" dirty="0">
                <a:solidFill>
                  <a:schemeClr val="bg1"/>
                </a:solidFill>
                <a:latin typeface="Arial"/>
                <a:cs typeface="Arial"/>
              </a:rPr>
              <a:t>or </a:t>
            </a:r>
            <a:r>
              <a:rPr sz="2400" spc="-114" dirty="0">
                <a:solidFill>
                  <a:schemeClr val="bg1"/>
                </a:solidFill>
                <a:latin typeface="Arial"/>
                <a:cs typeface="Arial"/>
              </a:rPr>
              <a:t>debentures </a:t>
            </a:r>
            <a:r>
              <a:rPr sz="2400" spc="15" dirty="0">
                <a:solidFill>
                  <a:schemeClr val="bg1"/>
                </a:solidFill>
                <a:latin typeface="Arial"/>
                <a:cs typeface="Arial"/>
              </a:rPr>
              <a:t>of </a:t>
            </a:r>
            <a:r>
              <a:rPr sz="2400" spc="-60" dirty="0">
                <a:solidFill>
                  <a:schemeClr val="bg1"/>
                </a:solidFill>
                <a:latin typeface="Arial"/>
                <a:cs typeface="Arial"/>
              </a:rPr>
              <a:t>the</a:t>
            </a:r>
            <a:r>
              <a:rPr sz="2400" spc="-20" dirty="0">
                <a:solidFill>
                  <a:schemeClr val="bg1"/>
                </a:solidFill>
                <a:latin typeface="Arial"/>
                <a:cs typeface="Arial"/>
              </a:rPr>
              <a:t> </a:t>
            </a:r>
            <a:r>
              <a:rPr sz="2400" spc="-90" dirty="0">
                <a:solidFill>
                  <a:schemeClr val="bg1"/>
                </a:solidFill>
                <a:latin typeface="Arial"/>
                <a:cs typeface="Arial"/>
              </a:rPr>
              <a:t>company.</a:t>
            </a:r>
            <a:endParaRPr sz="2400" dirty="0">
              <a:solidFill>
                <a:schemeClr val="bg1"/>
              </a:solidFill>
              <a:latin typeface="Arial"/>
              <a:cs typeface="Arial"/>
            </a:endParaRPr>
          </a:p>
          <a:p>
            <a:pPr>
              <a:lnSpc>
                <a:spcPct val="100000"/>
              </a:lnSpc>
              <a:buClr>
                <a:srgbClr val="B1E288"/>
              </a:buClr>
              <a:buFont typeface="Arial"/>
              <a:buChar char=""/>
            </a:pPr>
            <a:endParaRPr sz="2400" dirty="0">
              <a:solidFill>
                <a:schemeClr val="bg1"/>
              </a:solidFill>
              <a:latin typeface="Arial"/>
              <a:cs typeface="Arial"/>
            </a:endParaRPr>
          </a:p>
          <a:p>
            <a:pPr>
              <a:lnSpc>
                <a:spcPct val="100000"/>
              </a:lnSpc>
              <a:buClr>
                <a:srgbClr val="B1E288"/>
              </a:buClr>
              <a:buFont typeface="Arial"/>
              <a:buChar char=""/>
            </a:pPr>
            <a:endParaRPr sz="2400" dirty="0">
              <a:solidFill>
                <a:schemeClr val="bg1"/>
              </a:solidFill>
              <a:latin typeface="Arial"/>
              <a:cs typeface="Arial"/>
            </a:endParaRPr>
          </a:p>
          <a:p>
            <a:pPr>
              <a:lnSpc>
                <a:spcPct val="100000"/>
              </a:lnSpc>
              <a:spcBef>
                <a:spcPts val="5"/>
              </a:spcBef>
              <a:buClr>
                <a:srgbClr val="B1E288"/>
              </a:buClr>
              <a:buFont typeface="Arial"/>
              <a:buChar char=""/>
            </a:pPr>
            <a:endParaRPr sz="1950" dirty="0">
              <a:solidFill>
                <a:schemeClr val="bg1"/>
              </a:solidFill>
              <a:latin typeface="Arial"/>
              <a:cs typeface="Arial"/>
            </a:endParaRPr>
          </a:p>
          <a:p>
            <a:pPr marL="287020" indent="-274955">
              <a:lnSpc>
                <a:spcPct val="100000"/>
              </a:lnSpc>
              <a:buClr>
                <a:srgbClr val="B1E288"/>
              </a:buClr>
              <a:buSzPct val="79166"/>
              <a:buFont typeface="Arial"/>
              <a:buChar char=""/>
              <a:tabLst>
                <a:tab pos="286385" algn="l"/>
                <a:tab pos="287655" algn="l"/>
                <a:tab pos="2692400" algn="l"/>
                <a:tab pos="3268345" algn="l"/>
                <a:tab pos="4155440" algn="l"/>
                <a:tab pos="4730750" algn="l"/>
                <a:tab pos="7082790" algn="l"/>
              </a:tabLst>
            </a:pPr>
            <a:r>
              <a:rPr sz="2400" b="1" spc="-15" dirty="0">
                <a:solidFill>
                  <a:schemeClr val="bg1"/>
                </a:solidFill>
                <a:latin typeface="Times New Roman"/>
                <a:cs typeface="Times New Roman"/>
              </a:rPr>
              <a:t>“CERTIFICATE	</a:t>
            </a:r>
            <a:r>
              <a:rPr sz="2400" b="1" dirty="0">
                <a:solidFill>
                  <a:schemeClr val="bg1"/>
                </a:solidFill>
                <a:latin typeface="Times New Roman"/>
                <a:cs typeface="Times New Roman"/>
              </a:rPr>
              <a:t>OF	</a:t>
            </a:r>
            <a:r>
              <a:rPr sz="2400" b="1" spc="-20" dirty="0">
                <a:solidFill>
                  <a:schemeClr val="bg1"/>
                </a:solidFill>
                <a:latin typeface="Times New Roman"/>
                <a:cs typeface="Times New Roman"/>
              </a:rPr>
              <a:t>LIEU	</a:t>
            </a:r>
            <a:r>
              <a:rPr sz="2400" b="1" dirty="0">
                <a:solidFill>
                  <a:schemeClr val="bg1"/>
                </a:solidFill>
                <a:latin typeface="Times New Roman"/>
                <a:cs typeface="Times New Roman"/>
              </a:rPr>
              <a:t>OF	</a:t>
            </a:r>
            <a:r>
              <a:rPr sz="2400" b="1" spc="15" dirty="0">
                <a:solidFill>
                  <a:schemeClr val="bg1"/>
                </a:solidFill>
                <a:latin typeface="Times New Roman"/>
                <a:cs typeface="Times New Roman"/>
              </a:rPr>
              <a:t>PROSPECTUS”	</a:t>
            </a:r>
            <a:r>
              <a:rPr sz="2400" spc="-45" dirty="0">
                <a:solidFill>
                  <a:schemeClr val="bg1"/>
                </a:solidFill>
                <a:latin typeface="Arial"/>
                <a:cs typeface="Arial"/>
              </a:rPr>
              <a:t>is </a:t>
            </a:r>
            <a:r>
              <a:rPr sz="2400" spc="-130" dirty="0">
                <a:solidFill>
                  <a:schemeClr val="bg1"/>
                </a:solidFill>
                <a:latin typeface="Arial"/>
                <a:cs typeface="Arial"/>
              </a:rPr>
              <a:t>issued </a:t>
            </a:r>
            <a:r>
              <a:rPr sz="2400" spc="-25" dirty="0">
                <a:solidFill>
                  <a:schemeClr val="bg1"/>
                </a:solidFill>
                <a:latin typeface="Arial"/>
                <a:cs typeface="Arial"/>
              </a:rPr>
              <a:t>by</a:t>
            </a:r>
            <a:r>
              <a:rPr sz="2400" spc="-50" dirty="0">
                <a:solidFill>
                  <a:schemeClr val="bg1"/>
                </a:solidFill>
                <a:latin typeface="Arial"/>
                <a:cs typeface="Arial"/>
              </a:rPr>
              <a:t> </a:t>
            </a:r>
            <a:r>
              <a:rPr sz="2400" spc="-260" dirty="0">
                <a:solidFill>
                  <a:schemeClr val="bg1"/>
                </a:solidFill>
                <a:latin typeface="Arial"/>
                <a:cs typeface="Arial"/>
              </a:rPr>
              <a:t>a</a:t>
            </a:r>
            <a:endParaRPr sz="2400" dirty="0">
              <a:solidFill>
                <a:schemeClr val="bg1"/>
              </a:solidFill>
              <a:latin typeface="Arial"/>
              <a:cs typeface="Arial"/>
            </a:endParaRPr>
          </a:p>
          <a:p>
            <a:pPr marL="287020">
              <a:lnSpc>
                <a:spcPct val="100000"/>
              </a:lnSpc>
              <a:spcBef>
                <a:spcPts val="1445"/>
              </a:spcBef>
            </a:pPr>
            <a:r>
              <a:rPr sz="2400" spc="-30" dirty="0">
                <a:solidFill>
                  <a:schemeClr val="bg1"/>
                </a:solidFill>
                <a:latin typeface="Arial"/>
                <a:cs typeface="Arial"/>
              </a:rPr>
              <a:t>public </a:t>
            </a:r>
            <a:r>
              <a:rPr sz="2400" spc="-85" dirty="0">
                <a:solidFill>
                  <a:schemeClr val="bg1"/>
                </a:solidFill>
                <a:latin typeface="Arial"/>
                <a:cs typeface="Arial"/>
              </a:rPr>
              <a:t>company, where </a:t>
            </a:r>
            <a:r>
              <a:rPr sz="2400" spc="-60" dirty="0">
                <a:solidFill>
                  <a:schemeClr val="bg1"/>
                </a:solidFill>
                <a:latin typeface="Arial"/>
                <a:cs typeface="Arial"/>
              </a:rPr>
              <a:t>the </a:t>
            </a:r>
            <a:r>
              <a:rPr sz="2400" spc="-85" dirty="0">
                <a:solidFill>
                  <a:schemeClr val="bg1"/>
                </a:solidFill>
                <a:latin typeface="Arial"/>
                <a:cs typeface="Arial"/>
              </a:rPr>
              <a:t>company doesn’t </a:t>
            </a:r>
            <a:r>
              <a:rPr sz="2400" spc="40" dirty="0">
                <a:solidFill>
                  <a:schemeClr val="bg1"/>
                </a:solidFill>
                <a:latin typeface="Arial"/>
                <a:cs typeface="Arial"/>
              </a:rPr>
              <a:t>invite </a:t>
            </a:r>
            <a:r>
              <a:rPr sz="2400" spc="-30" dirty="0">
                <a:solidFill>
                  <a:schemeClr val="bg1"/>
                </a:solidFill>
                <a:latin typeface="Arial"/>
                <a:cs typeface="Arial"/>
              </a:rPr>
              <a:t>public</a:t>
            </a:r>
            <a:r>
              <a:rPr sz="2400" spc="-70" dirty="0">
                <a:solidFill>
                  <a:schemeClr val="bg1"/>
                </a:solidFill>
                <a:latin typeface="Arial"/>
                <a:cs typeface="Arial"/>
              </a:rPr>
              <a:t> </a:t>
            </a:r>
            <a:r>
              <a:rPr sz="2400" spc="-55" dirty="0">
                <a:solidFill>
                  <a:schemeClr val="bg1"/>
                </a:solidFill>
                <a:latin typeface="Arial"/>
                <a:cs typeface="Arial"/>
              </a:rPr>
              <a:t>subscription.</a:t>
            </a:r>
            <a:endParaRPr sz="2400" dirty="0">
              <a:solidFill>
                <a:schemeClr val="bg1"/>
              </a:solidFill>
              <a:latin typeface="Arial"/>
              <a:cs typeface="Arial"/>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circle(in)">
                                      <p:cBhvr>
                                        <p:cTn id="10" dur="2000"/>
                                        <p:tgtEl>
                                          <p:spTgt spid="3">
                                            <p:txEl>
                                              <p:pRg st="4" end="4"/>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circle(in)">
                                      <p:cBhvr>
                                        <p:cTn id="13"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24916" y="470661"/>
            <a:ext cx="7449820" cy="665480"/>
          </a:xfrm>
          <a:prstGeom prst="rect">
            <a:avLst/>
          </a:prstGeom>
        </p:spPr>
        <p:txBody>
          <a:bodyPr vert="horz" wrap="square" lIns="0" tIns="12700" rIns="0" bIns="0" rtlCol="0">
            <a:spAutoFit/>
          </a:bodyPr>
          <a:lstStyle/>
          <a:p>
            <a:pPr marL="12700">
              <a:lnSpc>
                <a:spcPct val="100000"/>
              </a:lnSpc>
              <a:spcBef>
                <a:spcPts val="100"/>
              </a:spcBef>
            </a:pPr>
            <a:r>
              <a:rPr sz="4200" dirty="0">
                <a:solidFill>
                  <a:schemeClr val="bg1"/>
                </a:solidFill>
              </a:rPr>
              <a:t>CONTENT OF</a:t>
            </a:r>
            <a:r>
              <a:rPr sz="4200" spc="-165" dirty="0">
                <a:solidFill>
                  <a:schemeClr val="bg1"/>
                </a:solidFill>
              </a:rPr>
              <a:t> </a:t>
            </a:r>
            <a:r>
              <a:rPr sz="4200" spc="-5" dirty="0">
                <a:solidFill>
                  <a:schemeClr val="bg1"/>
                </a:solidFill>
              </a:rPr>
              <a:t>PROSPECTUS:</a:t>
            </a:r>
            <a:endParaRPr sz="4200" dirty="0">
              <a:solidFill>
                <a:schemeClr val="bg1"/>
              </a:solidFill>
            </a:endParaRPr>
          </a:p>
        </p:txBody>
      </p:sp>
      <p:sp>
        <p:nvSpPr>
          <p:cNvPr id="3" name="object 3"/>
          <p:cNvSpPr txBox="1"/>
          <p:nvPr/>
        </p:nvSpPr>
        <p:spPr>
          <a:xfrm>
            <a:off x="1181811" y="1697481"/>
            <a:ext cx="8764270" cy="4529317"/>
          </a:xfrm>
          <a:prstGeom prst="rect">
            <a:avLst/>
          </a:prstGeom>
        </p:spPr>
        <p:txBody>
          <a:bodyPr vert="horz" wrap="square" lIns="0" tIns="12065" rIns="0" bIns="0" rtlCol="0">
            <a:spAutoFit/>
          </a:bodyPr>
          <a:lstStyle/>
          <a:p>
            <a:pPr marL="355600" indent="-343535">
              <a:lnSpc>
                <a:spcPct val="100000"/>
              </a:lnSpc>
              <a:spcBef>
                <a:spcPts val="95"/>
              </a:spcBef>
              <a:buClr>
                <a:srgbClr val="B1E288"/>
              </a:buClr>
              <a:buSzPct val="78947"/>
              <a:buFont typeface="Wingdings"/>
              <a:buChar char=""/>
              <a:tabLst>
                <a:tab pos="354965" algn="l"/>
                <a:tab pos="356235" algn="l"/>
              </a:tabLst>
            </a:pPr>
            <a:r>
              <a:rPr sz="1900" spc="-50" dirty="0">
                <a:solidFill>
                  <a:schemeClr val="bg1"/>
                </a:solidFill>
                <a:latin typeface="Arial"/>
                <a:cs typeface="Arial"/>
              </a:rPr>
              <a:t>Date </a:t>
            </a:r>
            <a:r>
              <a:rPr sz="1900" spc="10" dirty="0">
                <a:solidFill>
                  <a:schemeClr val="bg1"/>
                </a:solidFill>
                <a:latin typeface="Arial"/>
                <a:cs typeface="Arial"/>
              </a:rPr>
              <a:t>of </a:t>
            </a:r>
            <a:r>
              <a:rPr sz="1900" spc="-110" dirty="0">
                <a:solidFill>
                  <a:schemeClr val="bg1"/>
                </a:solidFill>
                <a:latin typeface="Arial"/>
                <a:cs typeface="Arial"/>
              </a:rPr>
              <a:t>issue </a:t>
            </a:r>
            <a:r>
              <a:rPr sz="1900" spc="10" dirty="0">
                <a:solidFill>
                  <a:schemeClr val="bg1"/>
                </a:solidFill>
                <a:latin typeface="Arial"/>
                <a:cs typeface="Arial"/>
              </a:rPr>
              <a:t>of</a:t>
            </a:r>
            <a:r>
              <a:rPr sz="1900" spc="-80" dirty="0">
                <a:solidFill>
                  <a:schemeClr val="bg1"/>
                </a:solidFill>
                <a:latin typeface="Arial"/>
                <a:cs typeface="Arial"/>
              </a:rPr>
              <a:t> </a:t>
            </a:r>
            <a:r>
              <a:rPr sz="1900" spc="-95" dirty="0">
                <a:solidFill>
                  <a:schemeClr val="bg1"/>
                </a:solidFill>
                <a:latin typeface="Arial"/>
                <a:cs typeface="Arial"/>
              </a:rPr>
              <a:t>prospectus.</a:t>
            </a:r>
            <a:endParaRPr sz="1900" dirty="0">
              <a:solidFill>
                <a:schemeClr val="bg1"/>
              </a:solidFill>
              <a:latin typeface="Arial"/>
              <a:cs typeface="Arial"/>
            </a:endParaRPr>
          </a:p>
          <a:p>
            <a:pPr>
              <a:lnSpc>
                <a:spcPct val="100000"/>
              </a:lnSpc>
              <a:spcBef>
                <a:spcPts val="10"/>
              </a:spcBef>
              <a:buClr>
                <a:srgbClr val="B1E288"/>
              </a:buClr>
              <a:buFont typeface="Wingdings"/>
              <a:buChar char=""/>
            </a:pPr>
            <a:endParaRPr sz="1650" dirty="0">
              <a:solidFill>
                <a:schemeClr val="bg1"/>
              </a:solidFill>
              <a:latin typeface="Arial"/>
              <a:cs typeface="Arial"/>
            </a:endParaRPr>
          </a:p>
          <a:p>
            <a:pPr marL="355600" indent="-343535">
              <a:lnSpc>
                <a:spcPct val="100000"/>
              </a:lnSpc>
              <a:spcBef>
                <a:spcPts val="5"/>
              </a:spcBef>
              <a:buClr>
                <a:srgbClr val="B1E288"/>
              </a:buClr>
              <a:buSzPct val="78947"/>
              <a:buFont typeface="Wingdings"/>
              <a:buChar char=""/>
              <a:tabLst>
                <a:tab pos="354965" algn="l"/>
                <a:tab pos="356235" algn="l"/>
              </a:tabLst>
            </a:pPr>
            <a:r>
              <a:rPr sz="1900" spc="-55" dirty="0">
                <a:solidFill>
                  <a:schemeClr val="bg1"/>
                </a:solidFill>
                <a:latin typeface="Arial"/>
                <a:cs typeface="Arial"/>
              </a:rPr>
              <a:t>Name </a:t>
            </a:r>
            <a:r>
              <a:rPr sz="1900" spc="-100" dirty="0">
                <a:solidFill>
                  <a:schemeClr val="bg1"/>
                </a:solidFill>
                <a:latin typeface="Arial"/>
                <a:cs typeface="Arial"/>
              </a:rPr>
              <a:t>and </a:t>
            </a:r>
            <a:r>
              <a:rPr sz="1900" spc="-50" dirty="0">
                <a:solidFill>
                  <a:schemeClr val="bg1"/>
                </a:solidFill>
                <a:latin typeface="Arial"/>
                <a:cs typeface="Arial"/>
              </a:rPr>
              <a:t>register </a:t>
            </a:r>
            <a:r>
              <a:rPr sz="1900" spc="-10" dirty="0">
                <a:solidFill>
                  <a:schemeClr val="bg1"/>
                </a:solidFill>
                <a:latin typeface="Arial"/>
                <a:cs typeface="Arial"/>
              </a:rPr>
              <a:t>office </a:t>
            </a:r>
            <a:r>
              <a:rPr sz="1900" spc="10" dirty="0">
                <a:solidFill>
                  <a:schemeClr val="bg1"/>
                </a:solidFill>
                <a:latin typeface="Arial"/>
                <a:cs typeface="Arial"/>
              </a:rPr>
              <a:t>of </a:t>
            </a:r>
            <a:r>
              <a:rPr sz="1900" spc="-50" dirty="0">
                <a:solidFill>
                  <a:schemeClr val="bg1"/>
                </a:solidFill>
                <a:latin typeface="Arial"/>
                <a:cs typeface="Arial"/>
              </a:rPr>
              <a:t>the</a:t>
            </a:r>
            <a:r>
              <a:rPr sz="1900" spc="-140" dirty="0">
                <a:solidFill>
                  <a:schemeClr val="bg1"/>
                </a:solidFill>
                <a:latin typeface="Arial"/>
                <a:cs typeface="Arial"/>
              </a:rPr>
              <a:t> </a:t>
            </a:r>
            <a:r>
              <a:rPr sz="1900" spc="-70" dirty="0">
                <a:solidFill>
                  <a:schemeClr val="bg1"/>
                </a:solidFill>
                <a:latin typeface="Arial"/>
                <a:cs typeface="Arial"/>
              </a:rPr>
              <a:t>company.</a:t>
            </a:r>
            <a:endParaRPr sz="1900" dirty="0">
              <a:solidFill>
                <a:schemeClr val="bg1"/>
              </a:solidFill>
              <a:latin typeface="Arial"/>
              <a:cs typeface="Arial"/>
            </a:endParaRPr>
          </a:p>
          <a:p>
            <a:pPr marL="355600" marR="5080" indent="-343535">
              <a:lnSpc>
                <a:spcPct val="140000"/>
              </a:lnSpc>
              <a:spcBef>
                <a:spcPts val="994"/>
              </a:spcBef>
              <a:buClr>
                <a:srgbClr val="B1E288"/>
              </a:buClr>
              <a:buSzPct val="78947"/>
              <a:buFont typeface="Wingdings"/>
              <a:buChar char=""/>
              <a:tabLst>
                <a:tab pos="354965" algn="l"/>
                <a:tab pos="356235" algn="l"/>
              </a:tabLst>
            </a:pPr>
            <a:r>
              <a:rPr sz="1900" spc="-60" dirty="0">
                <a:solidFill>
                  <a:schemeClr val="bg1"/>
                </a:solidFill>
                <a:latin typeface="Arial"/>
                <a:cs typeface="Arial"/>
              </a:rPr>
              <a:t>Consent </a:t>
            </a:r>
            <a:r>
              <a:rPr sz="1900" spc="10" dirty="0">
                <a:solidFill>
                  <a:schemeClr val="bg1"/>
                </a:solidFill>
                <a:latin typeface="Arial"/>
                <a:cs typeface="Arial"/>
              </a:rPr>
              <a:t>of </a:t>
            </a:r>
            <a:r>
              <a:rPr sz="1900" spc="-20" dirty="0">
                <a:solidFill>
                  <a:schemeClr val="bg1"/>
                </a:solidFill>
                <a:latin typeface="Arial"/>
                <a:cs typeface="Arial"/>
              </a:rPr>
              <a:t>Central </a:t>
            </a:r>
            <a:r>
              <a:rPr sz="1900" dirty="0">
                <a:solidFill>
                  <a:schemeClr val="bg1"/>
                </a:solidFill>
                <a:latin typeface="Arial"/>
                <a:cs typeface="Arial"/>
              </a:rPr>
              <a:t>Govt. </a:t>
            </a:r>
            <a:r>
              <a:rPr sz="1900" spc="35" dirty="0">
                <a:solidFill>
                  <a:schemeClr val="bg1"/>
                </a:solidFill>
                <a:latin typeface="Arial"/>
                <a:cs typeface="Arial"/>
              </a:rPr>
              <a:t>for </a:t>
            </a:r>
            <a:r>
              <a:rPr sz="1900" spc="-50" dirty="0">
                <a:solidFill>
                  <a:schemeClr val="bg1"/>
                </a:solidFill>
                <a:latin typeface="Arial"/>
                <a:cs typeface="Arial"/>
              </a:rPr>
              <a:t>the </a:t>
            </a:r>
            <a:r>
              <a:rPr sz="1900" spc="-85" dirty="0">
                <a:solidFill>
                  <a:schemeClr val="bg1"/>
                </a:solidFill>
                <a:latin typeface="Arial"/>
                <a:cs typeface="Arial"/>
              </a:rPr>
              <a:t>present </a:t>
            </a:r>
            <a:r>
              <a:rPr sz="1900" spc="-50" dirty="0">
                <a:solidFill>
                  <a:schemeClr val="bg1"/>
                </a:solidFill>
                <a:latin typeface="Arial"/>
                <a:cs typeface="Arial"/>
              </a:rPr>
              <a:t>issue/compliance </a:t>
            </a:r>
            <a:r>
              <a:rPr sz="1900" spc="70" dirty="0">
                <a:solidFill>
                  <a:schemeClr val="bg1"/>
                </a:solidFill>
                <a:latin typeface="Arial"/>
                <a:cs typeface="Arial"/>
              </a:rPr>
              <a:t>with </a:t>
            </a:r>
            <a:r>
              <a:rPr sz="1900" spc="-50" dirty="0">
                <a:solidFill>
                  <a:schemeClr val="bg1"/>
                </a:solidFill>
                <a:latin typeface="Arial"/>
                <a:cs typeface="Arial"/>
              </a:rPr>
              <a:t>the </a:t>
            </a:r>
            <a:r>
              <a:rPr sz="1900" spc="70" dirty="0">
                <a:solidFill>
                  <a:schemeClr val="bg1"/>
                </a:solidFill>
                <a:latin typeface="Arial"/>
                <a:cs typeface="Arial"/>
              </a:rPr>
              <a:t>with</a:t>
            </a:r>
            <a:r>
              <a:rPr sz="1900" spc="-340" dirty="0">
                <a:solidFill>
                  <a:schemeClr val="bg1"/>
                </a:solidFill>
                <a:latin typeface="Arial"/>
                <a:cs typeface="Arial"/>
              </a:rPr>
              <a:t> </a:t>
            </a:r>
            <a:r>
              <a:rPr sz="1900" spc="-50" dirty="0">
                <a:solidFill>
                  <a:schemeClr val="bg1"/>
                </a:solidFill>
                <a:latin typeface="Arial"/>
                <a:cs typeface="Arial"/>
              </a:rPr>
              <a:t>the </a:t>
            </a:r>
            <a:r>
              <a:rPr sz="1900" spc="-30" dirty="0">
                <a:solidFill>
                  <a:schemeClr val="bg1"/>
                </a:solidFill>
                <a:latin typeface="Arial"/>
                <a:cs typeface="Arial"/>
              </a:rPr>
              <a:t>SEBI  </a:t>
            </a:r>
            <a:r>
              <a:rPr sz="1900" spc="-60" dirty="0">
                <a:solidFill>
                  <a:schemeClr val="bg1"/>
                </a:solidFill>
                <a:latin typeface="Arial"/>
                <a:cs typeface="Arial"/>
              </a:rPr>
              <a:t>guidelines.</a:t>
            </a:r>
            <a:endParaRPr sz="1900" dirty="0">
              <a:solidFill>
                <a:schemeClr val="bg1"/>
              </a:solidFill>
              <a:latin typeface="Arial"/>
              <a:cs typeface="Arial"/>
            </a:endParaRPr>
          </a:p>
          <a:p>
            <a:pPr>
              <a:lnSpc>
                <a:spcPct val="100000"/>
              </a:lnSpc>
              <a:spcBef>
                <a:spcPts val="25"/>
              </a:spcBef>
              <a:buClr>
                <a:srgbClr val="B1E288"/>
              </a:buClr>
              <a:buFont typeface="Wingdings"/>
              <a:buChar char=""/>
            </a:pPr>
            <a:endParaRPr sz="1650" dirty="0">
              <a:solidFill>
                <a:schemeClr val="bg1"/>
              </a:solidFill>
              <a:latin typeface="Arial"/>
              <a:cs typeface="Arial"/>
            </a:endParaRPr>
          </a:p>
          <a:p>
            <a:pPr marL="355600" indent="-343535">
              <a:lnSpc>
                <a:spcPct val="100000"/>
              </a:lnSpc>
              <a:buClr>
                <a:srgbClr val="B1E288"/>
              </a:buClr>
              <a:buSzPct val="78947"/>
              <a:buFont typeface="Wingdings"/>
              <a:buChar char=""/>
              <a:tabLst>
                <a:tab pos="354965" algn="l"/>
                <a:tab pos="356235" algn="l"/>
              </a:tabLst>
            </a:pPr>
            <a:r>
              <a:rPr sz="1900" spc="45" dirty="0">
                <a:solidFill>
                  <a:schemeClr val="bg1"/>
                </a:solidFill>
                <a:latin typeface="Arial"/>
                <a:cs typeface="Arial"/>
              </a:rPr>
              <a:t>Voting </a:t>
            </a:r>
            <a:r>
              <a:rPr sz="1900" spc="-5" dirty="0">
                <a:solidFill>
                  <a:schemeClr val="bg1"/>
                </a:solidFill>
                <a:latin typeface="Arial"/>
                <a:cs typeface="Arial"/>
              </a:rPr>
              <a:t>rights </a:t>
            </a:r>
            <a:r>
              <a:rPr sz="1900" spc="-25" dirty="0">
                <a:solidFill>
                  <a:schemeClr val="bg1"/>
                </a:solidFill>
                <a:latin typeface="Arial"/>
                <a:cs typeface="Arial"/>
              </a:rPr>
              <a:t>,dividend </a:t>
            </a:r>
            <a:r>
              <a:rPr sz="1900" spc="-135" dirty="0">
                <a:solidFill>
                  <a:schemeClr val="bg1"/>
                </a:solidFill>
                <a:latin typeface="Arial"/>
                <a:cs typeface="Arial"/>
              </a:rPr>
              <a:t>,expenses </a:t>
            </a:r>
            <a:r>
              <a:rPr sz="1900" spc="-60" dirty="0">
                <a:solidFill>
                  <a:schemeClr val="bg1"/>
                </a:solidFill>
                <a:latin typeface="Arial"/>
                <a:cs typeface="Arial"/>
              </a:rPr>
              <a:t>on </a:t>
            </a:r>
            <a:r>
              <a:rPr sz="1900" spc="-110" dirty="0">
                <a:solidFill>
                  <a:schemeClr val="bg1"/>
                </a:solidFill>
                <a:latin typeface="Arial"/>
                <a:cs typeface="Arial"/>
              </a:rPr>
              <a:t>issue</a:t>
            </a:r>
            <a:r>
              <a:rPr sz="1900" spc="-204" dirty="0">
                <a:solidFill>
                  <a:schemeClr val="bg1"/>
                </a:solidFill>
                <a:latin typeface="Arial"/>
                <a:cs typeface="Arial"/>
              </a:rPr>
              <a:t> </a:t>
            </a:r>
            <a:r>
              <a:rPr sz="1900" spc="-90" dirty="0">
                <a:solidFill>
                  <a:schemeClr val="bg1"/>
                </a:solidFill>
                <a:latin typeface="Arial"/>
                <a:cs typeface="Arial"/>
              </a:rPr>
              <a:t>etc.</a:t>
            </a:r>
            <a:endParaRPr sz="1900" dirty="0">
              <a:solidFill>
                <a:schemeClr val="bg1"/>
              </a:solidFill>
              <a:latin typeface="Arial"/>
              <a:cs typeface="Arial"/>
            </a:endParaRPr>
          </a:p>
          <a:p>
            <a:pPr>
              <a:lnSpc>
                <a:spcPct val="100000"/>
              </a:lnSpc>
              <a:spcBef>
                <a:spcPts val="10"/>
              </a:spcBef>
              <a:buClr>
                <a:srgbClr val="B1E288"/>
              </a:buClr>
              <a:buFont typeface="Wingdings"/>
              <a:buChar char=""/>
            </a:pPr>
            <a:endParaRPr sz="1650" dirty="0">
              <a:solidFill>
                <a:schemeClr val="bg1"/>
              </a:solidFill>
              <a:latin typeface="Arial"/>
              <a:cs typeface="Arial"/>
            </a:endParaRPr>
          </a:p>
          <a:p>
            <a:pPr marL="355600" indent="-343535">
              <a:lnSpc>
                <a:spcPct val="100000"/>
              </a:lnSpc>
              <a:buClr>
                <a:srgbClr val="B1E288"/>
              </a:buClr>
              <a:buSzPct val="78947"/>
              <a:buFont typeface="Wingdings"/>
              <a:buChar char=""/>
              <a:tabLst>
                <a:tab pos="354965" algn="l"/>
                <a:tab pos="356235" algn="l"/>
              </a:tabLst>
            </a:pPr>
            <a:r>
              <a:rPr sz="1900" spc="-55" dirty="0">
                <a:solidFill>
                  <a:schemeClr val="bg1"/>
                </a:solidFill>
                <a:latin typeface="Arial"/>
                <a:cs typeface="Arial"/>
              </a:rPr>
              <a:t>Name </a:t>
            </a:r>
            <a:r>
              <a:rPr sz="1900" spc="15" dirty="0">
                <a:solidFill>
                  <a:schemeClr val="bg1"/>
                </a:solidFill>
                <a:latin typeface="Arial"/>
                <a:cs typeface="Arial"/>
              </a:rPr>
              <a:t>of </a:t>
            </a:r>
            <a:r>
              <a:rPr sz="1900" spc="-50" dirty="0">
                <a:solidFill>
                  <a:schemeClr val="bg1"/>
                </a:solidFill>
                <a:latin typeface="Arial"/>
                <a:cs typeface="Arial"/>
              </a:rPr>
              <a:t>the </a:t>
            </a:r>
            <a:r>
              <a:rPr sz="1900" spc="-60" dirty="0">
                <a:solidFill>
                  <a:schemeClr val="bg1"/>
                </a:solidFill>
                <a:latin typeface="Arial"/>
                <a:cs typeface="Arial"/>
              </a:rPr>
              <a:t>stock</a:t>
            </a:r>
            <a:r>
              <a:rPr sz="1900" spc="-135" dirty="0">
                <a:solidFill>
                  <a:schemeClr val="bg1"/>
                </a:solidFill>
                <a:latin typeface="Arial"/>
                <a:cs typeface="Arial"/>
              </a:rPr>
              <a:t> </a:t>
            </a:r>
            <a:r>
              <a:rPr sz="1900" spc="-114" dirty="0">
                <a:solidFill>
                  <a:schemeClr val="bg1"/>
                </a:solidFill>
                <a:latin typeface="Arial"/>
                <a:cs typeface="Arial"/>
              </a:rPr>
              <a:t>exchange.</a:t>
            </a:r>
            <a:endParaRPr sz="1900" dirty="0">
              <a:solidFill>
                <a:schemeClr val="bg1"/>
              </a:solidFill>
              <a:latin typeface="Arial"/>
              <a:cs typeface="Arial"/>
            </a:endParaRPr>
          </a:p>
          <a:p>
            <a:pPr>
              <a:lnSpc>
                <a:spcPct val="100000"/>
              </a:lnSpc>
              <a:spcBef>
                <a:spcPts val="10"/>
              </a:spcBef>
              <a:buClr>
                <a:srgbClr val="B1E288"/>
              </a:buClr>
              <a:buFont typeface="Wingdings"/>
              <a:buChar char=""/>
            </a:pPr>
            <a:endParaRPr sz="1650" dirty="0">
              <a:solidFill>
                <a:schemeClr val="bg1"/>
              </a:solidFill>
              <a:latin typeface="Arial"/>
              <a:cs typeface="Arial"/>
            </a:endParaRPr>
          </a:p>
          <a:p>
            <a:pPr marL="355600" indent="-343535">
              <a:lnSpc>
                <a:spcPct val="100000"/>
              </a:lnSpc>
              <a:buClr>
                <a:srgbClr val="B1E288"/>
              </a:buClr>
              <a:buSzPct val="78947"/>
              <a:buFont typeface="Wingdings"/>
              <a:buChar char=""/>
              <a:tabLst>
                <a:tab pos="354965" algn="l"/>
                <a:tab pos="356235" algn="l"/>
              </a:tabLst>
            </a:pPr>
            <a:r>
              <a:rPr sz="1900" spc="-40" dirty="0">
                <a:solidFill>
                  <a:schemeClr val="bg1"/>
                </a:solidFill>
                <a:latin typeface="Arial"/>
                <a:cs typeface="Arial"/>
              </a:rPr>
              <a:t>Punishment </a:t>
            </a:r>
            <a:r>
              <a:rPr sz="1900" spc="35" dirty="0">
                <a:solidFill>
                  <a:schemeClr val="bg1"/>
                </a:solidFill>
                <a:latin typeface="Arial"/>
                <a:cs typeface="Arial"/>
              </a:rPr>
              <a:t>for </a:t>
            </a:r>
            <a:r>
              <a:rPr sz="1900" spc="25" dirty="0">
                <a:solidFill>
                  <a:schemeClr val="bg1"/>
                </a:solidFill>
                <a:latin typeface="Arial"/>
                <a:cs typeface="Arial"/>
              </a:rPr>
              <a:t>fictitious</a:t>
            </a:r>
            <a:r>
              <a:rPr sz="1900" spc="-200" dirty="0">
                <a:solidFill>
                  <a:schemeClr val="bg1"/>
                </a:solidFill>
                <a:latin typeface="Arial"/>
                <a:cs typeface="Arial"/>
              </a:rPr>
              <a:t> </a:t>
            </a:r>
            <a:r>
              <a:rPr sz="1900" spc="-40" dirty="0">
                <a:solidFill>
                  <a:schemeClr val="bg1"/>
                </a:solidFill>
                <a:latin typeface="Arial"/>
                <a:cs typeface="Arial"/>
              </a:rPr>
              <a:t>application.</a:t>
            </a:r>
            <a:endParaRPr sz="1900" dirty="0">
              <a:solidFill>
                <a:schemeClr val="bg1"/>
              </a:solidFill>
              <a:latin typeface="Arial"/>
              <a:cs typeface="Arial"/>
            </a:endParaRPr>
          </a:p>
          <a:p>
            <a:pPr>
              <a:lnSpc>
                <a:spcPct val="100000"/>
              </a:lnSpc>
              <a:spcBef>
                <a:spcPts val="25"/>
              </a:spcBef>
              <a:buClr>
                <a:srgbClr val="B1E288"/>
              </a:buClr>
              <a:buFont typeface="Wingdings"/>
              <a:buChar char=""/>
            </a:pPr>
            <a:endParaRPr sz="1650" dirty="0">
              <a:solidFill>
                <a:schemeClr val="bg1"/>
              </a:solidFill>
              <a:latin typeface="Arial"/>
              <a:cs typeface="Arial"/>
            </a:endParaRPr>
          </a:p>
          <a:p>
            <a:pPr marL="355600" indent="-343535">
              <a:lnSpc>
                <a:spcPct val="100000"/>
              </a:lnSpc>
              <a:buClr>
                <a:srgbClr val="B1E288"/>
              </a:buClr>
              <a:buSzPct val="78947"/>
              <a:buFont typeface="Wingdings"/>
              <a:buChar char=""/>
              <a:tabLst>
                <a:tab pos="354965" algn="l"/>
                <a:tab pos="356235" algn="l"/>
              </a:tabLst>
            </a:pPr>
            <a:r>
              <a:rPr sz="1900" spc="-55" dirty="0">
                <a:solidFill>
                  <a:schemeClr val="bg1"/>
                </a:solidFill>
                <a:latin typeface="Arial"/>
                <a:cs typeface="Arial"/>
              </a:rPr>
              <a:t>Refund </a:t>
            </a:r>
            <a:r>
              <a:rPr sz="1900" spc="10" dirty="0">
                <a:solidFill>
                  <a:schemeClr val="bg1"/>
                </a:solidFill>
                <a:latin typeface="Arial"/>
                <a:cs typeface="Arial"/>
              </a:rPr>
              <a:t>of </a:t>
            </a:r>
            <a:r>
              <a:rPr sz="1900" spc="-110" dirty="0">
                <a:solidFill>
                  <a:schemeClr val="bg1"/>
                </a:solidFill>
                <a:latin typeface="Arial"/>
                <a:cs typeface="Arial"/>
              </a:rPr>
              <a:t>issue </a:t>
            </a:r>
            <a:r>
              <a:rPr sz="1900" spc="135" dirty="0">
                <a:solidFill>
                  <a:schemeClr val="bg1"/>
                </a:solidFill>
                <a:latin typeface="Arial"/>
                <a:cs typeface="Arial"/>
              </a:rPr>
              <a:t>if </a:t>
            </a:r>
            <a:r>
              <a:rPr sz="1900" spc="-170" dirty="0">
                <a:solidFill>
                  <a:schemeClr val="bg1"/>
                </a:solidFill>
                <a:latin typeface="Arial"/>
                <a:cs typeface="Arial"/>
              </a:rPr>
              <a:t>90% </a:t>
            </a:r>
            <a:r>
              <a:rPr sz="1900" spc="20" dirty="0">
                <a:solidFill>
                  <a:schemeClr val="bg1"/>
                </a:solidFill>
                <a:latin typeface="Arial"/>
                <a:cs typeface="Arial"/>
              </a:rPr>
              <a:t>min. </a:t>
            </a:r>
            <a:r>
              <a:rPr sz="1900" spc="-40" dirty="0">
                <a:solidFill>
                  <a:schemeClr val="bg1"/>
                </a:solidFill>
                <a:latin typeface="Arial"/>
                <a:cs typeface="Arial"/>
              </a:rPr>
              <a:t>subscription </a:t>
            </a:r>
            <a:r>
              <a:rPr sz="1900" spc="-5" dirty="0">
                <a:solidFill>
                  <a:schemeClr val="bg1"/>
                </a:solidFill>
                <a:latin typeface="Arial"/>
                <a:cs typeface="Arial"/>
              </a:rPr>
              <a:t>not</a:t>
            </a:r>
            <a:r>
              <a:rPr sz="1900" spc="-250" dirty="0">
                <a:solidFill>
                  <a:schemeClr val="bg1"/>
                </a:solidFill>
                <a:latin typeface="Arial"/>
                <a:cs typeface="Arial"/>
              </a:rPr>
              <a:t> </a:t>
            </a:r>
            <a:r>
              <a:rPr sz="1900" spc="-85" dirty="0">
                <a:solidFill>
                  <a:schemeClr val="bg1"/>
                </a:solidFill>
                <a:latin typeface="Arial"/>
                <a:cs typeface="Arial"/>
              </a:rPr>
              <a:t>received.</a:t>
            </a:r>
            <a:endParaRPr sz="1900" dirty="0">
              <a:solidFill>
                <a:schemeClr val="bg1"/>
              </a:solidFill>
              <a:latin typeface="Arial"/>
              <a:cs typeface="Arial"/>
            </a:endParaRPr>
          </a:p>
          <a:p>
            <a:pPr>
              <a:lnSpc>
                <a:spcPct val="100000"/>
              </a:lnSpc>
              <a:spcBef>
                <a:spcPts val="10"/>
              </a:spcBef>
              <a:buClr>
                <a:srgbClr val="B1E288"/>
              </a:buClr>
              <a:buFont typeface="Wingdings"/>
              <a:buChar char=""/>
            </a:pPr>
            <a:endParaRPr sz="1650" dirty="0">
              <a:solidFill>
                <a:schemeClr val="bg1"/>
              </a:solidFill>
              <a:latin typeface="Arial"/>
              <a:cs typeface="Arial"/>
            </a:endParaRPr>
          </a:p>
          <a:p>
            <a:pPr marL="355600" indent="-343535">
              <a:lnSpc>
                <a:spcPct val="100000"/>
              </a:lnSpc>
              <a:buClr>
                <a:srgbClr val="B1E288"/>
              </a:buClr>
              <a:buSzPct val="78947"/>
              <a:buFont typeface="Wingdings"/>
              <a:buChar char=""/>
              <a:tabLst>
                <a:tab pos="354965" algn="l"/>
                <a:tab pos="356235" algn="l"/>
              </a:tabLst>
            </a:pPr>
            <a:r>
              <a:rPr sz="1900" spc="-85" dirty="0">
                <a:solidFill>
                  <a:schemeClr val="bg1"/>
                </a:solidFill>
                <a:latin typeface="Arial"/>
                <a:cs typeface="Arial"/>
              </a:rPr>
              <a:t>Names </a:t>
            </a:r>
            <a:r>
              <a:rPr sz="1900" spc="-100" dirty="0">
                <a:solidFill>
                  <a:schemeClr val="bg1"/>
                </a:solidFill>
                <a:latin typeface="Arial"/>
                <a:cs typeface="Arial"/>
              </a:rPr>
              <a:t>and </a:t>
            </a:r>
            <a:r>
              <a:rPr sz="1900" spc="-150" dirty="0">
                <a:solidFill>
                  <a:schemeClr val="bg1"/>
                </a:solidFill>
                <a:latin typeface="Arial"/>
                <a:cs typeface="Arial"/>
              </a:rPr>
              <a:t>addresses </a:t>
            </a:r>
            <a:r>
              <a:rPr sz="1900" spc="15" dirty="0">
                <a:solidFill>
                  <a:schemeClr val="bg1"/>
                </a:solidFill>
                <a:latin typeface="Arial"/>
                <a:cs typeface="Arial"/>
              </a:rPr>
              <a:t>of </a:t>
            </a:r>
            <a:r>
              <a:rPr sz="1900" spc="-60" dirty="0">
                <a:solidFill>
                  <a:schemeClr val="bg1"/>
                </a:solidFill>
                <a:latin typeface="Arial"/>
                <a:cs typeface="Arial"/>
              </a:rPr>
              <a:t>leading</a:t>
            </a:r>
            <a:r>
              <a:rPr sz="1900" spc="35" dirty="0">
                <a:solidFill>
                  <a:schemeClr val="bg1"/>
                </a:solidFill>
                <a:latin typeface="Arial"/>
                <a:cs typeface="Arial"/>
              </a:rPr>
              <a:t> </a:t>
            </a:r>
            <a:r>
              <a:rPr sz="1900" spc="-110" dirty="0">
                <a:solidFill>
                  <a:schemeClr val="bg1"/>
                </a:solidFill>
                <a:latin typeface="Arial"/>
                <a:cs typeface="Arial"/>
              </a:rPr>
              <a:t>managers.</a:t>
            </a:r>
            <a:endParaRPr sz="1900" dirty="0">
              <a:solidFill>
                <a:schemeClr val="bg1"/>
              </a:solidFill>
              <a:latin typeface="Arial"/>
              <a:cs typeface="Arial"/>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24916" y="470661"/>
            <a:ext cx="2844800" cy="1305486"/>
          </a:xfrm>
          <a:prstGeom prst="rect">
            <a:avLst/>
          </a:prstGeom>
        </p:spPr>
        <p:txBody>
          <a:bodyPr vert="horz" wrap="square" lIns="0" tIns="12700" rIns="0" bIns="0" rtlCol="0">
            <a:spAutoFit/>
          </a:bodyPr>
          <a:lstStyle/>
          <a:p>
            <a:pPr marL="12700">
              <a:lnSpc>
                <a:spcPct val="100000"/>
              </a:lnSpc>
              <a:spcBef>
                <a:spcPts val="100"/>
              </a:spcBef>
            </a:pPr>
            <a:r>
              <a:rPr sz="4200" spc="-5" dirty="0">
                <a:solidFill>
                  <a:schemeClr val="bg1"/>
                </a:solidFill>
              </a:rPr>
              <a:t>Co</a:t>
            </a:r>
            <a:r>
              <a:rPr sz="4200" spc="5" dirty="0">
                <a:solidFill>
                  <a:schemeClr val="bg1"/>
                </a:solidFill>
              </a:rPr>
              <a:t>n</a:t>
            </a:r>
            <a:r>
              <a:rPr sz="4200" dirty="0">
                <a:solidFill>
                  <a:schemeClr val="bg1"/>
                </a:solidFill>
              </a:rPr>
              <a:t>tinu</a:t>
            </a:r>
            <a:r>
              <a:rPr sz="4200" spc="5" dirty="0">
                <a:solidFill>
                  <a:schemeClr val="bg1"/>
                </a:solidFill>
              </a:rPr>
              <a:t>e</a:t>
            </a:r>
            <a:r>
              <a:rPr sz="4200" dirty="0">
                <a:solidFill>
                  <a:schemeClr val="bg1"/>
                </a:solidFill>
              </a:rPr>
              <a:t>….</a:t>
            </a:r>
          </a:p>
        </p:txBody>
      </p:sp>
      <p:sp>
        <p:nvSpPr>
          <p:cNvPr id="3" name="object 3"/>
          <p:cNvSpPr txBox="1"/>
          <p:nvPr/>
        </p:nvSpPr>
        <p:spPr>
          <a:xfrm>
            <a:off x="1181811" y="1874266"/>
            <a:ext cx="8933180" cy="4373633"/>
          </a:xfrm>
          <a:prstGeom prst="rect">
            <a:avLst/>
          </a:prstGeom>
        </p:spPr>
        <p:txBody>
          <a:bodyPr vert="horz" wrap="square" lIns="0" tIns="13335" rIns="0" bIns="0" rtlCol="0">
            <a:spAutoFit/>
          </a:bodyPr>
          <a:lstStyle/>
          <a:p>
            <a:pPr marL="287020" indent="-274955">
              <a:lnSpc>
                <a:spcPct val="100000"/>
              </a:lnSpc>
              <a:spcBef>
                <a:spcPts val="105"/>
              </a:spcBef>
              <a:buClr>
                <a:srgbClr val="B1E288"/>
              </a:buClr>
              <a:buSzPct val="80000"/>
              <a:buFont typeface="Wingdings"/>
              <a:buChar char=""/>
              <a:tabLst>
                <a:tab pos="286385" algn="l"/>
                <a:tab pos="287655" algn="l"/>
              </a:tabLst>
            </a:pPr>
            <a:r>
              <a:rPr sz="2000" spc="-100" dirty="0">
                <a:solidFill>
                  <a:schemeClr val="bg1"/>
                </a:solidFill>
                <a:latin typeface="Arial"/>
                <a:cs typeface="Arial"/>
              </a:rPr>
              <a:t>Issue </a:t>
            </a:r>
            <a:r>
              <a:rPr sz="2000" spc="15" dirty="0">
                <a:solidFill>
                  <a:schemeClr val="bg1"/>
                </a:solidFill>
                <a:latin typeface="Arial"/>
                <a:cs typeface="Arial"/>
              </a:rPr>
              <a:t>of </a:t>
            </a:r>
            <a:r>
              <a:rPr sz="2000" spc="-10" dirty="0">
                <a:solidFill>
                  <a:schemeClr val="bg1"/>
                </a:solidFill>
                <a:latin typeface="Arial"/>
                <a:cs typeface="Arial"/>
              </a:rPr>
              <a:t>allotment letter </a:t>
            </a:r>
            <a:r>
              <a:rPr sz="2000" spc="-20" dirty="0">
                <a:solidFill>
                  <a:schemeClr val="bg1"/>
                </a:solidFill>
                <a:latin typeface="Arial"/>
                <a:cs typeface="Arial"/>
              </a:rPr>
              <a:t>or </a:t>
            </a:r>
            <a:r>
              <a:rPr sz="2000" spc="-25" dirty="0">
                <a:solidFill>
                  <a:schemeClr val="bg1"/>
                </a:solidFill>
                <a:latin typeface="Arial"/>
                <a:cs typeface="Arial"/>
              </a:rPr>
              <a:t>refund </a:t>
            </a:r>
            <a:r>
              <a:rPr sz="2000" spc="80" dirty="0">
                <a:solidFill>
                  <a:schemeClr val="bg1"/>
                </a:solidFill>
                <a:latin typeface="Arial"/>
                <a:cs typeface="Arial"/>
              </a:rPr>
              <a:t>within </a:t>
            </a:r>
            <a:r>
              <a:rPr sz="2000" spc="-330" dirty="0">
                <a:solidFill>
                  <a:schemeClr val="bg1"/>
                </a:solidFill>
                <a:latin typeface="Arial"/>
                <a:cs typeface="Arial"/>
              </a:rPr>
              <a:t>10 </a:t>
            </a:r>
            <a:r>
              <a:rPr sz="2000" spc="-120" dirty="0">
                <a:solidFill>
                  <a:schemeClr val="bg1"/>
                </a:solidFill>
                <a:latin typeface="Arial"/>
                <a:cs typeface="Arial"/>
              </a:rPr>
              <a:t>weeks </a:t>
            </a:r>
            <a:r>
              <a:rPr sz="2000" spc="80" dirty="0">
                <a:solidFill>
                  <a:schemeClr val="bg1"/>
                </a:solidFill>
                <a:latin typeface="Arial"/>
                <a:cs typeface="Arial"/>
              </a:rPr>
              <a:t>with</a:t>
            </a:r>
            <a:r>
              <a:rPr sz="2000" spc="-300" dirty="0">
                <a:solidFill>
                  <a:schemeClr val="bg1"/>
                </a:solidFill>
                <a:latin typeface="Arial"/>
                <a:cs typeface="Arial"/>
              </a:rPr>
              <a:t> </a:t>
            </a:r>
            <a:r>
              <a:rPr sz="2000" spc="-35" dirty="0">
                <a:solidFill>
                  <a:schemeClr val="bg1"/>
                </a:solidFill>
                <a:latin typeface="Arial"/>
                <a:cs typeface="Arial"/>
              </a:rPr>
              <a:t>interest.</a:t>
            </a:r>
            <a:endParaRPr sz="2000">
              <a:solidFill>
                <a:schemeClr val="bg1"/>
              </a:solidFill>
              <a:latin typeface="Arial"/>
              <a:cs typeface="Arial"/>
            </a:endParaRPr>
          </a:p>
          <a:p>
            <a:pPr>
              <a:lnSpc>
                <a:spcPct val="100000"/>
              </a:lnSpc>
              <a:spcBef>
                <a:spcPts val="10"/>
              </a:spcBef>
              <a:buClr>
                <a:srgbClr val="B1E288"/>
              </a:buClr>
              <a:buFont typeface="Wingdings"/>
              <a:buChar char=""/>
            </a:pPr>
            <a:endParaRPr sz="1900">
              <a:solidFill>
                <a:schemeClr val="bg1"/>
              </a:solidFill>
              <a:latin typeface="Arial"/>
              <a:cs typeface="Arial"/>
            </a:endParaRPr>
          </a:p>
          <a:p>
            <a:pPr marL="287020" indent="-274955">
              <a:lnSpc>
                <a:spcPct val="100000"/>
              </a:lnSpc>
              <a:buClr>
                <a:srgbClr val="B1E288"/>
              </a:buClr>
              <a:buSzPct val="80000"/>
              <a:buFont typeface="Wingdings"/>
              <a:buChar char=""/>
              <a:tabLst>
                <a:tab pos="286385" algn="l"/>
                <a:tab pos="287655" algn="l"/>
              </a:tabLst>
            </a:pPr>
            <a:r>
              <a:rPr sz="2000" spc="-50" dirty="0">
                <a:solidFill>
                  <a:schemeClr val="bg1"/>
                </a:solidFill>
                <a:latin typeface="Arial"/>
                <a:cs typeface="Arial"/>
              </a:rPr>
              <a:t>Date </a:t>
            </a:r>
            <a:r>
              <a:rPr sz="2000" spc="15" dirty="0">
                <a:solidFill>
                  <a:schemeClr val="bg1"/>
                </a:solidFill>
                <a:latin typeface="Arial"/>
                <a:cs typeface="Arial"/>
              </a:rPr>
              <a:t>of </a:t>
            </a:r>
            <a:r>
              <a:rPr sz="2000" spc="-65" dirty="0">
                <a:solidFill>
                  <a:schemeClr val="bg1"/>
                </a:solidFill>
                <a:latin typeface="Arial"/>
                <a:cs typeface="Arial"/>
              </a:rPr>
              <a:t>opening </a:t>
            </a:r>
            <a:r>
              <a:rPr sz="2000" spc="-95" dirty="0">
                <a:solidFill>
                  <a:schemeClr val="bg1"/>
                </a:solidFill>
                <a:latin typeface="Arial"/>
                <a:cs typeface="Arial"/>
              </a:rPr>
              <a:t>and </a:t>
            </a:r>
            <a:r>
              <a:rPr sz="2000" spc="-50" dirty="0">
                <a:solidFill>
                  <a:schemeClr val="bg1"/>
                </a:solidFill>
                <a:latin typeface="Arial"/>
                <a:cs typeface="Arial"/>
              </a:rPr>
              <a:t>closing </a:t>
            </a:r>
            <a:r>
              <a:rPr sz="2000" spc="10" dirty="0">
                <a:solidFill>
                  <a:schemeClr val="bg1"/>
                </a:solidFill>
                <a:latin typeface="Arial"/>
                <a:cs typeface="Arial"/>
              </a:rPr>
              <a:t>of</a:t>
            </a:r>
            <a:r>
              <a:rPr sz="2000" spc="-160" dirty="0">
                <a:solidFill>
                  <a:schemeClr val="bg1"/>
                </a:solidFill>
                <a:latin typeface="Arial"/>
                <a:cs typeface="Arial"/>
              </a:rPr>
              <a:t> </a:t>
            </a:r>
            <a:r>
              <a:rPr sz="2000" spc="-120" dirty="0">
                <a:solidFill>
                  <a:schemeClr val="bg1"/>
                </a:solidFill>
                <a:latin typeface="Arial"/>
                <a:cs typeface="Arial"/>
              </a:rPr>
              <a:t>issues.</a:t>
            </a:r>
            <a:endParaRPr sz="2000">
              <a:solidFill>
                <a:schemeClr val="bg1"/>
              </a:solidFill>
              <a:latin typeface="Arial"/>
              <a:cs typeface="Arial"/>
            </a:endParaRPr>
          </a:p>
          <a:p>
            <a:pPr marL="287020" marR="5080" indent="-274955">
              <a:lnSpc>
                <a:spcPct val="150000"/>
              </a:lnSpc>
              <a:spcBef>
                <a:spcPts val="1010"/>
              </a:spcBef>
              <a:buClr>
                <a:srgbClr val="B1E288"/>
              </a:buClr>
              <a:buSzPct val="80000"/>
              <a:buFont typeface="Wingdings"/>
              <a:buChar char=""/>
              <a:tabLst>
                <a:tab pos="286385" algn="l"/>
                <a:tab pos="287655" algn="l"/>
                <a:tab pos="4472305" algn="l"/>
              </a:tabLst>
            </a:pPr>
            <a:r>
              <a:rPr sz="2000" spc="10" dirty="0">
                <a:solidFill>
                  <a:schemeClr val="bg1"/>
                </a:solidFill>
                <a:latin typeface="Arial"/>
                <a:cs typeface="Arial"/>
              </a:rPr>
              <a:t>Credit </a:t>
            </a:r>
            <a:r>
              <a:rPr sz="2000" spc="-5" dirty="0">
                <a:solidFill>
                  <a:schemeClr val="bg1"/>
                </a:solidFill>
                <a:latin typeface="Arial"/>
                <a:cs typeface="Arial"/>
              </a:rPr>
              <a:t>rating </a:t>
            </a:r>
            <a:r>
              <a:rPr sz="2000" spc="30" dirty="0">
                <a:solidFill>
                  <a:schemeClr val="bg1"/>
                </a:solidFill>
                <a:latin typeface="Arial"/>
                <a:cs typeface="Arial"/>
              </a:rPr>
              <a:t>from</a:t>
            </a:r>
            <a:r>
              <a:rPr sz="2000" spc="-15" dirty="0">
                <a:solidFill>
                  <a:schemeClr val="bg1"/>
                </a:solidFill>
                <a:latin typeface="Arial"/>
                <a:cs typeface="Arial"/>
              </a:rPr>
              <a:t> </a:t>
            </a:r>
            <a:r>
              <a:rPr sz="2000" b="1" spc="-30" dirty="0">
                <a:solidFill>
                  <a:schemeClr val="bg1"/>
                </a:solidFill>
                <a:latin typeface="Times New Roman"/>
                <a:cs typeface="Times New Roman"/>
              </a:rPr>
              <a:t>CRISIL</a:t>
            </a:r>
            <a:r>
              <a:rPr sz="2000" b="1" spc="20" dirty="0">
                <a:solidFill>
                  <a:schemeClr val="bg1"/>
                </a:solidFill>
                <a:latin typeface="Times New Roman"/>
                <a:cs typeface="Times New Roman"/>
              </a:rPr>
              <a:t> </a:t>
            </a:r>
            <a:r>
              <a:rPr sz="2000" spc="75" dirty="0">
                <a:solidFill>
                  <a:schemeClr val="bg1"/>
                </a:solidFill>
                <a:latin typeface="Arial"/>
                <a:cs typeface="Arial"/>
              </a:rPr>
              <a:t>(CREDIT	</a:t>
            </a:r>
            <a:r>
              <a:rPr sz="2000" spc="135" dirty="0">
                <a:solidFill>
                  <a:schemeClr val="bg1"/>
                </a:solidFill>
                <a:latin typeface="Arial"/>
                <a:cs typeface="Arial"/>
              </a:rPr>
              <a:t>RATING </a:t>
            </a:r>
            <a:r>
              <a:rPr sz="2000" spc="145" dirty="0">
                <a:solidFill>
                  <a:schemeClr val="bg1"/>
                </a:solidFill>
                <a:latin typeface="Arial"/>
                <a:cs typeface="Arial"/>
              </a:rPr>
              <a:t>INFORMATION</a:t>
            </a:r>
            <a:r>
              <a:rPr sz="2000" spc="-370" dirty="0">
                <a:solidFill>
                  <a:schemeClr val="bg1"/>
                </a:solidFill>
                <a:latin typeface="Arial"/>
                <a:cs typeface="Arial"/>
              </a:rPr>
              <a:t> </a:t>
            </a:r>
            <a:r>
              <a:rPr sz="2000" spc="-15" dirty="0">
                <a:solidFill>
                  <a:schemeClr val="bg1"/>
                </a:solidFill>
                <a:latin typeface="Arial"/>
                <a:cs typeface="Arial"/>
              </a:rPr>
              <a:t>SERVICES  </a:t>
            </a:r>
            <a:r>
              <a:rPr sz="2000" dirty="0">
                <a:solidFill>
                  <a:schemeClr val="bg1"/>
                </a:solidFill>
                <a:latin typeface="Arial"/>
                <a:cs typeface="Arial"/>
              </a:rPr>
              <a:t>OF </a:t>
            </a:r>
            <a:r>
              <a:rPr sz="2000" spc="210" dirty="0">
                <a:solidFill>
                  <a:schemeClr val="bg1"/>
                </a:solidFill>
                <a:latin typeface="Arial"/>
                <a:cs typeface="Arial"/>
              </a:rPr>
              <a:t>INDIA</a:t>
            </a:r>
            <a:r>
              <a:rPr sz="2000" spc="-145" dirty="0">
                <a:solidFill>
                  <a:schemeClr val="bg1"/>
                </a:solidFill>
                <a:latin typeface="Arial"/>
                <a:cs typeface="Arial"/>
              </a:rPr>
              <a:t> </a:t>
            </a:r>
            <a:r>
              <a:rPr sz="2000" spc="140" dirty="0">
                <a:solidFill>
                  <a:schemeClr val="bg1"/>
                </a:solidFill>
                <a:latin typeface="Arial"/>
                <a:cs typeface="Arial"/>
              </a:rPr>
              <a:t>LIMITED)</a:t>
            </a:r>
            <a:endParaRPr sz="2000">
              <a:solidFill>
                <a:schemeClr val="bg1"/>
              </a:solidFill>
              <a:latin typeface="Arial"/>
              <a:cs typeface="Arial"/>
            </a:endParaRPr>
          </a:p>
          <a:p>
            <a:pPr>
              <a:lnSpc>
                <a:spcPct val="100000"/>
              </a:lnSpc>
              <a:spcBef>
                <a:spcPts val="10"/>
              </a:spcBef>
              <a:buClr>
                <a:srgbClr val="B1E288"/>
              </a:buClr>
              <a:buFont typeface="Wingdings"/>
              <a:buChar char=""/>
            </a:pPr>
            <a:endParaRPr sz="1900">
              <a:solidFill>
                <a:schemeClr val="bg1"/>
              </a:solidFill>
              <a:latin typeface="Arial"/>
              <a:cs typeface="Arial"/>
            </a:endParaRPr>
          </a:p>
          <a:p>
            <a:pPr marL="287020" indent="-274955">
              <a:lnSpc>
                <a:spcPct val="100000"/>
              </a:lnSpc>
              <a:spcBef>
                <a:spcPts val="5"/>
              </a:spcBef>
              <a:buClr>
                <a:srgbClr val="B1E288"/>
              </a:buClr>
              <a:buSzPct val="80000"/>
              <a:buFont typeface="Wingdings"/>
              <a:buChar char=""/>
              <a:tabLst>
                <a:tab pos="286385" algn="l"/>
                <a:tab pos="287655" algn="l"/>
              </a:tabLst>
            </a:pPr>
            <a:r>
              <a:rPr sz="2000" spc="-25" dirty="0">
                <a:solidFill>
                  <a:schemeClr val="bg1"/>
                </a:solidFill>
                <a:latin typeface="Arial"/>
                <a:cs typeface="Arial"/>
              </a:rPr>
              <a:t>Terms </a:t>
            </a:r>
            <a:r>
              <a:rPr sz="2000" spc="15" dirty="0">
                <a:solidFill>
                  <a:schemeClr val="bg1"/>
                </a:solidFill>
                <a:latin typeface="Arial"/>
                <a:cs typeface="Arial"/>
              </a:rPr>
              <a:t>of </a:t>
            </a:r>
            <a:r>
              <a:rPr sz="2000" spc="30" dirty="0">
                <a:solidFill>
                  <a:schemeClr val="bg1"/>
                </a:solidFill>
                <a:latin typeface="Arial"/>
                <a:cs typeface="Arial"/>
              </a:rPr>
              <a:t>Underwriting </a:t>
            </a:r>
            <a:r>
              <a:rPr sz="2000" spc="250" dirty="0">
                <a:solidFill>
                  <a:schemeClr val="bg1"/>
                </a:solidFill>
                <a:latin typeface="Arial"/>
                <a:cs typeface="Arial"/>
              </a:rPr>
              <a:t>&amp;</a:t>
            </a:r>
            <a:r>
              <a:rPr sz="2000" spc="-325" dirty="0">
                <a:solidFill>
                  <a:schemeClr val="bg1"/>
                </a:solidFill>
                <a:latin typeface="Arial"/>
                <a:cs typeface="Arial"/>
              </a:rPr>
              <a:t> </a:t>
            </a:r>
            <a:r>
              <a:rPr sz="2000" spc="-35" dirty="0">
                <a:solidFill>
                  <a:schemeClr val="bg1"/>
                </a:solidFill>
                <a:latin typeface="Arial"/>
                <a:cs typeface="Arial"/>
              </a:rPr>
              <a:t>Risk </a:t>
            </a:r>
            <a:r>
              <a:rPr sz="2000" spc="-85" dirty="0">
                <a:solidFill>
                  <a:schemeClr val="bg1"/>
                </a:solidFill>
                <a:latin typeface="Arial"/>
                <a:cs typeface="Arial"/>
              </a:rPr>
              <a:t>Factors.</a:t>
            </a:r>
            <a:endParaRPr sz="2000">
              <a:solidFill>
                <a:schemeClr val="bg1"/>
              </a:solidFill>
              <a:latin typeface="Arial"/>
              <a:cs typeface="Arial"/>
            </a:endParaRPr>
          </a:p>
          <a:p>
            <a:pPr>
              <a:lnSpc>
                <a:spcPct val="100000"/>
              </a:lnSpc>
              <a:spcBef>
                <a:spcPts val="10"/>
              </a:spcBef>
              <a:buClr>
                <a:srgbClr val="B1E288"/>
              </a:buClr>
              <a:buFont typeface="Wingdings"/>
              <a:buChar char=""/>
            </a:pPr>
            <a:endParaRPr sz="1900">
              <a:solidFill>
                <a:schemeClr val="bg1"/>
              </a:solidFill>
              <a:latin typeface="Arial"/>
              <a:cs typeface="Arial"/>
            </a:endParaRPr>
          </a:p>
          <a:p>
            <a:pPr marL="287020" indent="-274955">
              <a:lnSpc>
                <a:spcPct val="100000"/>
              </a:lnSpc>
              <a:buClr>
                <a:srgbClr val="B1E288"/>
              </a:buClr>
              <a:buSzPct val="80000"/>
              <a:buFont typeface="Wingdings"/>
              <a:buChar char=""/>
              <a:tabLst>
                <a:tab pos="286385" algn="l"/>
                <a:tab pos="287655" algn="l"/>
              </a:tabLst>
            </a:pPr>
            <a:r>
              <a:rPr sz="2000" spc="-10" dirty="0">
                <a:solidFill>
                  <a:schemeClr val="bg1"/>
                </a:solidFill>
                <a:latin typeface="Arial"/>
                <a:cs typeface="Arial"/>
              </a:rPr>
              <a:t>Capital </a:t>
            </a:r>
            <a:r>
              <a:rPr sz="2000" spc="-35" dirty="0">
                <a:solidFill>
                  <a:schemeClr val="bg1"/>
                </a:solidFill>
                <a:latin typeface="Arial"/>
                <a:cs typeface="Arial"/>
              </a:rPr>
              <a:t>Structure </a:t>
            </a:r>
            <a:r>
              <a:rPr sz="2000" spc="15" dirty="0">
                <a:solidFill>
                  <a:schemeClr val="bg1"/>
                </a:solidFill>
                <a:latin typeface="Arial"/>
                <a:cs typeface="Arial"/>
              </a:rPr>
              <a:t>of </a:t>
            </a:r>
            <a:r>
              <a:rPr sz="2000" spc="-45" dirty="0">
                <a:solidFill>
                  <a:schemeClr val="bg1"/>
                </a:solidFill>
                <a:latin typeface="Arial"/>
                <a:cs typeface="Arial"/>
              </a:rPr>
              <a:t>the</a:t>
            </a:r>
            <a:r>
              <a:rPr sz="2000" spc="-225" dirty="0">
                <a:solidFill>
                  <a:schemeClr val="bg1"/>
                </a:solidFill>
                <a:latin typeface="Arial"/>
                <a:cs typeface="Arial"/>
              </a:rPr>
              <a:t> </a:t>
            </a:r>
            <a:r>
              <a:rPr sz="2000" spc="-65" dirty="0">
                <a:solidFill>
                  <a:schemeClr val="bg1"/>
                </a:solidFill>
                <a:latin typeface="Arial"/>
                <a:cs typeface="Arial"/>
              </a:rPr>
              <a:t>company</a:t>
            </a:r>
            <a:endParaRPr sz="2000">
              <a:solidFill>
                <a:schemeClr val="bg1"/>
              </a:solidFill>
              <a:latin typeface="Arial"/>
              <a:cs typeface="Arial"/>
            </a:endParaRPr>
          </a:p>
          <a:p>
            <a:pPr>
              <a:lnSpc>
                <a:spcPct val="100000"/>
              </a:lnSpc>
              <a:spcBef>
                <a:spcPts val="25"/>
              </a:spcBef>
              <a:buClr>
                <a:srgbClr val="B1E288"/>
              </a:buClr>
              <a:buFont typeface="Wingdings"/>
              <a:buChar char=""/>
            </a:pPr>
            <a:endParaRPr sz="1900">
              <a:solidFill>
                <a:schemeClr val="bg1"/>
              </a:solidFill>
              <a:latin typeface="Arial"/>
              <a:cs typeface="Arial"/>
            </a:endParaRPr>
          </a:p>
          <a:p>
            <a:pPr marL="287020" indent="-274955">
              <a:lnSpc>
                <a:spcPct val="100000"/>
              </a:lnSpc>
              <a:buClr>
                <a:srgbClr val="B1E288"/>
              </a:buClr>
              <a:buSzPct val="80000"/>
              <a:buFont typeface="Wingdings"/>
              <a:buChar char=""/>
              <a:tabLst>
                <a:tab pos="286385" algn="l"/>
                <a:tab pos="287655" algn="l"/>
              </a:tabLst>
            </a:pPr>
            <a:r>
              <a:rPr sz="2000" spc="-25" dirty="0">
                <a:solidFill>
                  <a:schemeClr val="bg1"/>
                </a:solidFill>
                <a:latin typeface="Arial"/>
                <a:cs typeface="Arial"/>
              </a:rPr>
              <a:t>Terms </a:t>
            </a:r>
            <a:r>
              <a:rPr sz="2000" spc="-95" dirty="0">
                <a:solidFill>
                  <a:schemeClr val="bg1"/>
                </a:solidFill>
                <a:latin typeface="Arial"/>
                <a:cs typeface="Arial"/>
              </a:rPr>
              <a:t>and </a:t>
            </a:r>
            <a:r>
              <a:rPr sz="2000" spc="-35" dirty="0">
                <a:solidFill>
                  <a:schemeClr val="bg1"/>
                </a:solidFill>
                <a:latin typeface="Arial"/>
                <a:cs typeface="Arial"/>
              </a:rPr>
              <a:t>particulars </a:t>
            </a:r>
            <a:r>
              <a:rPr sz="2000" spc="15" dirty="0">
                <a:solidFill>
                  <a:schemeClr val="bg1"/>
                </a:solidFill>
                <a:latin typeface="Arial"/>
                <a:cs typeface="Arial"/>
              </a:rPr>
              <a:t>of </a:t>
            </a:r>
            <a:r>
              <a:rPr sz="2000" spc="-45" dirty="0">
                <a:solidFill>
                  <a:schemeClr val="bg1"/>
                </a:solidFill>
                <a:latin typeface="Arial"/>
                <a:cs typeface="Arial"/>
              </a:rPr>
              <a:t>the</a:t>
            </a:r>
            <a:r>
              <a:rPr sz="2000" spc="-195" dirty="0">
                <a:solidFill>
                  <a:schemeClr val="bg1"/>
                </a:solidFill>
                <a:latin typeface="Arial"/>
                <a:cs typeface="Arial"/>
              </a:rPr>
              <a:t> </a:t>
            </a:r>
            <a:r>
              <a:rPr sz="2000" spc="-105" dirty="0">
                <a:solidFill>
                  <a:schemeClr val="bg1"/>
                </a:solidFill>
                <a:latin typeface="Arial"/>
                <a:cs typeface="Arial"/>
              </a:rPr>
              <a:t>issue.</a:t>
            </a:r>
            <a:endParaRPr sz="2000">
              <a:solidFill>
                <a:schemeClr val="bg1"/>
              </a:solidFill>
              <a:latin typeface="Arial"/>
              <a:cs typeface="Arial"/>
            </a:endParaRPr>
          </a:p>
          <a:p>
            <a:pPr>
              <a:lnSpc>
                <a:spcPct val="100000"/>
              </a:lnSpc>
              <a:spcBef>
                <a:spcPts val="10"/>
              </a:spcBef>
              <a:buClr>
                <a:srgbClr val="B1E288"/>
              </a:buClr>
              <a:buFont typeface="Wingdings"/>
              <a:buChar char=""/>
            </a:pPr>
            <a:endParaRPr sz="1900">
              <a:solidFill>
                <a:schemeClr val="bg1"/>
              </a:solidFill>
              <a:latin typeface="Arial"/>
              <a:cs typeface="Arial"/>
            </a:endParaRPr>
          </a:p>
          <a:p>
            <a:pPr marL="287020" indent="-274955">
              <a:lnSpc>
                <a:spcPct val="100000"/>
              </a:lnSpc>
              <a:buClr>
                <a:srgbClr val="B1E288"/>
              </a:buClr>
              <a:buSzPct val="80000"/>
              <a:buFont typeface="Wingdings"/>
              <a:buChar char=""/>
              <a:tabLst>
                <a:tab pos="286385" algn="l"/>
                <a:tab pos="287655" algn="l"/>
              </a:tabLst>
            </a:pPr>
            <a:r>
              <a:rPr sz="2000" spc="-25" dirty="0">
                <a:solidFill>
                  <a:schemeClr val="bg1"/>
                </a:solidFill>
                <a:latin typeface="Arial"/>
                <a:cs typeface="Arial"/>
              </a:rPr>
              <a:t>Restriction </a:t>
            </a:r>
            <a:r>
              <a:rPr sz="2000" spc="-60" dirty="0">
                <a:solidFill>
                  <a:schemeClr val="bg1"/>
                </a:solidFill>
                <a:latin typeface="Arial"/>
                <a:cs typeface="Arial"/>
              </a:rPr>
              <a:t>on </a:t>
            </a:r>
            <a:r>
              <a:rPr sz="2000" spc="-35" dirty="0">
                <a:solidFill>
                  <a:schemeClr val="bg1"/>
                </a:solidFill>
                <a:latin typeface="Arial"/>
                <a:cs typeface="Arial"/>
              </a:rPr>
              <a:t>transfer </a:t>
            </a:r>
            <a:r>
              <a:rPr sz="2000" spc="-95" dirty="0">
                <a:solidFill>
                  <a:schemeClr val="bg1"/>
                </a:solidFill>
                <a:latin typeface="Arial"/>
                <a:cs typeface="Arial"/>
              </a:rPr>
              <a:t>and </a:t>
            </a:r>
            <a:r>
              <a:rPr sz="2000" spc="-35" dirty="0">
                <a:solidFill>
                  <a:schemeClr val="bg1"/>
                </a:solidFill>
                <a:latin typeface="Arial"/>
                <a:cs typeface="Arial"/>
              </a:rPr>
              <a:t>transmission </a:t>
            </a:r>
            <a:r>
              <a:rPr sz="2000" spc="15" dirty="0">
                <a:solidFill>
                  <a:schemeClr val="bg1"/>
                </a:solidFill>
                <a:latin typeface="Arial"/>
                <a:cs typeface="Arial"/>
              </a:rPr>
              <a:t>of</a:t>
            </a:r>
            <a:r>
              <a:rPr sz="2000" spc="-190" dirty="0">
                <a:solidFill>
                  <a:schemeClr val="bg1"/>
                </a:solidFill>
                <a:latin typeface="Arial"/>
                <a:cs typeface="Arial"/>
              </a:rPr>
              <a:t> </a:t>
            </a:r>
            <a:r>
              <a:rPr sz="2000" spc="-120" dirty="0">
                <a:solidFill>
                  <a:schemeClr val="bg1"/>
                </a:solidFill>
                <a:latin typeface="Arial"/>
                <a:cs typeface="Arial"/>
              </a:rPr>
              <a:t>shares..</a:t>
            </a:r>
            <a:endParaRPr sz="2000">
              <a:solidFill>
                <a:schemeClr val="bg1"/>
              </a:solidFill>
              <a:latin typeface="Arial"/>
              <a:cs typeface="Arial"/>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24916" y="470661"/>
            <a:ext cx="2040889" cy="665480"/>
          </a:xfrm>
          <a:prstGeom prst="rect">
            <a:avLst/>
          </a:prstGeom>
        </p:spPr>
        <p:txBody>
          <a:bodyPr vert="horz" wrap="square" lIns="0" tIns="12700" rIns="0" bIns="0" rtlCol="0">
            <a:spAutoFit/>
          </a:bodyPr>
          <a:lstStyle/>
          <a:p>
            <a:pPr marL="12700">
              <a:lnSpc>
                <a:spcPct val="100000"/>
              </a:lnSpc>
              <a:spcBef>
                <a:spcPts val="100"/>
              </a:spcBef>
            </a:pPr>
            <a:r>
              <a:rPr sz="4200" b="1" spc="-5" dirty="0">
                <a:solidFill>
                  <a:schemeClr val="bg1"/>
                </a:solidFill>
                <a:latin typeface="Arial"/>
                <a:cs typeface="Arial"/>
              </a:rPr>
              <a:t>Con</a:t>
            </a:r>
            <a:r>
              <a:rPr sz="4200" b="1" dirty="0">
                <a:solidFill>
                  <a:schemeClr val="bg1"/>
                </a:solidFill>
                <a:latin typeface="Arial"/>
                <a:cs typeface="Arial"/>
              </a:rPr>
              <a:t>t</a:t>
            </a:r>
            <a:r>
              <a:rPr sz="4200" b="1" spc="-5" dirty="0">
                <a:solidFill>
                  <a:schemeClr val="bg1"/>
                </a:solidFill>
                <a:latin typeface="Arial"/>
                <a:cs typeface="Arial"/>
              </a:rPr>
              <a:t>ent</a:t>
            </a:r>
            <a:endParaRPr sz="4200" dirty="0">
              <a:solidFill>
                <a:schemeClr val="bg1"/>
              </a:solidFill>
              <a:latin typeface="Arial"/>
              <a:cs typeface="Arial"/>
            </a:endParaRPr>
          </a:p>
        </p:txBody>
      </p:sp>
      <p:sp>
        <p:nvSpPr>
          <p:cNvPr id="3" name="object 3"/>
          <p:cNvSpPr txBox="1"/>
          <p:nvPr/>
        </p:nvSpPr>
        <p:spPr>
          <a:xfrm>
            <a:off x="1181811" y="1952980"/>
            <a:ext cx="8266989" cy="3938899"/>
          </a:xfrm>
          <a:prstGeom prst="rect">
            <a:avLst/>
          </a:prstGeom>
        </p:spPr>
        <p:txBody>
          <a:bodyPr vert="horz" wrap="square" lIns="0" tIns="139065" rIns="0" bIns="0" rtlCol="0">
            <a:spAutoFit/>
          </a:bodyPr>
          <a:lstStyle/>
          <a:p>
            <a:pPr marL="298450" indent="-285750">
              <a:lnSpc>
                <a:spcPct val="100000"/>
              </a:lnSpc>
              <a:spcBef>
                <a:spcPts val="1095"/>
              </a:spcBef>
              <a:buFont typeface="Arial" panose="020B0604020202020204" pitchFamily="34" charset="0"/>
              <a:buChar char="•"/>
              <a:tabLst>
                <a:tab pos="354965" algn="l"/>
              </a:tabLst>
            </a:pPr>
            <a:r>
              <a:rPr lang="en-US" sz="2000" spc="270" dirty="0" smtClean="0">
                <a:solidFill>
                  <a:schemeClr val="bg2"/>
                </a:solidFill>
                <a:latin typeface="Arial"/>
                <a:cs typeface="Arial"/>
              </a:rPr>
              <a:t> </a:t>
            </a:r>
            <a:r>
              <a:rPr lang="en-US" sz="2800" spc="270" dirty="0" smtClean="0">
                <a:solidFill>
                  <a:schemeClr val="bg1"/>
                </a:solidFill>
                <a:latin typeface="Arial"/>
                <a:cs typeface="Arial"/>
              </a:rPr>
              <a:t>Introduction</a:t>
            </a:r>
          </a:p>
          <a:p>
            <a:pPr marL="298450" indent="-285750">
              <a:lnSpc>
                <a:spcPct val="100000"/>
              </a:lnSpc>
              <a:spcBef>
                <a:spcPts val="1095"/>
              </a:spcBef>
              <a:buFont typeface="Arial" panose="020B0604020202020204" pitchFamily="34" charset="0"/>
              <a:buChar char="•"/>
              <a:tabLst>
                <a:tab pos="354965" algn="l"/>
              </a:tabLst>
            </a:pPr>
            <a:r>
              <a:rPr sz="2800" spc="270" dirty="0">
                <a:solidFill>
                  <a:schemeClr val="bg1"/>
                </a:solidFill>
                <a:latin typeface="Arial"/>
                <a:cs typeface="Arial"/>
              </a:rPr>
              <a:t>	</a:t>
            </a:r>
            <a:r>
              <a:rPr sz="2800" dirty="0" smtClean="0">
                <a:solidFill>
                  <a:schemeClr val="bg1"/>
                </a:solidFill>
                <a:latin typeface="Arial"/>
                <a:cs typeface="Arial"/>
              </a:rPr>
              <a:t>Nature </a:t>
            </a:r>
            <a:r>
              <a:rPr sz="2800" dirty="0">
                <a:solidFill>
                  <a:schemeClr val="bg1"/>
                </a:solidFill>
                <a:latin typeface="Arial"/>
                <a:cs typeface="Arial"/>
              </a:rPr>
              <a:t>of</a:t>
            </a:r>
            <a:r>
              <a:rPr sz="2800" spc="-70" dirty="0">
                <a:solidFill>
                  <a:schemeClr val="bg1"/>
                </a:solidFill>
                <a:latin typeface="Arial"/>
                <a:cs typeface="Arial"/>
              </a:rPr>
              <a:t> </a:t>
            </a:r>
            <a:r>
              <a:rPr sz="2800" dirty="0">
                <a:solidFill>
                  <a:schemeClr val="bg1"/>
                </a:solidFill>
                <a:latin typeface="Arial"/>
                <a:cs typeface="Arial"/>
              </a:rPr>
              <a:t>Company</a:t>
            </a:r>
          </a:p>
          <a:p>
            <a:pPr marL="298450" indent="-285750">
              <a:lnSpc>
                <a:spcPct val="100000"/>
              </a:lnSpc>
              <a:spcBef>
                <a:spcPts val="994"/>
              </a:spcBef>
              <a:buFont typeface="Arial" panose="020B0604020202020204" pitchFamily="34" charset="0"/>
              <a:buChar char="•"/>
              <a:tabLst>
                <a:tab pos="354965" algn="l"/>
              </a:tabLst>
            </a:pPr>
            <a:r>
              <a:rPr sz="2800" spc="270" dirty="0">
                <a:solidFill>
                  <a:schemeClr val="bg1"/>
                </a:solidFill>
                <a:latin typeface="Arial"/>
                <a:cs typeface="Arial"/>
              </a:rPr>
              <a:t>	</a:t>
            </a:r>
            <a:r>
              <a:rPr sz="2800" dirty="0">
                <a:solidFill>
                  <a:schemeClr val="bg1"/>
                </a:solidFill>
                <a:latin typeface="Arial"/>
                <a:cs typeface="Arial"/>
              </a:rPr>
              <a:t>Kinds of</a:t>
            </a:r>
            <a:r>
              <a:rPr sz="2800" spc="-45" dirty="0">
                <a:solidFill>
                  <a:schemeClr val="bg1"/>
                </a:solidFill>
                <a:latin typeface="Arial"/>
                <a:cs typeface="Arial"/>
              </a:rPr>
              <a:t> </a:t>
            </a:r>
            <a:r>
              <a:rPr sz="2800" dirty="0">
                <a:solidFill>
                  <a:schemeClr val="bg1"/>
                </a:solidFill>
                <a:latin typeface="Arial"/>
                <a:cs typeface="Arial"/>
              </a:rPr>
              <a:t>Companies</a:t>
            </a:r>
          </a:p>
          <a:p>
            <a:pPr marL="298450" indent="-285750">
              <a:lnSpc>
                <a:spcPct val="100000"/>
              </a:lnSpc>
              <a:spcBef>
                <a:spcPts val="1010"/>
              </a:spcBef>
              <a:buFont typeface="Arial" panose="020B0604020202020204" pitchFamily="34" charset="0"/>
              <a:buChar char="•"/>
              <a:tabLst>
                <a:tab pos="354965" algn="l"/>
              </a:tabLst>
            </a:pPr>
            <a:r>
              <a:rPr sz="2800" spc="270" dirty="0">
                <a:solidFill>
                  <a:schemeClr val="bg1"/>
                </a:solidFill>
                <a:latin typeface="Arial"/>
                <a:cs typeface="Arial"/>
              </a:rPr>
              <a:t>	</a:t>
            </a:r>
            <a:r>
              <a:rPr sz="2800" dirty="0">
                <a:solidFill>
                  <a:schemeClr val="bg1"/>
                </a:solidFill>
                <a:latin typeface="Arial"/>
                <a:cs typeface="Arial"/>
              </a:rPr>
              <a:t>Formation of</a:t>
            </a:r>
            <a:r>
              <a:rPr sz="2800" spc="-80" dirty="0">
                <a:solidFill>
                  <a:schemeClr val="bg1"/>
                </a:solidFill>
                <a:latin typeface="Arial"/>
                <a:cs typeface="Arial"/>
              </a:rPr>
              <a:t> </a:t>
            </a:r>
            <a:r>
              <a:rPr sz="2800" dirty="0">
                <a:solidFill>
                  <a:schemeClr val="bg1"/>
                </a:solidFill>
                <a:latin typeface="Arial"/>
                <a:cs typeface="Arial"/>
              </a:rPr>
              <a:t>Company</a:t>
            </a:r>
          </a:p>
          <a:p>
            <a:pPr marL="298450" indent="-285750">
              <a:lnSpc>
                <a:spcPct val="100000"/>
              </a:lnSpc>
              <a:spcBef>
                <a:spcPts val="994"/>
              </a:spcBef>
              <a:buFont typeface="Arial" panose="020B0604020202020204" pitchFamily="34" charset="0"/>
              <a:buChar char="•"/>
              <a:tabLst>
                <a:tab pos="354965" algn="l"/>
              </a:tabLst>
            </a:pPr>
            <a:r>
              <a:rPr sz="2800" spc="270" dirty="0">
                <a:solidFill>
                  <a:schemeClr val="bg1"/>
                </a:solidFill>
                <a:latin typeface="Arial"/>
                <a:cs typeface="Arial"/>
              </a:rPr>
              <a:t>	</a:t>
            </a:r>
            <a:r>
              <a:rPr sz="2800" dirty="0">
                <a:solidFill>
                  <a:schemeClr val="bg1"/>
                </a:solidFill>
                <a:latin typeface="Arial"/>
                <a:cs typeface="Arial"/>
              </a:rPr>
              <a:t>Memorandum of</a:t>
            </a:r>
            <a:r>
              <a:rPr sz="2800" spc="-240" dirty="0">
                <a:solidFill>
                  <a:schemeClr val="bg1"/>
                </a:solidFill>
                <a:latin typeface="Arial"/>
                <a:cs typeface="Arial"/>
              </a:rPr>
              <a:t> </a:t>
            </a:r>
            <a:r>
              <a:rPr sz="2800" dirty="0">
                <a:solidFill>
                  <a:schemeClr val="bg1"/>
                </a:solidFill>
                <a:latin typeface="Arial"/>
                <a:cs typeface="Arial"/>
              </a:rPr>
              <a:t>Association</a:t>
            </a:r>
          </a:p>
          <a:p>
            <a:pPr marL="298450" indent="-285750">
              <a:lnSpc>
                <a:spcPct val="100000"/>
              </a:lnSpc>
              <a:spcBef>
                <a:spcPts val="994"/>
              </a:spcBef>
              <a:buFont typeface="Arial" panose="020B0604020202020204" pitchFamily="34" charset="0"/>
              <a:buChar char="•"/>
              <a:tabLst>
                <a:tab pos="354965" algn="l"/>
              </a:tabLst>
            </a:pPr>
            <a:r>
              <a:rPr sz="2800" spc="270" dirty="0">
                <a:solidFill>
                  <a:schemeClr val="bg1"/>
                </a:solidFill>
                <a:latin typeface="Arial"/>
                <a:cs typeface="Arial"/>
              </a:rPr>
              <a:t>	</a:t>
            </a:r>
            <a:r>
              <a:rPr sz="2800" dirty="0">
                <a:solidFill>
                  <a:schemeClr val="bg1"/>
                </a:solidFill>
                <a:latin typeface="Arial"/>
                <a:cs typeface="Arial"/>
              </a:rPr>
              <a:t>Articles of</a:t>
            </a:r>
            <a:r>
              <a:rPr sz="2800" spc="-165" dirty="0">
                <a:solidFill>
                  <a:schemeClr val="bg1"/>
                </a:solidFill>
                <a:latin typeface="Arial"/>
                <a:cs typeface="Arial"/>
              </a:rPr>
              <a:t> </a:t>
            </a:r>
            <a:r>
              <a:rPr sz="2800" dirty="0">
                <a:solidFill>
                  <a:schemeClr val="bg1"/>
                </a:solidFill>
                <a:latin typeface="Arial"/>
                <a:cs typeface="Arial"/>
              </a:rPr>
              <a:t>Association</a:t>
            </a:r>
          </a:p>
          <a:p>
            <a:pPr marL="298450" indent="-285750">
              <a:lnSpc>
                <a:spcPct val="100000"/>
              </a:lnSpc>
              <a:spcBef>
                <a:spcPts val="1010"/>
              </a:spcBef>
              <a:buFont typeface="Arial" panose="020B0604020202020204" pitchFamily="34" charset="0"/>
              <a:buChar char="•"/>
              <a:tabLst>
                <a:tab pos="354965" algn="l"/>
              </a:tabLst>
            </a:pPr>
            <a:r>
              <a:rPr sz="2800" spc="270" dirty="0">
                <a:solidFill>
                  <a:schemeClr val="bg1"/>
                </a:solidFill>
                <a:latin typeface="Arial"/>
                <a:cs typeface="Arial"/>
              </a:rPr>
              <a:t>	</a:t>
            </a:r>
            <a:r>
              <a:rPr sz="2800" dirty="0">
                <a:solidFill>
                  <a:schemeClr val="bg1"/>
                </a:solidFill>
                <a:latin typeface="Arial"/>
                <a:cs typeface="Arial"/>
              </a:rPr>
              <a:t>Prospectus</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2590800"/>
            <a:ext cx="9404723" cy="659155"/>
          </a:xfrm>
          <a:prstGeom prst="rect">
            <a:avLst/>
          </a:prstGeom>
        </p:spPr>
        <p:txBody>
          <a:bodyPr vert="horz" wrap="square" lIns="0" tIns="12700" rIns="0" bIns="0" rtlCol="0">
            <a:spAutoFit/>
          </a:bodyPr>
          <a:lstStyle/>
          <a:p>
            <a:pPr marL="3972560">
              <a:lnSpc>
                <a:spcPct val="100000"/>
              </a:lnSpc>
              <a:spcBef>
                <a:spcPts val="100"/>
              </a:spcBef>
            </a:pPr>
            <a:r>
              <a:rPr dirty="0">
                <a:solidFill>
                  <a:schemeClr val="bg1"/>
                </a:solidFill>
              </a:rPr>
              <a:t>THANK</a:t>
            </a:r>
            <a:r>
              <a:rPr spc="-245" dirty="0">
                <a:solidFill>
                  <a:schemeClr val="bg1"/>
                </a:solidFill>
              </a:rPr>
              <a:t> </a:t>
            </a:r>
            <a:r>
              <a:rPr dirty="0">
                <a:solidFill>
                  <a:schemeClr val="bg1"/>
                </a:solidFill>
              </a:rPr>
              <a:t>YOU</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25980"/>
            <a:ext cx="10363200" cy="738664"/>
          </a:xfrm>
        </p:spPr>
        <p:txBody>
          <a:bodyPr/>
          <a:lstStyle/>
          <a:p>
            <a:r>
              <a:rPr lang="en-US" sz="4800" dirty="0" smtClean="0">
                <a:solidFill>
                  <a:schemeClr val="bg1"/>
                </a:solidFill>
              </a:rPr>
              <a:t>Introduction</a:t>
            </a:r>
            <a:endParaRPr lang="en-US" sz="4800" dirty="0">
              <a:solidFill>
                <a:schemeClr val="bg1"/>
              </a:solidFill>
            </a:endParaRPr>
          </a:p>
        </p:txBody>
      </p:sp>
      <p:sp>
        <p:nvSpPr>
          <p:cNvPr id="3" name="Subtitle 2"/>
          <p:cNvSpPr>
            <a:spLocks noGrp="1"/>
          </p:cNvSpPr>
          <p:nvPr>
            <p:ph type="subTitle" idx="1"/>
          </p:nvPr>
        </p:nvSpPr>
        <p:spPr>
          <a:xfrm>
            <a:off x="1676400" y="3048000"/>
            <a:ext cx="8534400" cy="2585323"/>
          </a:xfrm>
        </p:spPr>
        <p:txBody>
          <a:bodyPr>
            <a:normAutofit fontScale="85000" lnSpcReduction="20000"/>
          </a:bodyPr>
          <a:lstStyle/>
          <a:p>
            <a:r>
              <a:rPr lang="en-US" sz="2800" dirty="0" smtClean="0">
                <a:solidFill>
                  <a:schemeClr val="bg1"/>
                </a:solidFill>
                <a:latin typeface="Arial" panose="020B0604020202020204" pitchFamily="34" charset="0"/>
                <a:cs typeface="Arial" panose="020B0604020202020204" pitchFamily="34" charset="0"/>
              </a:rPr>
              <a:t>    The term company is an amalgamation of two Latin words “Com”(with or together) and “Pains”(bread). It originally referred to an association of persons who took their meals together. In legal sense, a company is an associated of both natural and artificial persons incorporated under the existing Law of a country.</a:t>
            </a:r>
            <a:endParaRPr lang="en-US" sz="28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058516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24916" y="470661"/>
            <a:ext cx="5930265" cy="665480"/>
          </a:xfrm>
          <a:prstGeom prst="rect">
            <a:avLst/>
          </a:prstGeom>
        </p:spPr>
        <p:txBody>
          <a:bodyPr vert="horz" wrap="square" lIns="0" tIns="12700" rIns="0" bIns="0" rtlCol="0">
            <a:spAutoFit/>
          </a:bodyPr>
          <a:lstStyle/>
          <a:p>
            <a:pPr marL="12700">
              <a:lnSpc>
                <a:spcPct val="100000"/>
              </a:lnSpc>
              <a:spcBef>
                <a:spcPts val="100"/>
              </a:spcBef>
            </a:pPr>
            <a:r>
              <a:rPr sz="4200" b="1" spc="-55" dirty="0">
                <a:solidFill>
                  <a:schemeClr val="bg1"/>
                </a:solidFill>
                <a:latin typeface="Arial"/>
                <a:cs typeface="Arial"/>
              </a:rPr>
              <a:t>NATURE </a:t>
            </a:r>
            <a:r>
              <a:rPr sz="4200" b="1" spc="-10" dirty="0">
                <a:solidFill>
                  <a:schemeClr val="bg1"/>
                </a:solidFill>
                <a:latin typeface="Arial"/>
                <a:cs typeface="Arial"/>
              </a:rPr>
              <a:t>OF</a:t>
            </a:r>
            <a:r>
              <a:rPr sz="4200" b="1" spc="5" dirty="0">
                <a:solidFill>
                  <a:schemeClr val="bg1"/>
                </a:solidFill>
                <a:latin typeface="Arial"/>
                <a:cs typeface="Arial"/>
              </a:rPr>
              <a:t> </a:t>
            </a:r>
            <a:r>
              <a:rPr sz="4200" b="1" spc="-50" dirty="0">
                <a:solidFill>
                  <a:schemeClr val="bg1"/>
                </a:solidFill>
                <a:latin typeface="Arial"/>
                <a:cs typeface="Arial"/>
              </a:rPr>
              <a:t>COMPANY</a:t>
            </a:r>
            <a:endParaRPr sz="4200" dirty="0">
              <a:solidFill>
                <a:schemeClr val="bg1"/>
              </a:solidFill>
              <a:latin typeface="Arial"/>
              <a:cs typeface="Arial"/>
            </a:endParaRPr>
          </a:p>
        </p:txBody>
      </p:sp>
      <p:sp>
        <p:nvSpPr>
          <p:cNvPr id="3" name="object 3"/>
          <p:cNvSpPr txBox="1"/>
          <p:nvPr/>
        </p:nvSpPr>
        <p:spPr>
          <a:xfrm>
            <a:off x="1181811" y="2078863"/>
            <a:ext cx="8695055" cy="3442609"/>
          </a:xfrm>
          <a:prstGeom prst="rect">
            <a:avLst/>
          </a:prstGeom>
        </p:spPr>
        <p:txBody>
          <a:bodyPr vert="horz" wrap="square" lIns="0" tIns="13335" rIns="0" bIns="0" rtlCol="0">
            <a:spAutoFit/>
          </a:bodyPr>
          <a:lstStyle/>
          <a:p>
            <a:pPr marL="12700">
              <a:lnSpc>
                <a:spcPct val="100000"/>
              </a:lnSpc>
              <a:spcBef>
                <a:spcPts val="105"/>
              </a:spcBef>
            </a:pPr>
            <a:r>
              <a:rPr sz="2000" spc="-35" dirty="0">
                <a:solidFill>
                  <a:schemeClr val="bg1"/>
                </a:solidFill>
                <a:latin typeface="Arial"/>
                <a:cs typeface="Arial"/>
              </a:rPr>
              <a:t>WHAT </a:t>
            </a:r>
            <a:r>
              <a:rPr sz="2000" dirty="0">
                <a:solidFill>
                  <a:schemeClr val="bg1"/>
                </a:solidFill>
                <a:latin typeface="Arial"/>
                <a:cs typeface="Arial"/>
              </a:rPr>
              <a:t>IS </a:t>
            </a:r>
            <a:r>
              <a:rPr sz="2000" spc="-20" dirty="0">
                <a:solidFill>
                  <a:schemeClr val="bg1"/>
                </a:solidFill>
                <a:latin typeface="Arial"/>
                <a:cs typeface="Arial"/>
              </a:rPr>
              <a:t>COMPANY</a:t>
            </a:r>
            <a:r>
              <a:rPr sz="2000" spc="-105" dirty="0">
                <a:solidFill>
                  <a:schemeClr val="bg1"/>
                </a:solidFill>
                <a:latin typeface="Arial"/>
                <a:cs typeface="Arial"/>
              </a:rPr>
              <a:t> </a:t>
            </a:r>
            <a:r>
              <a:rPr sz="2000" dirty="0">
                <a:solidFill>
                  <a:schemeClr val="bg1"/>
                </a:solidFill>
                <a:latin typeface="Arial"/>
                <a:cs typeface="Arial"/>
              </a:rPr>
              <a:t>?</a:t>
            </a:r>
          </a:p>
          <a:p>
            <a:pPr>
              <a:lnSpc>
                <a:spcPct val="100000"/>
              </a:lnSpc>
            </a:pPr>
            <a:endParaRPr sz="2200" dirty="0">
              <a:solidFill>
                <a:schemeClr val="bg1"/>
              </a:solidFill>
              <a:latin typeface="Arial"/>
              <a:cs typeface="Arial"/>
            </a:endParaRPr>
          </a:p>
          <a:p>
            <a:pPr marL="12700">
              <a:lnSpc>
                <a:spcPct val="100000"/>
              </a:lnSpc>
              <a:spcBef>
                <a:spcPts val="1870"/>
              </a:spcBef>
              <a:tabLst>
                <a:tab pos="354965" algn="l"/>
              </a:tabLst>
            </a:pPr>
            <a:r>
              <a:rPr sz="1600" spc="270" dirty="0">
                <a:solidFill>
                  <a:schemeClr val="bg1"/>
                </a:solidFill>
                <a:latin typeface="Arial"/>
                <a:cs typeface="Arial"/>
              </a:rPr>
              <a:t>	</a:t>
            </a:r>
            <a:r>
              <a:rPr sz="2000" dirty="0">
                <a:solidFill>
                  <a:schemeClr val="bg1"/>
                </a:solidFill>
                <a:latin typeface="Arial"/>
                <a:cs typeface="Arial"/>
              </a:rPr>
              <a:t>A company is an </a:t>
            </a:r>
            <a:r>
              <a:rPr sz="2000" spc="-5" dirty="0">
                <a:solidFill>
                  <a:schemeClr val="bg1"/>
                </a:solidFill>
                <a:latin typeface="Arial"/>
                <a:cs typeface="Arial"/>
              </a:rPr>
              <a:t>artificial </a:t>
            </a:r>
            <a:r>
              <a:rPr sz="2000" dirty="0">
                <a:solidFill>
                  <a:schemeClr val="bg1"/>
                </a:solidFill>
                <a:latin typeface="Arial"/>
                <a:cs typeface="Arial"/>
              </a:rPr>
              <a:t>person created by</a:t>
            </a:r>
            <a:r>
              <a:rPr sz="2000" spc="-285" dirty="0">
                <a:solidFill>
                  <a:schemeClr val="bg1"/>
                </a:solidFill>
                <a:latin typeface="Arial"/>
                <a:cs typeface="Arial"/>
              </a:rPr>
              <a:t> </a:t>
            </a:r>
            <a:r>
              <a:rPr sz="2000" spc="-25" dirty="0">
                <a:solidFill>
                  <a:schemeClr val="bg1"/>
                </a:solidFill>
                <a:latin typeface="Arial"/>
                <a:cs typeface="Arial"/>
              </a:rPr>
              <a:t>law.</a:t>
            </a:r>
            <a:endParaRPr sz="2000" dirty="0">
              <a:solidFill>
                <a:schemeClr val="bg1"/>
              </a:solidFill>
              <a:latin typeface="Arial"/>
              <a:cs typeface="Arial"/>
            </a:endParaRPr>
          </a:p>
          <a:p>
            <a:pPr marL="12700">
              <a:lnSpc>
                <a:spcPct val="100000"/>
              </a:lnSpc>
              <a:spcBef>
                <a:spcPts val="1000"/>
              </a:spcBef>
              <a:tabLst>
                <a:tab pos="354965" algn="l"/>
              </a:tabLst>
            </a:pPr>
            <a:r>
              <a:rPr sz="1600" spc="270" dirty="0">
                <a:solidFill>
                  <a:schemeClr val="bg1"/>
                </a:solidFill>
                <a:latin typeface="Arial"/>
                <a:cs typeface="Arial"/>
              </a:rPr>
              <a:t>	</a:t>
            </a:r>
            <a:r>
              <a:rPr sz="2000" dirty="0">
                <a:solidFill>
                  <a:schemeClr val="bg1"/>
                </a:solidFill>
                <a:latin typeface="Arial"/>
                <a:cs typeface="Arial"/>
              </a:rPr>
              <a:t>A company means a group of persons associated together for</a:t>
            </a:r>
            <a:r>
              <a:rPr sz="2000" spc="-375" dirty="0">
                <a:solidFill>
                  <a:schemeClr val="bg1"/>
                </a:solidFill>
                <a:latin typeface="Arial"/>
                <a:cs typeface="Arial"/>
              </a:rPr>
              <a:t> </a:t>
            </a:r>
            <a:r>
              <a:rPr sz="2000" dirty="0">
                <a:solidFill>
                  <a:schemeClr val="bg1"/>
                </a:solidFill>
                <a:latin typeface="Arial"/>
                <a:cs typeface="Arial"/>
              </a:rPr>
              <a:t>the</a:t>
            </a:r>
          </a:p>
          <a:p>
            <a:pPr marL="355600">
              <a:lnSpc>
                <a:spcPct val="100000"/>
              </a:lnSpc>
            </a:pPr>
            <a:r>
              <a:rPr sz="2000" dirty="0">
                <a:solidFill>
                  <a:schemeClr val="bg1"/>
                </a:solidFill>
                <a:latin typeface="Arial"/>
                <a:cs typeface="Arial"/>
              </a:rPr>
              <a:t>attainment of a common end, social or</a:t>
            </a:r>
            <a:r>
              <a:rPr sz="2000" spc="-155" dirty="0">
                <a:solidFill>
                  <a:schemeClr val="bg1"/>
                </a:solidFill>
                <a:latin typeface="Arial"/>
                <a:cs typeface="Arial"/>
              </a:rPr>
              <a:t> </a:t>
            </a:r>
            <a:r>
              <a:rPr sz="2000" dirty="0">
                <a:solidFill>
                  <a:schemeClr val="bg1"/>
                </a:solidFill>
                <a:latin typeface="Arial"/>
                <a:cs typeface="Arial"/>
              </a:rPr>
              <a:t>economic.</a:t>
            </a:r>
          </a:p>
          <a:p>
            <a:pPr marL="355600" marR="250190" indent="-343535">
              <a:lnSpc>
                <a:spcPct val="100000"/>
              </a:lnSpc>
              <a:spcBef>
                <a:spcPts val="994"/>
              </a:spcBef>
              <a:tabLst>
                <a:tab pos="423545" algn="l"/>
              </a:tabLst>
            </a:pPr>
            <a:r>
              <a:rPr sz="1600" spc="270" dirty="0">
                <a:solidFill>
                  <a:schemeClr val="bg1"/>
                </a:solidFill>
                <a:latin typeface="Arial"/>
                <a:cs typeface="Arial"/>
              </a:rPr>
              <a:t>		</a:t>
            </a:r>
            <a:r>
              <a:rPr sz="2000" dirty="0">
                <a:solidFill>
                  <a:schemeClr val="bg1"/>
                </a:solidFill>
                <a:latin typeface="Arial"/>
                <a:cs typeface="Arial"/>
              </a:rPr>
              <a:t>Section 3(1)(i) </a:t>
            </a:r>
            <a:r>
              <a:rPr sz="2000" spc="-5" dirty="0">
                <a:solidFill>
                  <a:schemeClr val="bg1"/>
                </a:solidFill>
                <a:latin typeface="Arial"/>
                <a:cs typeface="Arial"/>
              </a:rPr>
              <a:t>of </a:t>
            </a:r>
            <a:r>
              <a:rPr sz="2000" dirty="0">
                <a:solidFill>
                  <a:schemeClr val="bg1"/>
                </a:solidFill>
                <a:latin typeface="Arial"/>
                <a:cs typeface="Arial"/>
              </a:rPr>
              <a:t>the Companies Act, </a:t>
            </a:r>
            <a:r>
              <a:rPr sz="2000" spc="-5" dirty="0">
                <a:solidFill>
                  <a:schemeClr val="bg1"/>
                </a:solidFill>
                <a:latin typeface="Arial"/>
                <a:cs typeface="Arial"/>
              </a:rPr>
              <a:t>1956 defines </a:t>
            </a:r>
            <a:r>
              <a:rPr sz="2000" dirty="0">
                <a:solidFill>
                  <a:schemeClr val="bg1"/>
                </a:solidFill>
                <a:latin typeface="Arial"/>
                <a:cs typeface="Arial"/>
              </a:rPr>
              <a:t>a company as: “a  company formed </a:t>
            </a:r>
            <a:r>
              <a:rPr sz="2000" spc="-5" dirty="0">
                <a:solidFill>
                  <a:schemeClr val="bg1"/>
                </a:solidFill>
                <a:latin typeface="Arial"/>
                <a:cs typeface="Arial"/>
              </a:rPr>
              <a:t>and </a:t>
            </a:r>
            <a:r>
              <a:rPr sz="2000" dirty="0">
                <a:solidFill>
                  <a:schemeClr val="bg1"/>
                </a:solidFill>
                <a:latin typeface="Arial"/>
                <a:cs typeface="Arial"/>
              </a:rPr>
              <a:t>registered under this Act </a:t>
            </a:r>
            <a:r>
              <a:rPr sz="2000" spc="-5" dirty="0">
                <a:solidFill>
                  <a:schemeClr val="bg1"/>
                </a:solidFill>
                <a:latin typeface="Arial"/>
                <a:cs typeface="Arial"/>
              </a:rPr>
              <a:t>or an existing</a:t>
            </a:r>
            <a:r>
              <a:rPr sz="2000" spc="-315" dirty="0">
                <a:solidFill>
                  <a:schemeClr val="bg1"/>
                </a:solidFill>
                <a:latin typeface="Arial"/>
                <a:cs typeface="Arial"/>
              </a:rPr>
              <a:t> </a:t>
            </a:r>
            <a:r>
              <a:rPr sz="2000" dirty="0">
                <a:solidFill>
                  <a:schemeClr val="bg1"/>
                </a:solidFill>
                <a:latin typeface="Arial"/>
                <a:cs typeface="Arial"/>
              </a:rPr>
              <a:t>Company”.</a:t>
            </a:r>
          </a:p>
          <a:p>
            <a:pPr marL="12700">
              <a:lnSpc>
                <a:spcPct val="100000"/>
              </a:lnSpc>
              <a:spcBef>
                <a:spcPts val="1010"/>
              </a:spcBef>
              <a:tabLst>
                <a:tab pos="354965" algn="l"/>
              </a:tabLst>
            </a:pPr>
            <a:r>
              <a:rPr sz="1600" spc="270" dirty="0">
                <a:solidFill>
                  <a:schemeClr val="bg1"/>
                </a:solidFill>
                <a:latin typeface="Arial"/>
                <a:cs typeface="Arial"/>
              </a:rPr>
              <a:t>	</a:t>
            </a:r>
            <a:r>
              <a:rPr sz="2000" spc="-30" dirty="0">
                <a:solidFill>
                  <a:schemeClr val="bg1"/>
                </a:solidFill>
                <a:latin typeface="Arial"/>
                <a:cs typeface="Arial"/>
              </a:rPr>
              <a:t>„Existing </a:t>
            </a:r>
            <a:r>
              <a:rPr sz="2000" spc="-140" dirty="0">
                <a:solidFill>
                  <a:schemeClr val="bg1"/>
                </a:solidFill>
                <a:latin typeface="Arial"/>
                <a:cs typeface="Arial"/>
              </a:rPr>
              <a:t>Company‟ </a:t>
            </a:r>
            <a:r>
              <a:rPr sz="2000" dirty="0">
                <a:solidFill>
                  <a:schemeClr val="bg1"/>
                </a:solidFill>
                <a:latin typeface="Arial"/>
                <a:cs typeface="Arial"/>
              </a:rPr>
              <a:t>means a company formed and registered </a:t>
            </a:r>
            <a:r>
              <a:rPr sz="2000" spc="-5" dirty="0">
                <a:solidFill>
                  <a:schemeClr val="bg1"/>
                </a:solidFill>
                <a:latin typeface="Arial"/>
                <a:cs typeface="Arial"/>
              </a:rPr>
              <a:t>under </a:t>
            </a:r>
            <a:r>
              <a:rPr sz="2000" dirty="0">
                <a:solidFill>
                  <a:schemeClr val="bg1"/>
                </a:solidFill>
                <a:latin typeface="Arial"/>
                <a:cs typeface="Arial"/>
              </a:rPr>
              <a:t>any</a:t>
            </a:r>
            <a:r>
              <a:rPr sz="2000" spc="-95" dirty="0">
                <a:solidFill>
                  <a:schemeClr val="bg1"/>
                </a:solidFill>
                <a:latin typeface="Arial"/>
                <a:cs typeface="Arial"/>
              </a:rPr>
              <a:t> </a:t>
            </a:r>
            <a:r>
              <a:rPr sz="2000" spc="-140" dirty="0">
                <a:solidFill>
                  <a:schemeClr val="bg1"/>
                </a:solidFill>
                <a:latin typeface="Arial"/>
                <a:cs typeface="Arial"/>
              </a:rPr>
              <a:t>of</a:t>
            </a:r>
            <a:endParaRPr sz="2000" dirty="0">
              <a:solidFill>
                <a:schemeClr val="bg1"/>
              </a:solidFill>
              <a:latin typeface="Arial"/>
              <a:cs typeface="Arial"/>
            </a:endParaRPr>
          </a:p>
          <a:p>
            <a:pPr marL="355600">
              <a:lnSpc>
                <a:spcPct val="100000"/>
              </a:lnSpc>
            </a:pPr>
            <a:r>
              <a:rPr sz="2000" dirty="0">
                <a:solidFill>
                  <a:schemeClr val="bg1"/>
                </a:solidFill>
                <a:latin typeface="Arial"/>
                <a:cs typeface="Arial"/>
              </a:rPr>
              <a:t>the earlier Company</a:t>
            </a:r>
            <a:r>
              <a:rPr sz="2000" spc="-80" dirty="0">
                <a:solidFill>
                  <a:schemeClr val="bg1"/>
                </a:solidFill>
                <a:latin typeface="Arial"/>
                <a:cs typeface="Arial"/>
              </a:rPr>
              <a:t> </a:t>
            </a:r>
            <a:r>
              <a:rPr sz="2000" dirty="0">
                <a:solidFill>
                  <a:schemeClr val="bg1"/>
                </a:solidFill>
                <a:latin typeface="Arial"/>
                <a:cs typeface="Arial"/>
              </a:rPr>
              <a:t>Laws.</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32"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circle(out)">
                                      <p:cBhvr>
                                        <p:cTn id="14" dur="2000"/>
                                        <p:tgtEl>
                                          <p:spTgt spid="3">
                                            <p:txEl>
                                              <p:pRg st="2" end="2"/>
                                            </p:txEl>
                                          </p:spTgt>
                                        </p:tgtEl>
                                      </p:cBhvr>
                                    </p:animEffect>
                                  </p:childTnLst>
                                </p:cTn>
                              </p:par>
                              <p:par>
                                <p:cTn id="15" presetID="6" presetClass="entr" presetSubtype="32"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out)">
                                      <p:cBhvr>
                                        <p:cTn id="17" dur="2000"/>
                                        <p:tgtEl>
                                          <p:spTgt spid="3">
                                            <p:txEl>
                                              <p:pRg st="3" end="3"/>
                                            </p:txEl>
                                          </p:spTgt>
                                        </p:tgtEl>
                                      </p:cBhvr>
                                    </p:animEffect>
                                  </p:childTnLst>
                                </p:cTn>
                              </p:par>
                              <p:par>
                                <p:cTn id="18" presetID="6" presetClass="entr" presetSubtype="32"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circle(out)">
                                      <p:cBhvr>
                                        <p:cTn id="20" dur="2000"/>
                                        <p:tgtEl>
                                          <p:spTgt spid="3">
                                            <p:txEl>
                                              <p:pRg st="4" end="4"/>
                                            </p:txEl>
                                          </p:spTgt>
                                        </p:tgtEl>
                                      </p:cBhvr>
                                    </p:animEffect>
                                  </p:childTnLst>
                                </p:cTn>
                              </p:par>
                              <p:par>
                                <p:cTn id="21" presetID="6" presetClass="entr" presetSubtype="32"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circle(out)">
                                      <p:cBhvr>
                                        <p:cTn id="23" dur="2000"/>
                                        <p:tgtEl>
                                          <p:spTgt spid="3">
                                            <p:txEl>
                                              <p:pRg st="5" end="5"/>
                                            </p:txEl>
                                          </p:spTgt>
                                        </p:tgtEl>
                                      </p:cBhvr>
                                    </p:animEffect>
                                  </p:childTnLst>
                                </p:cTn>
                              </p:par>
                              <p:par>
                                <p:cTn id="24" presetID="6" presetClass="entr" presetSubtype="32"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circle(out)">
                                      <p:cBhvr>
                                        <p:cTn id="26" dur="2000"/>
                                        <p:tgtEl>
                                          <p:spTgt spid="3">
                                            <p:txEl>
                                              <p:pRg st="6" end="6"/>
                                            </p:txEl>
                                          </p:spTgt>
                                        </p:tgtEl>
                                      </p:cBhvr>
                                    </p:animEffect>
                                  </p:childTnLst>
                                </p:cTn>
                              </p:par>
                              <p:par>
                                <p:cTn id="27" presetID="6" presetClass="entr" presetSubtype="32"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circle(out)">
                                      <p:cBhvr>
                                        <p:cTn id="29"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24916" y="470661"/>
            <a:ext cx="9337675" cy="665480"/>
          </a:xfrm>
          <a:prstGeom prst="rect">
            <a:avLst/>
          </a:prstGeom>
        </p:spPr>
        <p:txBody>
          <a:bodyPr vert="horz" wrap="square" lIns="0" tIns="12700" rIns="0" bIns="0" rtlCol="0">
            <a:spAutoFit/>
          </a:bodyPr>
          <a:lstStyle/>
          <a:p>
            <a:pPr marL="12700">
              <a:lnSpc>
                <a:spcPct val="100000"/>
              </a:lnSpc>
              <a:spcBef>
                <a:spcPts val="100"/>
              </a:spcBef>
            </a:pPr>
            <a:r>
              <a:rPr sz="4200" b="1" dirty="0">
                <a:solidFill>
                  <a:schemeClr val="bg1"/>
                </a:solidFill>
                <a:latin typeface="Arial"/>
                <a:cs typeface="Arial"/>
              </a:rPr>
              <a:t>CHARACTERISTICS OF </a:t>
            </a:r>
            <a:r>
              <a:rPr sz="4200" b="1" spc="-5" dirty="0">
                <a:solidFill>
                  <a:schemeClr val="bg1"/>
                </a:solidFill>
                <a:latin typeface="Arial"/>
                <a:cs typeface="Arial"/>
              </a:rPr>
              <a:t>A</a:t>
            </a:r>
            <a:r>
              <a:rPr sz="4200" b="1" spc="-400" dirty="0">
                <a:solidFill>
                  <a:schemeClr val="bg1"/>
                </a:solidFill>
                <a:latin typeface="Arial"/>
                <a:cs typeface="Arial"/>
              </a:rPr>
              <a:t> </a:t>
            </a:r>
            <a:r>
              <a:rPr sz="4200" b="1" spc="-50" dirty="0">
                <a:solidFill>
                  <a:schemeClr val="bg1"/>
                </a:solidFill>
                <a:latin typeface="Arial"/>
                <a:cs typeface="Arial"/>
              </a:rPr>
              <a:t>COMPANY</a:t>
            </a:r>
            <a:endParaRPr sz="4200">
              <a:solidFill>
                <a:schemeClr val="bg1"/>
              </a:solidFill>
              <a:latin typeface="Arial"/>
              <a:cs typeface="Arial"/>
            </a:endParaRPr>
          </a:p>
        </p:txBody>
      </p:sp>
      <p:sp>
        <p:nvSpPr>
          <p:cNvPr id="3" name="object 3"/>
          <p:cNvSpPr txBox="1"/>
          <p:nvPr/>
        </p:nvSpPr>
        <p:spPr>
          <a:xfrm>
            <a:off x="1181811" y="2382748"/>
            <a:ext cx="5599989" cy="2618105"/>
          </a:xfrm>
          <a:prstGeom prst="rect">
            <a:avLst/>
          </a:prstGeom>
        </p:spPr>
        <p:txBody>
          <a:bodyPr vert="horz" wrap="square" lIns="0" tIns="140335" rIns="0" bIns="0" rtlCol="0">
            <a:spAutoFit/>
          </a:bodyPr>
          <a:lstStyle/>
          <a:p>
            <a:pPr marL="12700">
              <a:lnSpc>
                <a:spcPct val="100000"/>
              </a:lnSpc>
              <a:spcBef>
                <a:spcPts val="1105"/>
              </a:spcBef>
              <a:tabLst>
                <a:tab pos="354965" algn="l"/>
              </a:tabLst>
            </a:pPr>
            <a:r>
              <a:rPr sz="1600" spc="270" dirty="0">
                <a:solidFill>
                  <a:schemeClr val="bg1"/>
                </a:solidFill>
                <a:latin typeface="Arial"/>
                <a:cs typeface="Arial"/>
              </a:rPr>
              <a:t>	</a:t>
            </a:r>
            <a:r>
              <a:rPr sz="2000" dirty="0">
                <a:solidFill>
                  <a:schemeClr val="bg1"/>
                </a:solidFill>
                <a:latin typeface="Arial"/>
                <a:cs typeface="Arial"/>
              </a:rPr>
              <a:t>Separate legal</a:t>
            </a:r>
            <a:r>
              <a:rPr sz="2000" spc="-60" dirty="0">
                <a:solidFill>
                  <a:schemeClr val="bg1"/>
                </a:solidFill>
                <a:latin typeface="Arial"/>
                <a:cs typeface="Arial"/>
              </a:rPr>
              <a:t> </a:t>
            </a:r>
            <a:r>
              <a:rPr sz="2000" spc="-5" dirty="0">
                <a:solidFill>
                  <a:schemeClr val="bg1"/>
                </a:solidFill>
                <a:latin typeface="Arial"/>
                <a:cs typeface="Arial"/>
              </a:rPr>
              <a:t>entity</a:t>
            </a:r>
            <a:endParaRPr sz="2000" dirty="0">
              <a:solidFill>
                <a:schemeClr val="bg1"/>
              </a:solidFill>
              <a:latin typeface="Arial"/>
              <a:cs typeface="Arial"/>
            </a:endParaRPr>
          </a:p>
          <a:p>
            <a:pPr marL="12700">
              <a:lnSpc>
                <a:spcPct val="100000"/>
              </a:lnSpc>
              <a:spcBef>
                <a:spcPts val="1010"/>
              </a:spcBef>
              <a:tabLst>
                <a:tab pos="354965" algn="l"/>
              </a:tabLst>
            </a:pPr>
            <a:r>
              <a:rPr sz="1600" spc="270" dirty="0">
                <a:solidFill>
                  <a:schemeClr val="bg1"/>
                </a:solidFill>
                <a:latin typeface="Arial"/>
                <a:cs typeface="Arial"/>
              </a:rPr>
              <a:t>	</a:t>
            </a:r>
            <a:r>
              <a:rPr sz="2000" dirty="0">
                <a:solidFill>
                  <a:schemeClr val="bg1"/>
                </a:solidFill>
                <a:latin typeface="Arial"/>
                <a:cs typeface="Arial"/>
              </a:rPr>
              <a:t>Limited</a:t>
            </a:r>
            <a:r>
              <a:rPr sz="2000" spc="-35" dirty="0">
                <a:solidFill>
                  <a:schemeClr val="bg1"/>
                </a:solidFill>
                <a:latin typeface="Arial"/>
                <a:cs typeface="Arial"/>
              </a:rPr>
              <a:t> </a:t>
            </a:r>
            <a:r>
              <a:rPr sz="2000" dirty="0">
                <a:solidFill>
                  <a:schemeClr val="bg1"/>
                </a:solidFill>
                <a:latin typeface="Arial"/>
                <a:cs typeface="Arial"/>
              </a:rPr>
              <a:t>liability</a:t>
            </a:r>
          </a:p>
          <a:p>
            <a:pPr marL="12700">
              <a:lnSpc>
                <a:spcPct val="100000"/>
              </a:lnSpc>
              <a:spcBef>
                <a:spcPts val="994"/>
              </a:spcBef>
              <a:tabLst>
                <a:tab pos="354965" algn="l"/>
              </a:tabLst>
            </a:pPr>
            <a:r>
              <a:rPr sz="1600" spc="270" dirty="0">
                <a:solidFill>
                  <a:schemeClr val="bg1"/>
                </a:solidFill>
                <a:latin typeface="Arial"/>
                <a:cs typeface="Arial"/>
              </a:rPr>
              <a:t>	</a:t>
            </a:r>
            <a:r>
              <a:rPr sz="2000" dirty="0">
                <a:solidFill>
                  <a:schemeClr val="bg1"/>
                </a:solidFill>
                <a:latin typeface="Arial"/>
                <a:cs typeface="Arial"/>
              </a:rPr>
              <a:t>Perpetual</a:t>
            </a:r>
            <a:r>
              <a:rPr sz="2000" spc="-50" dirty="0">
                <a:solidFill>
                  <a:schemeClr val="bg1"/>
                </a:solidFill>
                <a:latin typeface="Arial"/>
                <a:cs typeface="Arial"/>
              </a:rPr>
              <a:t> </a:t>
            </a:r>
            <a:r>
              <a:rPr sz="2000" dirty="0">
                <a:solidFill>
                  <a:schemeClr val="bg1"/>
                </a:solidFill>
                <a:latin typeface="Arial"/>
                <a:cs typeface="Arial"/>
              </a:rPr>
              <a:t>succession</a:t>
            </a:r>
          </a:p>
          <a:p>
            <a:pPr marL="12700">
              <a:lnSpc>
                <a:spcPct val="100000"/>
              </a:lnSpc>
              <a:spcBef>
                <a:spcPts val="1000"/>
              </a:spcBef>
              <a:tabLst>
                <a:tab pos="354965" algn="l"/>
              </a:tabLst>
            </a:pPr>
            <a:r>
              <a:rPr sz="1600" spc="270" dirty="0">
                <a:solidFill>
                  <a:schemeClr val="bg1"/>
                </a:solidFill>
                <a:latin typeface="Arial"/>
                <a:cs typeface="Arial"/>
              </a:rPr>
              <a:t>	</a:t>
            </a:r>
            <a:r>
              <a:rPr sz="2000" dirty="0">
                <a:solidFill>
                  <a:schemeClr val="bg1"/>
                </a:solidFill>
                <a:latin typeface="Arial"/>
                <a:cs typeface="Arial"/>
              </a:rPr>
              <a:t>Common</a:t>
            </a:r>
            <a:r>
              <a:rPr sz="2000" spc="-45" dirty="0">
                <a:solidFill>
                  <a:schemeClr val="bg1"/>
                </a:solidFill>
                <a:latin typeface="Arial"/>
                <a:cs typeface="Arial"/>
              </a:rPr>
              <a:t> </a:t>
            </a:r>
            <a:r>
              <a:rPr sz="2000" dirty="0">
                <a:solidFill>
                  <a:schemeClr val="bg1"/>
                </a:solidFill>
                <a:latin typeface="Arial"/>
                <a:cs typeface="Arial"/>
              </a:rPr>
              <a:t>seal</a:t>
            </a:r>
          </a:p>
          <a:p>
            <a:pPr marL="12700">
              <a:lnSpc>
                <a:spcPct val="100000"/>
              </a:lnSpc>
              <a:spcBef>
                <a:spcPts val="1005"/>
              </a:spcBef>
              <a:tabLst>
                <a:tab pos="354965" algn="l"/>
              </a:tabLst>
            </a:pPr>
            <a:r>
              <a:rPr sz="1600" spc="270" dirty="0">
                <a:solidFill>
                  <a:schemeClr val="bg1"/>
                </a:solidFill>
                <a:latin typeface="Arial"/>
                <a:cs typeface="Arial"/>
              </a:rPr>
              <a:t>	</a:t>
            </a:r>
            <a:r>
              <a:rPr sz="2000" spc="-5" dirty="0">
                <a:solidFill>
                  <a:schemeClr val="bg1"/>
                </a:solidFill>
                <a:latin typeface="Arial"/>
                <a:cs typeface="Arial"/>
              </a:rPr>
              <a:t>Transferability </a:t>
            </a:r>
            <a:r>
              <a:rPr sz="2000" dirty="0">
                <a:solidFill>
                  <a:schemeClr val="bg1"/>
                </a:solidFill>
                <a:latin typeface="Arial"/>
                <a:cs typeface="Arial"/>
              </a:rPr>
              <a:t>of</a:t>
            </a:r>
            <a:r>
              <a:rPr sz="2000" spc="-120" dirty="0">
                <a:solidFill>
                  <a:schemeClr val="bg1"/>
                </a:solidFill>
                <a:latin typeface="Arial"/>
                <a:cs typeface="Arial"/>
              </a:rPr>
              <a:t> </a:t>
            </a:r>
            <a:r>
              <a:rPr sz="2000" dirty="0">
                <a:solidFill>
                  <a:schemeClr val="bg1"/>
                </a:solidFill>
                <a:latin typeface="Arial"/>
                <a:cs typeface="Arial"/>
              </a:rPr>
              <a:t>shares</a:t>
            </a:r>
          </a:p>
          <a:p>
            <a:pPr marL="12700">
              <a:lnSpc>
                <a:spcPct val="100000"/>
              </a:lnSpc>
              <a:spcBef>
                <a:spcPts val="994"/>
              </a:spcBef>
              <a:tabLst>
                <a:tab pos="354965" algn="l"/>
              </a:tabLst>
            </a:pPr>
            <a:r>
              <a:rPr sz="1600" spc="270" dirty="0">
                <a:solidFill>
                  <a:schemeClr val="bg1"/>
                </a:solidFill>
                <a:latin typeface="Arial"/>
                <a:cs typeface="Arial"/>
              </a:rPr>
              <a:t>	</a:t>
            </a:r>
            <a:r>
              <a:rPr sz="2000" dirty="0">
                <a:solidFill>
                  <a:schemeClr val="bg1"/>
                </a:solidFill>
                <a:latin typeface="Arial"/>
                <a:cs typeface="Arial"/>
              </a:rPr>
              <a:t>Separate</a:t>
            </a:r>
            <a:r>
              <a:rPr sz="2000" spc="-55" dirty="0">
                <a:solidFill>
                  <a:schemeClr val="bg1"/>
                </a:solidFill>
                <a:latin typeface="Arial"/>
                <a:cs typeface="Arial"/>
              </a:rPr>
              <a:t> </a:t>
            </a:r>
            <a:r>
              <a:rPr sz="2000" dirty="0">
                <a:solidFill>
                  <a:schemeClr val="bg1"/>
                </a:solidFill>
                <a:latin typeface="Arial"/>
                <a:cs typeface="Arial"/>
              </a:rPr>
              <a:t>property</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24916" y="470661"/>
            <a:ext cx="5910580" cy="665480"/>
          </a:xfrm>
          <a:prstGeom prst="rect">
            <a:avLst/>
          </a:prstGeom>
        </p:spPr>
        <p:txBody>
          <a:bodyPr vert="horz" wrap="square" lIns="0" tIns="12700" rIns="0" bIns="0" rtlCol="0">
            <a:spAutoFit/>
          </a:bodyPr>
          <a:lstStyle/>
          <a:p>
            <a:pPr marL="12700">
              <a:lnSpc>
                <a:spcPct val="100000"/>
              </a:lnSpc>
              <a:spcBef>
                <a:spcPts val="100"/>
              </a:spcBef>
            </a:pPr>
            <a:r>
              <a:rPr sz="4200" b="1" spc="-5" dirty="0">
                <a:solidFill>
                  <a:schemeClr val="bg1"/>
                </a:solidFill>
                <a:latin typeface="Arial"/>
                <a:cs typeface="Arial"/>
              </a:rPr>
              <a:t>KINDS </a:t>
            </a:r>
            <a:r>
              <a:rPr sz="4200" b="1" dirty="0">
                <a:solidFill>
                  <a:schemeClr val="bg1"/>
                </a:solidFill>
                <a:latin typeface="Arial"/>
                <a:cs typeface="Arial"/>
              </a:rPr>
              <a:t>OF</a:t>
            </a:r>
            <a:r>
              <a:rPr sz="4200" b="1" spc="-50" dirty="0">
                <a:solidFill>
                  <a:schemeClr val="bg1"/>
                </a:solidFill>
                <a:latin typeface="Arial"/>
                <a:cs typeface="Arial"/>
              </a:rPr>
              <a:t> </a:t>
            </a:r>
            <a:r>
              <a:rPr sz="4200" b="1" spc="-40" dirty="0">
                <a:solidFill>
                  <a:schemeClr val="bg1"/>
                </a:solidFill>
                <a:latin typeface="Arial"/>
                <a:cs typeface="Arial"/>
              </a:rPr>
              <a:t>COMPANIES</a:t>
            </a:r>
            <a:endParaRPr sz="4200" dirty="0">
              <a:solidFill>
                <a:schemeClr val="bg1"/>
              </a:solidFill>
              <a:latin typeface="Arial"/>
              <a:cs typeface="Arial"/>
            </a:endParaRPr>
          </a:p>
        </p:txBody>
      </p:sp>
      <p:grpSp>
        <p:nvGrpSpPr>
          <p:cNvPr id="3" name="object 3"/>
          <p:cNvGrpSpPr/>
          <p:nvPr/>
        </p:nvGrpSpPr>
        <p:grpSpPr>
          <a:xfrm>
            <a:off x="812355" y="2352675"/>
            <a:ext cx="10695940" cy="3147060"/>
            <a:chOff x="812355" y="2352675"/>
            <a:chExt cx="10695940" cy="3147060"/>
          </a:xfrm>
        </p:grpSpPr>
        <p:sp>
          <p:nvSpPr>
            <p:cNvPr id="4" name="object 4"/>
            <p:cNvSpPr/>
            <p:nvPr/>
          </p:nvSpPr>
          <p:spPr>
            <a:xfrm>
              <a:off x="10430763" y="4193667"/>
              <a:ext cx="1068070" cy="254000"/>
            </a:xfrm>
            <a:custGeom>
              <a:avLst/>
              <a:gdLst/>
              <a:ahLst/>
              <a:cxnLst/>
              <a:rect l="l" t="t" r="r" b="b"/>
              <a:pathLst>
                <a:path w="1068070" h="254000">
                  <a:moveTo>
                    <a:pt x="533907" y="0"/>
                  </a:moveTo>
                  <a:lnTo>
                    <a:pt x="533907" y="173100"/>
                  </a:lnTo>
                  <a:lnTo>
                    <a:pt x="1067688" y="173100"/>
                  </a:lnTo>
                  <a:lnTo>
                    <a:pt x="1067688" y="253999"/>
                  </a:lnTo>
                </a:path>
                <a:path w="1068070" h="254000">
                  <a:moveTo>
                    <a:pt x="533907" y="0"/>
                  </a:moveTo>
                  <a:lnTo>
                    <a:pt x="533907" y="173100"/>
                  </a:lnTo>
                  <a:lnTo>
                    <a:pt x="0" y="173100"/>
                  </a:lnTo>
                  <a:lnTo>
                    <a:pt x="0" y="253999"/>
                  </a:lnTo>
                </a:path>
              </a:pathLst>
            </a:custGeom>
            <a:ln w="19050">
              <a:solidFill>
                <a:srgbClr val="71BC35"/>
              </a:solidFill>
            </a:ln>
          </p:spPr>
          <p:txBody>
            <a:bodyPr wrap="square" lIns="0" tIns="0" rIns="0" bIns="0" rtlCol="0"/>
            <a:lstStyle/>
            <a:p>
              <a:endParaRPr sz="2800">
                <a:solidFill>
                  <a:schemeClr val="bg1"/>
                </a:solidFill>
              </a:endParaRPr>
            </a:p>
          </p:txBody>
        </p:sp>
        <p:sp>
          <p:nvSpPr>
            <p:cNvPr id="5" name="object 5"/>
            <p:cNvSpPr/>
            <p:nvPr/>
          </p:nvSpPr>
          <p:spPr>
            <a:xfrm>
              <a:off x="1889506" y="2916936"/>
              <a:ext cx="9075420" cy="721995"/>
            </a:xfrm>
            <a:custGeom>
              <a:avLst/>
              <a:gdLst/>
              <a:ahLst/>
              <a:cxnLst/>
              <a:rect l="l" t="t" r="r" b="b"/>
              <a:pathLst>
                <a:path w="9075420" h="721995">
                  <a:moveTo>
                    <a:pt x="4565523" y="0"/>
                  </a:moveTo>
                  <a:lnTo>
                    <a:pt x="4565523" y="641096"/>
                  </a:lnTo>
                  <a:lnTo>
                    <a:pt x="9075166" y="641096"/>
                  </a:lnTo>
                  <a:lnTo>
                    <a:pt x="9075166" y="721994"/>
                  </a:lnTo>
                </a:path>
                <a:path w="9075420" h="721995">
                  <a:moveTo>
                    <a:pt x="4565523" y="0"/>
                  </a:moveTo>
                  <a:lnTo>
                    <a:pt x="4565523" y="641096"/>
                  </a:lnTo>
                  <a:lnTo>
                    <a:pt x="6939788" y="641096"/>
                  </a:lnTo>
                  <a:lnTo>
                    <a:pt x="6939788" y="721994"/>
                  </a:lnTo>
                </a:path>
                <a:path w="9075420" h="721995">
                  <a:moveTo>
                    <a:pt x="4565523" y="0"/>
                  </a:moveTo>
                  <a:lnTo>
                    <a:pt x="4565523" y="641096"/>
                  </a:lnTo>
                  <a:lnTo>
                    <a:pt x="4804537" y="641096"/>
                  </a:lnTo>
                  <a:lnTo>
                    <a:pt x="4804537" y="721994"/>
                  </a:lnTo>
                </a:path>
                <a:path w="9075420" h="721995">
                  <a:moveTo>
                    <a:pt x="4565523" y="0"/>
                  </a:moveTo>
                  <a:lnTo>
                    <a:pt x="4565523" y="641096"/>
                  </a:lnTo>
                  <a:lnTo>
                    <a:pt x="2669159" y="641096"/>
                  </a:lnTo>
                  <a:lnTo>
                    <a:pt x="2669159" y="721994"/>
                  </a:lnTo>
                </a:path>
                <a:path w="9075420" h="721995">
                  <a:moveTo>
                    <a:pt x="4565523" y="0"/>
                  </a:moveTo>
                  <a:lnTo>
                    <a:pt x="4565523" y="641096"/>
                  </a:lnTo>
                  <a:lnTo>
                    <a:pt x="0" y="641096"/>
                  </a:lnTo>
                  <a:lnTo>
                    <a:pt x="0" y="721994"/>
                  </a:lnTo>
                </a:path>
              </a:pathLst>
            </a:custGeom>
            <a:ln w="19050">
              <a:solidFill>
                <a:srgbClr val="63A62C"/>
              </a:solidFill>
            </a:ln>
          </p:spPr>
          <p:txBody>
            <a:bodyPr wrap="square" lIns="0" tIns="0" rIns="0" bIns="0" rtlCol="0"/>
            <a:lstStyle/>
            <a:p>
              <a:endParaRPr sz="2800">
                <a:solidFill>
                  <a:schemeClr val="bg1"/>
                </a:solidFill>
              </a:endParaRPr>
            </a:p>
          </p:txBody>
        </p:sp>
        <p:sp>
          <p:nvSpPr>
            <p:cNvPr id="6" name="object 6"/>
            <p:cNvSpPr/>
            <p:nvPr/>
          </p:nvSpPr>
          <p:spPr>
            <a:xfrm>
              <a:off x="6018148" y="2362200"/>
              <a:ext cx="873760" cy="554990"/>
            </a:xfrm>
            <a:custGeom>
              <a:avLst/>
              <a:gdLst/>
              <a:ahLst/>
              <a:cxnLst/>
              <a:rect l="l" t="t" r="r" b="b"/>
              <a:pathLst>
                <a:path w="873759" h="554989">
                  <a:moveTo>
                    <a:pt x="818133" y="0"/>
                  </a:moveTo>
                  <a:lnTo>
                    <a:pt x="55499" y="0"/>
                  </a:lnTo>
                  <a:lnTo>
                    <a:pt x="33914" y="4367"/>
                  </a:lnTo>
                  <a:lnTo>
                    <a:pt x="16271" y="16271"/>
                  </a:lnTo>
                  <a:lnTo>
                    <a:pt x="4367" y="33914"/>
                  </a:lnTo>
                  <a:lnTo>
                    <a:pt x="0" y="55499"/>
                  </a:lnTo>
                  <a:lnTo>
                    <a:pt x="0" y="499237"/>
                  </a:lnTo>
                  <a:lnTo>
                    <a:pt x="4367" y="520821"/>
                  </a:lnTo>
                  <a:lnTo>
                    <a:pt x="16271" y="538464"/>
                  </a:lnTo>
                  <a:lnTo>
                    <a:pt x="33914" y="550368"/>
                  </a:lnTo>
                  <a:lnTo>
                    <a:pt x="55499" y="554736"/>
                  </a:lnTo>
                  <a:lnTo>
                    <a:pt x="818133" y="554736"/>
                  </a:lnTo>
                  <a:lnTo>
                    <a:pt x="839718" y="550368"/>
                  </a:lnTo>
                  <a:lnTo>
                    <a:pt x="857361" y="538464"/>
                  </a:lnTo>
                  <a:lnTo>
                    <a:pt x="869265" y="520821"/>
                  </a:lnTo>
                  <a:lnTo>
                    <a:pt x="873632" y="499237"/>
                  </a:lnTo>
                  <a:lnTo>
                    <a:pt x="873632" y="55499"/>
                  </a:lnTo>
                  <a:lnTo>
                    <a:pt x="869265" y="33914"/>
                  </a:lnTo>
                  <a:lnTo>
                    <a:pt x="857361" y="16271"/>
                  </a:lnTo>
                  <a:lnTo>
                    <a:pt x="839718" y="4367"/>
                  </a:lnTo>
                  <a:lnTo>
                    <a:pt x="818133" y="0"/>
                  </a:lnTo>
                  <a:close/>
                </a:path>
              </a:pathLst>
            </a:custGeom>
            <a:solidFill>
              <a:srgbClr val="7ED13A"/>
            </a:solidFill>
          </p:spPr>
          <p:txBody>
            <a:bodyPr wrap="square" lIns="0" tIns="0" rIns="0" bIns="0" rtlCol="0"/>
            <a:lstStyle/>
            <a:p>
              <a:endParaRPr sz="2800">
                <a:solidFill>
                  <a:schemeClr val="bg1"/>
                </a:solidFill>
              </a:endParaRPr>
            </a:p>
          </p:txBody>
        </p:sp>
        <p:sp>
          <p:nvSpPr>
            <p:cNvPr id="7" name="object 7"/>
            <p:cNvSpPr/>
            <p:nvPr/>
          </p:nvSpPr>
          <p:spPr>
            <a:xfrm>
              <a:off x="6018148" y="2362200"/>
              <a:ext cx="873760" cy="554990"/>
            </a:xfrm>
            <a:custGeom>
              <a:avLst/>
              <a:gdLst/>
              <a:ahLst/>
              <a:cxnLst/>
              <a:rect l="l" t="t" r="r" b="b"/>
              <a:pathLst>
                <a:path w="873759" h="554989">
                  <a:moveTo>
                    <a:pt x="0" y="55499"/>
                  </a:moveTo>
                  <a:lnTo>
                    <a:pt x="4367" y="33914"/>
                  </a:lnTo>
                  <a:lnTo>
                    <a:pt x="16271" y="16271"/>
                  </a:lnTo>
                  <a:lnTo>
                    <a:pt x="33914" y="4367"/>
                  </a:lnTo>
                  <a:lnTo>
                    <a:pt x="55499" y="0"/>
                  </a:lnTo>
                  <a:lnTo>
                    <a:pt x="818133" y="0"/>
                  </a:lnTo>
                  <a:lnTo>
                    <a:pt x="839718" y="4367"/>
                  </a:lnTo>
                  <a:lnTo>
                    <a:pt x="857361" y="16271"/>
                  </a:lnTo>
                  <a:lnTo>
                    <a:pt x="869265" y="33914"/>
                  </a:lnTo>
                  <a:lnTo>
                    <a:pt x="873632" y="55499"/>
                  </a:lnTo>
                  <a:lnTo>
                    <a:pt x="873632" y="499237"/>
                  </a:lnTo>
                  <a:lnTo>
                    <a:pt x="869265" y="520821"/>
                  </a:lnTo>
                  <a:lnTo>
                    <a:pt x="857361" y="538464"/>
                  </a:lnTo>
                  <a:lnTo>
                    <a:pt x="839718" y="550368"/>
                  </a:lnTo>
                  <a:lnTo>
                    <a:pt x="818133" y="554736"/>
                  </a:lnTo>
                  <a:lnTo>
                    <a:pt x="55499" y="554736"/>
                  </a:lnTo>
                  <a:lnTo>
                    <a:pt x="33914" y="550368"/>
                  </a:lnTo>
                  <a:lnTo>
                    <a:pt x="16271" y="538464"/>
                  </a:lnTo>
                  <a:lnTo>
                    <a:pt x="4367" y="520821"/>
                  </a:lnTo>
                  <a:lnTo>
                    <a:pt x="0" y="499237"/>
                  </a:lnTo>
                  <a:lnTo>
                    <a:pt x="0" y="55499"/>
                  </a:lnTo>
                  <a:close/>
                </a:path>
              </a:pathLst>
            </a:custGeom>
            <a:ln w="19050">
              <a:solidFill>
                <a:srgbClr val="FFFFFF"/>
              </a:solidFill>
            </a:ln>
          </p:spPr>
          <p:txBody>
            <a:bodyPr wrap="square" lIns="0" tIns="0" rIns="0" bIns="0" rtlCol="0"/>
            <a:lstStyle/>
            <a:p>
              <a:endParaRPr sz="2800">
                <a:solidFill>
                  <a:schemeClr val="bg1"/>
                </a:solidFill>
              </a:endParaRPr>
            </a:p>
          </p:txBody>
        </p:sp>
        <p:sp>
          <p:nvSpPr>
            <p:cNvPr id="8" name="object 8"/>
            <p:cNvSpPr/>
            <p:nvPr/>
          </p:nvSpPr>
          <p:spPr>
            <a:xfrm>
              <a:off x="6115303" y="2454402"/>
              <a:ext cx="873760" cy="554990"/>
            </a:xfrm>
            <a:custGeom>
              <a:avLst/>
              <a:gdLst/>
              <a:ahLst/>
              <a:cxnLst/>
              <a:rect l="l" t="t" r="r" b="b"/>
              <a:pathLst>
                <a:path w="873759" h="554989">
                  <a:moveTo>
                    <a:pt x="818006" y="0"/>
                  </a:moveTo>
                  <a:lnTo>
                    <a:pt x="55499" y="0"/>
                  </a:lnTo>
                  <a:lnTo>
                    <a:pt x="33861" y="4367"/>
                  </a:lnTo>
                  <a:lnTo>
                    <a:pt x="16224" y="16271"/>
                  </a:lnTo>
                  <a:lnTo>
                    <a:pt x="4349" y="33914"/>
                  </a:lnTo>
                  <a:lnTo>
                    <a:pt x="0" y="55499"/>
                  </a:lnTo>
                  <a:lnTo>
                    <a:pt x="0" y="499237"/>
                  </a:lnTo>
                  <a:lnTo>
                    <a:pt x="4349" y="520821"/>
                  </a:lnTo>
                  <a:lnTo>
                    <a:pt x="16224" y="538464"/>
                  </a:lnTo>
                  <a:lnTo>
                    <a:pt x="33861" y="550368"/>
                  </a:lnTo>
                  <a:lnTo>
                    <a:pt x="55499" y="554736"/>
                  </a:lnTo>
                  <a:lnTo>
                    <a:pt x="818006" y="554736"/>
                  </a:lnTo>
                  <a:lnTo>
                    <a:pt x="839591" y="550368"/>
                  </a:lnTo>
                  <a:lnTo>
                    <a:pt x="857234" y="538464"/>
                  </a:lnTo>
                  <a:lnTo>
                    <a:pt x="869138" y="520821"/>
                  </a:lnTo>
                  <a:lnTo>
                    <a:pt x="873505" y="499237"/>
                  </a:lnTo>
                  <a:lnTo>
                    <a:pt x="873505" y="55499"/>
                  </a:lnTo>
                  <a:lnTo>
                    <a:pt x="869138" y="33914"/>
                  </a:lnTo>
                  <a:lnTo>
                    <a:pt x="857234" y="16271"/>
                  </a:lnTo>
                  <a:lnTo>
                    <a:pt x="839591" y="4367"/>
                  </a:lnTo>
                  <a:lnTo>
                    <a:pt x="818006" y="0"/>
                  </a:lnTo>
                  <a:close/>
                </a:path>
              </a:pathLst>
            </a:custGeom>
            <a:solidFill>
              <a:srgbClr val="FFFFFF">
                <a:alpha val="90194"/>
              </a:srgbClr>
            </a:solidFill>
          </p:spPr>
          <p:txBody>
            <a:bodyPr wrap="square" lIns="0" tIns="0" rIns="0" bIns="0" rtlCol="0"/>
            <a:lstStyle/>
            <a:p>
              <a:endParaRPr sz="2800">
                <a:solidFill>
                  <a:schemeClr val="bg1"/>
                </a:solidFill>
              </a:endParaRPr>
            </a:p>
          </p:txBody>
        </p:sp>
        <p:sp>
          <p:nvSpPr>
            <p:cNvPr id="9" name="object 9"/>
            <p:cNvSpPr/>
            <p:nvPr/>
          </p:nvSpPr>
          <p:spPr>
            <a:xfrm>
              <a:off x="6115303" y="2454402"/>
              <a:ext cx="873760" cy="554990"/>
            </a:xfrm>
            <a:custGeom>
              <a:avLst/>
              <a:gdLst/>
              <a:ahLst/>
              <a:cxnLst/>
              <a:rect l="l" t="t" r="r" b="b"/>
              <a:pathLst>
                <a:path w="873759" h="554989">
                  <a:moveTo>
                    <a:pt x="0" y="55499"/>
                  </a:moveTo>
                  <a:lnTo>
                    <a:pt x="4349" y="33914"/>
                  </a:lnTo>
                  <a:lnTo>
                    <a:pt x="16224" y="16271"/>
                  </a:lnTo>
                  <a:lnTo>
                    <a:pt x="33861" y="4367"/>
                  </a:lnTo>
                  <a:lnTo>
                    <a:pt x="55499" y="0"/>
                  </a:lnTo>
                  <a:lnTo>
                    <a:pt x="818006" y="0"/>
                  </a:lnTo>
                  <a:lnTo>
                    <a:pt x="839591" y="4367"/>
                  </a:lnTo>
                  <a:lnTo>
                    <a:pt x="857234" y="16271"/>
                  </a:lnTo>
                  <a:lnTo>
                    <a:pt x="869138" y="33914"/>
                  </a:lnTo>
                  <a:lnTo>
                    <a:pt x="873505" y="55499"/>
                  </a:lnTo>
                  <a:lnTo>
                    <a:pt x="873505" y="499237"/>
                  </a:lnTo>
                  <a:lnTo>
                    <a:pt x="869138" y="520821"/>
                  </a:lnTo>
                  <a:lnTo>
                    <a:pt x="857234" y="538464"/>
                  </a:lnTo>
                  <a:lnTo>
                    <a:pt x="839591" y="550368"/>
                  </a:lnTo>
                  <a:lnTo>
                    <a:pt x="818006" y="554736"/>
                  </a:lnTo>
                  <a:lnTo>
                    <a:pt x="55499" y="554736"/>
                  </a:lnTo>
                  <a:lnTo>
                    <a:pt x="33861" y="550368"/>
                  </a:lnTo>
                  <a:lnTo>
                    <a:pt x="16224" y="538464"/>
                  </a:lnTo>
                  <a:lnTo>
                    <a:pt x="4349" y="520821"/>
                  </a:lnTo>
                  <a:lnTo>
                    <a:pt x="0" y="499237"/>
                  </a:lnTo>
                  <a:lnTo>
                    <a:pt x="0" y="55499"/>
                  </a:lnTo>
                  <a:close/>
                </a:path>
              </a:pathLst>
            </a:custGeom>
            <a:ln w="19050">
              <a:solidFill>
                <a:srgbClr val="7ED13A"/>
              </a:solidFill>
            </a:ln>
          </p:spPr>
          <p:txBody>
            <a:bodyPr wrap="square" lIns="0" tIns="0" rIns="0" bIns="0" rtlCol="0"/>
            <a:lstStyle/>
            <a:p>
              <a:endParaRPr sz="2800">
                <a:solidFill>
                  <a:schemeClr val="bg1"/>
                </a:solidFill>
              </a:endParaRPr>
            </a:p>
          </p:txBody>
        </p:sp>
        <p:sp>
          <p:nvSpPr>
            <p:cNvPr id="10" name="object 10"/>
            <p:cNvSpPr/>
            <p:nvPr/>
          </p:nvSpPr>
          <p:spPr>
            <a:xfrm>
              <a:off x="1889506" y="4193667"/>
              <a:ext cx="1068070" cy="254000"/>
            </a:xfrm>
            <a:custGeom>
              <a:avLst/>
              <a:gdLst/>
              <a:ahLst/>
              <a:cxnLst/>
              <a:rect l="l" t="t" r="r" b="b"/>
              <a:pathLst>
                <a:path w="1068070" h="254000">
                  <a:moveTo>
                    <a:pt x="0" y="0"/>
                  </a:moveTo>
                  <a:lnTo>
                    <a:pt x="0" y="173100"/>
                  </a:lnTo>
                  <a:lnTo>
                    <a:pt x="1067689" y="173100"/>
                  </a:lnTo>
                  <a:lnTo>
                    <a:pt x="1067689" y="253999"/>
                  </a:lnTo>
                </a:path>
              </a:pathLst>
            </a:custGeom>
            <a:ln w="19050">
              <a:solidFill>
                <a:srgbClr val="71BC35"/>
              </a:solidFill>
            </a:ln>
          </p:spPr>
          <p:txBody>
            <a:bodyPr wrap="square" lIns="0" tIns="0" rIns="0" bIns="0" rtlCol="0"/>
            <a:lstStyle/>
            <a:p>
              <a:endParaRPr sz="2800">
                <a:solidFill>
                  <a:schemeClr val="bg1"/>
                </a:solidFill>
              </a:endParaRPr>
            </a:p>
          </p:txBody>
        </p:sp>
        <p:sp>
          <p:nvSpPr>
            <p:cNvPr id="11" name="object 11"/>
            <p:cNvSpPr/>
            <p:nvPr/>
          </p:nvSpPr>
          <p:spPr>
            <a:xfrm>
              <a:off x="1883029" y="4193667"/>
              <a:ext cx="6985" cy="1292860"/>
            </a:xfrm>
            <a:custGeom>
              <a:avLst/>
              <a:gdLst/>
              <a:ahLst/>
              <a:cxnLst/>
              <a:rect l="l" t="t" r="r" b="b"/>
              <a:pathLst>
                <a:path w="6985" h="1292860">
                  <a:moveTo>
                    <a:pt x="3238" y="-9525"/>
                  </a:moveTo>
                  <a:lnTo>
                    <a:pt x="3238" y="1302257"/>
                  </a:lnTo>
                </a:path>
              </a:pathLst>
            </a:custGeom>
            <a:ln w="25526">
              <a:solidFill>
                <a:srgbClr val="71BC35"/>
              </a:solidFill>
            </a:ln>
          </p:spPr>
          <p:txBody>
            <a:bodyPr wrap="square" lIns="0" tIns="0" rIns="0" bIns="0" rtlCol="0"/>
            <a:lstStyle/>
            <a:p>
              <a:endParaRPr sz="2800">
                <a:solidFill>
                  <a:schemeClr val="bg1"/>
                </a:solidFill>
              </a:endParaRPr>
            </a:p>
          </p:txBody>
        </p:sp>
        <p:sp>
          <p:nvSpPr>
            <p:cNvPr id="12" name="object 12"/>
            <p:cNvSpPr/>
            <p:nvPr/>
          </p:nvSpPr>
          <p:spPr>
            <a:xfrm>
              <a:off x="821880" y="4193667"/>
              <a:ext cx="8541385" cy="254000"/>
            </a:xfrm>
            <a:custGeom>
              <a:avLst/>
              <a:gdLst/>
              <a:ahLst/>
              <a:cxnLst/>
              <a:rect l="l" t="t" r="r" b="b"/>
              <a:pathLst>
                <a:path w="8541385" h="254000">
                  <a:moveTo>
                    <a:pt x="1067625" y="0"/>
                  </a:moveTo>
                  <a:lnTo>
                    <a:pt x="1067625" y="173100"/>
                  </a:lnTo>
                  <a:lnTo>
                    <a:pt x="0" y="173100"/>
                  </a:lnTo>
                  <a:lnTo>
                    <a:pt x="0" y="253999"/>
                  </a:lnTo>
                </a:path>
                <a:path w="8541385" h="254000">
                  <a:moveTo>
                    <a:pt x="3736784" y="0"/>
                  </a:moveTo>
                  <a:lnTo>
                    <a:pt x="3736784" y="173100"/>
                  </a:lnTo>
                  <a:lnTo>
                    <a:pt x="4270692" y="173100"/>
                  </a:lnTo>
                  <a:lnTo>
                    <a:pt x="4270692" y="253999"/>
                  </a:lnTo>
                </a:path>
                <a:path w="8541385" h="254000">
                  <a:moveTo>
                    <a:pt x="3736784" y="0"/>
                  </a:moveTo>
                  <a:lnTo>
                    <a:pt x="3736784" y="173100"/>
                  </a:lnTo>
                  <a:lnTo>
                    <a:pt x="3203003" y="173100"/>
                  </a:lnTo>
                  <a:lnTo>
                    <a:pt x="3203003" y="253999"/>
                  </a:lnTo>
                </a:path>
                <a:path w="8541385" h="254000">
                  <a:moveTo>
                    <a:pt x="5872162" y="0"/>
                  </a:moveTo>
                  <a:lnTo>
                    <a:pt x="5872162" y="173100"/>
                  </a:lnTo>
                  <a:lnTo>
                    <a:pt x="6405943" y="173100"/>
                  </a:lnTo>
                  <a:lnTo>
                    <a:pt x="6405943" y="253999"/>
                  </a:lnTo>
                </a:path>
                <a:path w="8541385" h="254000">
                  <a:moveTo>
                    <a:pt x="5872162" y="0"/>
                  </a:moveTo>
                  <a:lnTo>
                    <a:pt x="5872162" y="173100"/>
                  </a:lnTo>
                  <a:lnTo>
                    <a:pt x="5338254" y="173100"/>
                  </a:lnTo>
                  <a:lnTo>
                    <a:pt x="5338254" y="253999"/>
                  </a:lnTo>
                </a:path>
                <a:path w="8541385" h="254000">
                  <a:moveTo>
                    <a:pt x="8007413" y="0"/>
                  </a:moveTo>
                  <a:lnTo>
                    <a:pt x="8007413" y="173100"/>
                  </a:lnTo>
                  <a:lnTo>
                    <a:pt x="8541321" y="173100"/>
                  </a:lnTo>
                  <a:lnTo>
                    <a:pt x="8541321" y="253999"/>
                  </a:lnTo>
                </a:path>
                <a:path w="8541385" h="254000">
                  <a:moveTo>
                    <a:pt x="8007413" y="0"/>
                  </a:moveTo>
                  <a:lnTo>
                    <a:pt x="8007413" y="173100"/>
                  </a:lnTo>
                  <a:lnTo>
                    <a:pt x="7473632" y="173100"/>
                  </a:lnTo>
                  <a:lnTo>
                    <a:pt x="7473632" y="253999"/>
                  </a:lnTo>
                </a:path>
              </a:pathLst>
            </a:custGeom>
            <a:ln w="19050">
              <a:solidFill>
                <a:srgbClr val="71BC35"/>
              </a:solidFill>
            </a:ln>
          </p:spPr>
          <p:txBody>
            <a:bodyPr wrap="square" lIns="0" tIns="0" rIns="0" bIns="0" rtlCol="0"/>
            <a:lstStyle/>
            <a:p>
              <a:endParaRPr sz="2800">
                <a:solidFill>
                  <a:schemeClr val="bg1"/>
                </a:solidFill>
              </a:endParaRPr>
            </a:p>
          </p:txBody>
        </p:sp>
      </p:grpSp>
      <p:sp>
        <p:nvSpPr>
          <p:cNvPr id="13" name="object 13"/>
          <p:cNvSpPr txBox="1"/>
          <p:nvPr/>
        </p:nvSpPr>
        <p:spPr>
          <a:xfrm>
            <a:off x="6218301" y="2632710"/>
            <a:ext cx="666750" cy="166071"/>
          </a:xfrm>
          <a:prstGeom prst="rect">
            <a:avLst/>
          </a:prstGeom>
        </p:spPr>
        <p:txBody>
          <a:bodyPr vert="horz" wrap="square" lIns="0" tIns="12065" rIns="0" bIns="0" rtlCol="0">
            <a:spAutoFit/>
          </a:bodyPr>
          <a:lstStyle/>
          <a:p>
            <a:pPr marL="12700">
              <a:lnSpc>
                <a:spcPct val="100000"/>
              </a:lnSpc>
              <a:spcBef>
                <a:spcPts val="95"/>
              </a:spcBef>
            </a:pPr>
            <a:r>
              <a:rPr sz="1000" spc="-5" dirty="0">
                <a:solidFill>
                  <a:schemeClr val="bg1"/>
                </a:solidFill>
                <a:latin typeface="Arial"/>
                <a:cs typeface="Arial"/>
              </a:rPr>
              <a:t>Companies</a:t>
            </a:r>
            <a:endParaRPr sz="1000" dirty="0">
              <a:solidFill>
                <a:schemeClr val="bg1"/>
              </a:solidFill>
              <a:latin typeface="Arial"/>
              <a:cs typeface="Arial"/>
            </a:endParaRPr>
          </a:p>
        </p:txBody>
      </p:sp>
      <p:grpSp>
        <p:nvGrpSpPr>
          <p:cNvPr id="14" name="object 14"/>
          <p:cNvGrpSpPr/>
          <p:nvPr/>
        </p:nvGrpSpPr>
        <p:grpSpPr>
          <a:xfrm>
            <a:off x="1443227" y="3629405"/>
            <a:ext cx="989965" cy="666115"/>
            <a:chOff x="1443227" y="3629405"/>
            <a:chExt cx="989965" cy="666115"/>
          </a:xfrm>
        </p:grpSpPr>
        <p:sp>
          <p:nvSpPr>
            <p:cNvPr id="15" name="object 15"/>
            <p:cNvSpPr/>
            <p:nvPr/>
          </p:nvSpPr>
          <p:spPr>
            <a:xfrm>
              <a:off x="1452752" y="3638930"/>
              <a:ext cx="873760" cy="554990"/>
            </a:xfrm>
            <a:custGeom>
              <a:avLst/>
              <a:gdLst/>
              <a:ahLst/>
              <a:cxnLst/>
              <a:rect l="l" t="t" r="r" b="b"/>
              <a:pathLst>
                <a:path w="873760" h="554989">
                  <a:moveTo>
                    <a:pt x="818134" y="0"/>
                  </a:moveTo>
                  <a:lnTo>
                    <a:pt x="55499" y="0"/>
                  </a:lnTo>
                  <a:lnTo>
                    <a:pt x="33914" y="4367"/>
                  </a:lnTo>
                  <a:lnTo>
                    <a:pt x="16271" y="16271"/>
                  </a:lnTo>
                  <a:lnTo>
                    <a:pt x="4367" y="33914"/>
                  </a:lnTo>
                  <a:lnTo>
                    <a:pt x="0" y="55499"/>
                  </a:lnTo>
                  <a:lnTo>
                    <a:pt x="0" y="499237"/>
                  </a:lnTo>
                  <a:lnTo>
                    <a:pt x="4367" y="520821"/>
                  </a:lnTo>
                  <a:lnTo>
                    <a:pt x="16271" y="538464"/>
                  </a:lnTo>
                  <a:lnTo>
                    <a:pt x="33914" y="550368"/>
                  </a:lnTo>
                  <a:lnTo>
                    <a:pt x="55499" y="554736"/>
                  </a:lnTo>
                  <a:lnTo>
                    <a:pt x="818134" y="554736"/>
                  </a:lnTo>
                  <a:lnTo>
                    <a:pt x="839698" y="550368"/>
                  </a:lnTo>
                  <a:lnTo>
                    <a:pt x="857297" y="538464"/>
                  </a:lnTo>
                  <a:lnTo>
                    <a:pt x="869158" y="520821"/>
                  </a:lnTo>
                  <a:lnTo>
                    <a:pt x="873505" y="499237"/>
                  </a:lnTo>
                  <a:lnTo>
                    <a:pt x="873505" y="55499"/>
                  </a:lnTo>
                  <a:lnTo>
                    <a:pt x="869158" y="33914"/>
                  </a:lnTo>
                  <a:lnTo>
                    <a:pt x="857297" y="16271"/>
                  </a:lnTo>
                  <a:lnTo>
                    <a:pt x="839698" y="4367"/>
                  </a:lnTo>
                  <a:lnTo>
                    <a:pt x="818134" y="0"/>
                  </a:lnTo>
                  <a:close/>
                </a:path>
              </a:pathLst>
            </a:custGeom>
            <a:solidFill>
              <a:srgbClr val="7ED13A"/>
            </a:solidFill>
          </p:spPr>
          <p:txBody>
            <a:bodyPr wrap="square" lIns="0" tIns="0" rIns="0" bIns="0" rtlCol="0"/>
            <a:lstStyle/>
            <a:p>
              <a:endParaRPr>
                <a:solidFill>
                  <a:schemeClr val="bg1"/>
                </a:solidFill>
              </a:endParaRPr>
            </a:p>
          </p:txBody>
        </p:sp>
        <p:sp>
          <p:nvSpPr>
            <p:cNvPr id="16" name="object 16"/>
            <p:cNvSpPr/>
            <p:nvPr/>
          </p:nvSpPr>
          <p:spPr>
            <a:xfrm>
              <a:off x="1452752" y="3638930"/>
              <a:ext cx="873760" cy="554990"/>
            </a:xfrm>
            <a:custGeom>
              <a:avLst/>
              <a:gdLst/>
              <a:ahLst/>
              <a:cxnLst/>
              <a:rect l="l" t="t" r="r" b="b"/>
              <a:pathLst>
                <a:path w="873760" h="554989">
                  <a:moveTo>
                    <a:pt x="0" y="55499"/>
                  </a:moveTo>
                  <a:lnTo>
                    <a:pt x="4367" y="33914"/>
                  </a:lnTo>
                  <a:lnTo>
                    <a:pt x="16271" y="16271"/>
                  </a:lnTo>
                  <a:lnTo>
                    <a:pt x="33914" y="4367"/>
                  </a:lnTo>
                  <a:lnTo>
                    <a:pt x="55499" y="0"/>
                  </a:lnTo>
                  <a:lnTo>
                    <a:pt x="818134" y="0"/>
                  </a:lnTo>
                  <a:lnTo>
                    <a:pt x="839698" y="4367"/>
                  </a:lnTo>
                  <a:lnTo>
                    <a:pt x="857297" y="16271"/>
                  </a:lnTo>
                  <a:lnTo>
                    <a:pt x="869158" y="33914"/>
                  </a:lnTo>
                  <a:lnTo>
                    <a:pt x="873505" y="55499"/>
                  </a:lnTo>
                  <a:lnTo>
                    <a:pt x="873505" y="499237"/>
                  </a:lnTo>
                  <a:lnTo>
                    <a:pt x="869158" y="520821"/>
                  </a:lnTo>
                  <a:lnTo>
                    <a:pt x="857297" y="538464"/>
                  </a:lnTo>
                  <a:lnTo>
                    <a:pt x="839698" y="550368"/>
                  </a:lnTo>
                  <a:lnTo>
                    <a:pt x="818134" y="554736"/>
                  </a:lnTo>
                  <a:lnTo>
                    <a:pt x="55499" y="554736"/>
                  </a:lnTo>
                  <a:lnTo>
                    <a:pt x="33914" y="550368"/>
                  </a:lnTo>
                  <a:lnTo>
                    <a:pt x="16271" y="538464"/>
                  </a:lnTo>
                  <a:lnTo>
                    <a:pt x="4367" y="520821"/>
                  </a:lnTo>
                  <a:lnTo>
                    <a:pt x="0" y="499237"/>
                  </a:lnTo>
                  <a:lnTo>
                    <a:pt x="0" y="55499"/>
                  </a:lnTo>
                  <a:close/>
                </a:path>
              </a:pathLst>
            </a:custGeom>
            <a:ln w="19050">
              <a:solidFill>
                <a:srgbClr val="FFFFFF"/>
              </a:solidFill>
            </a:ln>
          </p:spPr>
          <p:txBody>
            <a:bodyPr wrap="square" lIns="0" tIns="0" rIns="0" bIns="0" rtlCol="0"/>
            <a:lstStyle/>
            <a:p>
              <a:endParaRPr>
                <a:solidFill>
                  <a:schemeClr val="bg1"/>
                </a:solidFill>
              </a:endParaRPr>
            </a:p>
          </p:txBody>
        </p:sp>
        <p:sp>
          <p:nvSpPr>
            <p:cNvPr id="17" name="object 17"/>
            <p:cNvSpPr/>
            <p:nvPr/>
          </p:nvSpPr>
          <p:spPr>
            <a:xfrm>
              <a:off x="1549780" y="3731132"/>
              <a:ext cx="873760" cy="554990"/>
            </a:xfrm>
            <a:custGeom>
              <a:avLst/>
              <a:gdLst/>
              <a:ahLst/>
              <a:cxnLst/>
              <a:rect l="l" t="t" r="r" b="b"/>
              <a:pathLst>
                <a:path w="873760" h="554989">
                  <a:moveTo>
                    <a:pt x="818133" y="0"/>
                  </a:moveTo>
                  <a:lnTo>
                    <a:pt x="55499" y="0"/>
                  </a:lnTo>
                  <a:lnTo>
                    <a:pt x="33914" y="4367"/>
                  </a:lnTo>
                  <a:lnTo>
                    <a:pt x="16271" y="16271"/>
                  </a:lnTo>
                  <a:lnTo>
                    <a:pt x="4367" y="33914"/>
                  </a:lnTo>
                  <a:lnTo>
                    <a:pt x="0" y="55499"/>
                  </a:lnTo>
                  <a:lnTo>
                    <a:pt x="0" y="499237"/>
                  </a:lnTo>
                  <a:lnTo>
                    <a:pt x="4367" y="520821"/>
                  </a:lnTo>
                  <a:lnTo>
                    <a:pt x="16271" y="538464"/>
                  </a:lnTo>
                  <a:lnTo>
                    <a:pt x="33914" y="550368"/>
                  </a:lnTo>
                  <a:lnTo>
                    <a:pt x="55499" y="554736"/>
                  </a:lnTo>
                  <a:lnTo>
                    <a:pt x="818133" y="554736"/>
                  </a:lnTo>
                  <a:lnTo>
                    <a:pt x="839718" y="550368"/>
                  </a:lnTo>
                  <a:lnTo>
                    <a:pt x="857361" y="538464"/>
                  </a:lnTo>
                  <a:lnTo>
                    <a:pt x="869265" y="520821"/>
                  </a:lnTo>
                  <a:lnTo>
                    <a:pt x="873632" y="499237"/>
                  </a:lnTo>
                  <a:lnTo>
                    <a:pt x="873632" y="55499"/>
                  </a:lnTo>
                  <a:lnTo>
                    <a:pt x="869265" y="33914"/>
                  </a:lnTo>
                  <a:lnTo>
                    <a:pt x="857361" y="16271"/>
                  </a:lnTo>
                  <a:lnTo>
                    <a:pt x="839718" y="4367"/>
                  </a:lnTo>
                  <a:lnTo>
                    <a:pt x="818133" y="0"/>
                  </a:lnTo>
                  <a:close/>
                </a:path>
              </a:pathLst>
            </a:custGeom>
            <a:solidFill>
              <a:srgbClr val="FFFFFF">
                <a:alpha val="90194"/>
              </a:srgbClr>
            </a:solidFill>
          </p:spPr>
          <p:txBody>
            <a:bodyPr wrap="square" lIns="0" tIns="0" rIns="0" bIns="0" rtlCol="0"/>
            <a:lstStyle/>
            <a:p>
              <a:endParaRPr>
                <a:solidFill>
                  <a:schemeClr val="bg1"/>
                </a:solidFill>
              </a:endParaRPr>
            </a:p>
          </p:txBody>
        </p:sp>
        <p:sp>
          <p:nvSpPr>
            <p:cNvPr id="18" name="object 18"/>
            <p:cNvSpPr/>
            <p:nvPr/>
          </p:nvSpPr>
          <p:spPr>
            <a:xfrm>
              <a:off x="1549780" y="3731132"/>
              <a:ext cx="873760" cy="554990"/>
            </a:xfrm>
            <a:custGeom>
              <a:avLst/>
              <a:gdLst/>
              <a:ahLst/>
              <a:cxnLst/>
              <a:rect l="l" t="t" r="r" b="b"/>
              <a:pathLst>
                <a:path w="873760" h="554989">
                  <a:moveTo>
                    <a:pt x="0" y="55499"/>
                  </a:moveTo>
                  <a:lnTo>
                    <a:pt x="4367" y="33914"/>
                  </a:lnTo>
                  <a:lnTo>
                    <a:pt x="16271" y="16271"/>
                  </a:lnTo>
                  <a:lnTo>
                    <a:pt x="33914" y="4367"/>
                  </a:lnTo>
                  <a:lnTo>
                    <a:pt x="55499" y="0"/>
                  </a:lnTo>
                  <a:lnTo>
                    <a:pt x="818133" y="0"/>
                  </a:lnTo>
                  <a:lnTo>
                    <a:pt x="839718" y="4367"/>
                  </a:lnTo>
                  <a:lnTo>
                    <a:pt x="857361" y="16271"/>
                  </a:lnTo>
                  <a:lnTo>
                    <a:pt x="869265" y="33914"/>
                  </a:lnTo>
                  <a:lnTo>
                    <a:pt x="873632" y="55499"/>
                  </a:lnTo>
                  <a:lnTo>
                    <a:pt x="873632" y="499237"/>
                  </a:lnTo>
                  <a:lnTo>
                    <a:pt x="869265" y="520821"/>
                  </a:lnTo>
                  <a:lnTo>
                    <a:pt x="857361" y="538464"/>
                  </a:lnTo>
                  <a:lnTo>
                    <a:pt x="839718" y="550368"/>
                  </a:lnTo>
                  <a:lnTo>
                    <a:pt x="818133" y="554736"/>
                  </a:lnTo>
                  <a:lnTo>
                    <a:pt x="55499" y="554736"/>
                  </a:lnTo>
                  <a:lnTo>
                    <a:pt x="33914" y="550368"/>
                  </a:lnTo>
                  <a:lnTo>
                    <a:pt x="16271" y="538464"/>
                  </a:lnTo>
                  <a:lnTo>
                    <a:pt x="4367" y="520821"/>
                  </a:lnTo>
                  <a:lnTo>
                    <a:pt x="0" y="499237"/>
                  </a:lnTo>
                  <a:lnTo>
                    <a:pt x="0" y="55499"/>
                  </a:lnTo>
                  <a:close/>
                </a:path>
              </a:pathLst>
            </a:custGeom>
            <a:ln w="19050">
              <a:solidFill>
                <a:srgbClr val="7ED13A"/>
              </a:solidFill>
            </a:ln>
          </p:spPr>
          <p:txBody>
            <a:bodyPr wrap="square" lIns="0" tIns="0" rIns="0" bIns="0" rtlCol="0"/>
            <a:lstStyle/>
            <a:p>
              <a:endParaRPr>
                <a:solidFill>
                  <a:schemeClr val="bg1"/>
                </a:solidFill>
              </a:endParaRPr>
            </a:p>
          </p:txBody>
        </p:sp>
      </p:grpSp>
      <p:sp>
        <p:nvSpPr>
          <p:cNvPr id="19" name="object 19"/>
          <p:cNvSpPr txBox="1"/>
          <p:nvPr/>
        </p:nvSpPr>
        <p:spPr>
          <a:xfrm>
            <a:off x="1618869" y="3909440"/>
            <a:ext cx="735965" cy="166071"/>
          </a:xfrm>
          <a:prstGeom prst="rect">
            <a:avLst/>
          </a:prstGeom>
        </p:spPr>
        <p:txBody>
          <a:bodyPr vert="horz" wrap="square" lIns="0" tIns="12065" rIns="0" bIns="0" rtlCol="0">
            <a:spAutoFit/>
          </a:bodyPr>
          <a:lstStyle/>
          <a:p>
            <a:pPr marL="12700">
              <a:lnSpc>
                <a:spcPct val="100000"/>
              </a:lnSpc>
              <a:spcBef>
                <a:spcPts val="95"/>
              </a:spcBef>
            </a:pPr>
            <a:r>
              <a:rPr sz="1000" spc="-5" dirty="0">
                <a:solidFill>
                  <a:schemeClr val="bg1"/>
                </a:solidFill>
                <a:latin typeface="Arial"/>
                <a:cs typeface="Arial"/>
              </a:rPr>
              <a:t>Incorporated</a:t>
            </a:r>
            <a:endParaRPr sz="1000" dirty="0">
              <a:solidFill>
                <a:schemeClr val="bg1"/>
              </a:solidFill>
              <a:latin typeface="Arial"/>
              <a:cs typeface="Arial"/>
            </a:endParaRPr>
          </a:p>
        </p:txBody>
      </p:sp>
      <p:grpSp>
        <p:nvGrpSpPr>
          <p:cNvPr id="20" name="object 20"/>
          <p:cNvGrpSpPr/>
          <p:nvPr/>
        </p:nvGrpSpPr>
        <p:grpSpPr>
          <a:xfrm>
            <a:off x="375577" y="4438141"/>
            <a:ext cx="989965" cy="666115"/>
            <a:chOff x="375577" y="4438141"/>
            <a:chExt cx="989965" cy="666115"/>
          </a:xfrm>
        </p:grpSpPr>
        <p:sp>
          <p:nvSpPr>
            <p:cNvPr id="21" name="object 21"/>
            <p:cNvSpPr/>
            <p:nvPr/>
          </p:nvSpPr>
          <p:spPr>
            <a:xfrm>
              <a:off x="385102" y="4447666"/>
              <a:ext cx="873760" cy="554990"/>
            </a:xfrm>
            <a:custGeom>
              <a:avLst/>
              <a:gdLst/>
              <a:ahLst/>
              <a:cxnLst/>
              <a:rect l="l" t="t" r="r" b="b"/>
              <a:pathLst>
                <a:path w="873760" h="554989">
                  <a:moveTo>
                    <a:pt x="818070" y="0"/>
                  </a:moveTo>
                  <a:lnTo>
                    <a:pt x="55473" y="0"/>
                  </a:lnTo>
                  <a:lnTo>
                    <a:pt x="33882" y="4367"/>
                  </a:lnTo>
                  <a:lnTo>
                    <a:pt x="16249" y="16271"/>
                  </a:lnTo>
                  <a:lnTo>
                    <a:pt x="4360" y="33914"/>
                  </a:lnTo>
                  <a:lnTo>
                    <a:pt x="0" y="55498"/>
                  </a:lnTo>
                  <a:lnTo>
                    <a:pt x="0" y="499236"/>
                  </a:lnTo>
                  <a:lnTo>
                    <a:pt x="4360" y="520821"/>
                  </a:lnTo>
                  <a:lnTo>
                    <a:pt x="16249" y="538464"/>
                  </a:lnTo>
                  <a:lnTo>
                    <a:pt x="33882" y="550368"/>
                  </a:lnTo>
                  <a:lnTo>
                    <a:pt x="55473" y="554735"/>
                  </a:lnTo>
                  <a:lnTo>
                    <a:pt x="818070" y="554735"/>
                  </a:lnTo>
                  <a:lnTo>
                    <a:pt x="839661" y="550368"/>
                  </a:lnTo>
                  <a:lnTo>
                    <a:pt x="857294" y="538464"/>
                  </a:lnTo>
                  <a:lnTo>
                    <a:pt x="869184" y="520821"/>
                  </a:lnTo>
                  <a:lnTo>
                    <a:pt x="873544" y="499236"/>
                  </a:lnTo>
                  <a:lnTo>
                    <a:pt x="873544" y="55498"/>
                  </a:lnTo>
                  <a:lnTo>
                    <a:pt x="869184" y="33914"/>
                  </a:lnTo>
                  <a:lnTo>
                    <a:pt x="857294" y="16271"/>
                  </a:lnTo>
                  <a:lnTo>
                    <a:pt x="839661" y="4367"/>
                  </a:lnTo>
                  <a:lnTo>
                    <a:pt x="818070" y="0"/>
                  </a:lnTo>
                  <a:close/>
                </a:path>
              </a:pathLst>
            </a:custGeom>
            <a:solidFill>
              <a:srgbClr val="7ED13A"/>
            </a:solidFill>
          </p:spPr>
          <p:txBody>
            <a:bodyPr wrap="square" lIns="0" tIns="0" rIns="0" bIns="0" rtlCol="0"/>
            <a:lstStyle/>
            <a:p>
              <a:endParaRPr>
                <a:solidFill>
                  <a:schemeClr val="bg1"/>
                </a:solidFill>
              </a:endParaRPr>
            </a:p>
          </p:txBody>
        </p:sp>
        <p:sp>
          <p:nvSpPr>
            <p:cNvPr id="22" name="object 22"/>
            <p:cNvSpPr/>
            <p:nvPr/>
          </p:nvSpPr>
          <p:spPr>
            <a:xfrm>
              <a:off x="385102" y="4447666"/>
              <a:ext cx="873760" cy="554990"/>
            </a:xfrm>
            <a:custGeom>
              <a:avLst/>
              <a:gdLst/>
              <a:ahLst/>
              <a:cxnLst/>
              <a:rect l="l" t="t" r="r" b="b"/>
              <a:pathLst>
                <a:path w="873760" h="554989">
                  <a:moveTo>
                    <a:pt x="0" y="55498"/>
                  </a:moveTo>
                  <a:lnTo>
                    <a:pt x="4360" y="33914"/>
                  </a:lnTo>
                  <a:lnTo>
                    <a:pt x="16249" y="16271"/>
                  </a:lnTo>
                  <a:lnTo>
                    <a:pt x="33882" y="4367"/>
                  </a:lnTo>
                  <a:lnTo>
                    <a:pt x="55473" y="0"/>
                  </a:lnTo>
                  <a:lnTo>
                    <a:pt x="818070" y="0"/>
                  </a:lnTo>
                  <a:lnTo>
                    <a:pt x="839661" y="4367"/>
                  </a:lnTo>
                  <a:lnTo>
                    <a:pt x="857294" y="16271"/>
                  </a:lnTo>
                  <a:lnTo>
                    <a:pt x="869184" y="33914"/>
                  </a:lnTo>
                  <a:lnTo>
                    <a:pt x="873544" y="55498"/>
                  </a:lnTo>
                  <a:lnTo>
                    <a:pt x="873544" y="499236"/>
                  </a:lnTo>
                  <a:lnTo>
                    <a:pt x="869184" y="520821"/>
                  </a:lnTo>
                  <a:lnTo>
                    <a:pt x="857294" y="538464"/>
                  </a:lnTo>
                  <a:lnTo>
                    <a:pt x="839661" y="550368"/>
                  </a:lnTo>
                  <a:lnTo>
                    <a:pt x="818070" y="554735"/>
                  </a:lnTo>
                  <a:lnTo>
                    <a:pt x="55473" y="554735"/>
                  </a:lnTo>
                  <a:lnTo>
                    <a:pt x="33882" y="550368"/>
                  </a:lnTo>
                  <a:lnTo>
                    <a:pt x="16249" y="538464"/>
                  </a:lnTo>
                  <a:lnTo>
                    <a:pt x="4360" y="520821"/>
                  </a:lnTo>
                  <a:lnTo>
                    <a:pt x="0" y="499236"/>
                  </a:lnTo>
                  <a:lnTo>
                    <a:pt x="0" y="55498"/>
                  </a:lnTo>
                  <a:close/>
                </a:path>
              </a:pathLst>
            </a:custGeom>
            <a:ln w="19050">
              <a:solidFill>
                <a:srgbClr val="FFFFFF"/>
              </a:solidFill>
            </a:ln>
          </p:spPr>
          <p:txBody>
            <a:bodyPr wrap="square" lIns="0" tIns="0" rIns="0" bIns="0" rtlCol="0"/>
            <a:lstStyle/>
            <a:p>
              <a:endParaRPr>
                <a:solidFill>
                  <a:schemeClr val="bg1"/>
                </a:solidFill>
              </a:endParaRPr>
            </a:p>
          </p:txBody>
        </p:sp>
        <p:sp>
          <p:nvSpPr>
            <p:cNvPr id="23" name="object 23"/>
            <p:cNvSpPr/>
            <p:nvPr/>
          </p:nvSpPr>
          <p:spPr>
            <a:xfrm>
              <a:off x="482168" y="4539868"/>
              <a:ext cx="873760" cy="554990"/>
            </a:xfrm>
            <a:custGeom>
              <a:avLst/>
              <a:gdLst/>
              <a:ahLst/>
              <a:cxnLst/>
              <a:rect l="l" t="t" r="r" b="b"/>
              <a:pathLst>
                <a:path w="873760" h="554989">
                  <a:moveTo>
                    <a:pt x="818057" y="0"/>
                  </a:moveTo>
                  <a:lnTo>
                    <a:pt x="55460" y="0"/>
                  </a:lnTo>
                  <a:lnTo>
                    <a:pt x="33872" y="4367"/>
                  </a:lnTo>
                  <a:lnTo>
                    <a:pt x="16243" y="16271"/>
                  </a:lnTo>
                  <a:lnTo>
                    <a:pt x="4358" y="33914"/>
                  </a:lnTo>
                  <a:lnTo>
                    <a:pt x="0" y="55498"/>
                  </a:lnTo>
                  <a:lnTo>
                    <a:pt x="0" y="499236"/>
                  </a:lnTo>
                  <a:lnTo>
                    <a:pt x="4358" y="520821"/>
                  </a:lnTo>
                  <a:lnTo>
                    <a:pt x="16243" y="538464"/>
                  </a:lnTo>
                  <a:lnTo>
                    <a:pt x="33872" y="550368"/>
                  </a:lnTo>
                  <a:lnTo>
                    <a:pt x="55460" y="554735"/>
                  </a:lnTo>
                  <a:lnTo>
                    <a:pt x="818057" y="554735"/>
                  </a:lnTo>
                  <a:lnTo>
                    <a:pt x="839641" y="550368"/>
                  </a:lnTo>
                  <a:lnTo>
                    <a:pt x="857284" y="538464"/>
                  </a:lnTo>
                  <a:lnTo>
                    <a:pt x="869189" y="520821"/>
                  </a:lnTo>
                  <a:lnTo>
                    <a:pt x="873556" y="499236"/>
                  </a:lnTo>
                  <a:lnTo>
                    <a:pt x="873556" y="55498"/>
                  </a:lnTo>
                  <a:lnTo>
                    <a:pt x="869189" y="33914"/>
                  </a:lnTo>
                  <a:lnTo>
                    <a:pt x="857284" y="16271"/>
                  </a:lnTo>
                  <a:lnTo>
                    <a:pt x="839641" y="4367"/>
                  </a:lnTo>
                  <a:lnTo>
                    <a:pt x="818057" y="0"/>
                  </a:lnTo>
                  <a:close/>
                </a:path>
              </a:pathLst>
            </a:custGeom>
            <a:solidFill>
              <a:srgbClr val="FFFFFF">
                <a:alpha val="90194"/>
              </a:srgbClr>
            </a:solidFill>
          </p:spPr>
          <p:txBody>
            <a:bodyPr wrap="square" lIns="0" tIns="0" rIns="0" bIns="0" rtlCol="0"/>
            <a:lstStyle/>
            <a:p>
              <a:endParaRPr>
                <a:solidFill>
                  <a:schemeClr val="bg1"/>
                </a:solidFill>
              </a:endParaRPr>
            </a:p>
          </p:txBody>
        </p:sp>
        <p:sp>
          <p:nvSpPr>
            <p:cNvPr id="24" name="object 24"/>
            <p:cNvSpPr/>
            <p:nvPr/>
          </p:nvSpPr>
          <p:spPr>
            <a:xfrm>
              <a:off x="482168" y="4539868"/>
              <a:ext cx="873760" cy="554990"/>
            </a:xfrm>
            <a:custGeom>
              <a:avLst/>
              <a:gdLst/>
              <a:ahLst/>
              <a:cxnLst/>
              <a:rect l="l" t="t" r="r" b="b"/>
              <a:pathLst>
                <a:path w="873760" h="554989">
                  <a:moveTo>
                    <a:pt x="0" y="55498"/>
                  </a:moveTo>
                  <a:lnTo>
                    <a:pt x="4358" y="33914"/>
                  </a:lnTo>
                  <a:lnTo>
                    <a:pt x="16243" y="16271"/>
                  </a:lnTo>
                  <a:lnTo>
                    <a:pt x="33872" y="4367"/>
                  </a:lnTo>
                  <a:lnTo>
                    <a:pt x="55460" y="0"/>
                  </a:lnTo>
                  <a:lnTo>
                    <a:pt x="818057" y="0"/>
                  </a:lnTo>
                  <a:lnTo>
                    <a:pt x="839641" y="4367"/>
                  </a:lnTo>
                  <a:lnTo>
                    <a:pt x="857284" y="16271"/>
                  </a:lnTo>
                  <a:lnTo>
                    <a:pt x="869189" y="33914"/>
                  </a:lnTo>
                  <a:lnTo>
                    <a:pt x="873556" y="55498"/>
                  </a:lnTo>
                  <a:lnTo>
                    <a:pt x="873556" y="499236"/>
                  </a:lnTo>
                  <a:lnTo>
                    <a:pt x="869189" y="520821"/>
                  </a:lnTo>
                  <a:lnTo>
                    <a:pt x="857284" y="538464"/>
                  </a:lnTo>
                  <a:lnTo>
                    <a:pt x="839641" y="550368"/>
                  </a:lnTo>
                  <a:lnTo>
                    <a:pt x="818057" y="554735"/>
                  </a:lnTo>
                  <a:lnTo>
                    <a:pt x="55460" y="554735"/>
                  </a:lnTo>
                  <a:lnTo>
                    <a:pt x="33872" y="550368"/>
                  </a:lnTo>
                  <a:lnTo>
                    <a:pt x="16243" y="538464"/>
                  </a:lnTo>
                  <a:lnTo>
                    <a:pt x="4358" y="520821"/>
                  </a:lnTo>
                  <a:lnTo>
                    <a:pt x="0" y="499236"/>
                  </a:lnTo>
                  <a:lnTo>
                    <a:pt x="0" y="55498"/>
                  </a:lnTo>
                  <a:close/>
                </a:path>
              </a:pathLst>
            </a:custGeom>
            <a:ln w="19050">
              <a:solidFill>
                <a:srgbClr val="7ED13A"/>
              </a:solidFill>
            </a:ln>
          </p:spPr>
          <p:txBody>
            <a:bodyPr wrap="square" lIns="0" tIns="0" rIns="0" bIns="0" rtlCol="0"/>
            <a:lstStyle/>
            <a:p>
              <a:endParaRPr>
                <a:solidFill>
                  <a:schemeClr val="bg1"/>
                </a:solidFill>
              </a:endParaRPr>
            </a:p>
          </p:txBody>
        </p:sp>
      </p:grpSp>
      <p:sp>
        <p:nvSpPr>
          <p:cNvPr id="25" name="object 25"/>
          <p:cNvSpPr txBox="1"/>
          <p:nvPr/>
        </p:nvSpPr>
        <p:spPr>
          <a:xfrm>
            <a:off x="584708" y="4597679"/>
            <a:ext cx="666750" cy="362472"/>
          </a:xfrm>
          <a:prstGeom prst="rect">
            <a:avLst/>
          </a:prstGeom>
        </p:spPr>
        <p:txBody>
          <a:bodyPr vert="horz" wrap="square" lIns="0" tIns="12700" rIns="0" bIns="0" rtlCol="0">
            <a:spAutoFit/>
          </a:bodyPr>
          <a:lstStyle/>
          <a:p>
            <a:pPr marL="12700" marR="5080" indent="39370">
              <a:lnSpc>
                <a:spcPct val="119000"/>
              </a:lnSpc>
              <a:spcBef>
                <a:spcPts val="100"/>
              </a:spcBef>
            </a:pPr>
            <a:r>
              <a:rPr sz="1000" spc="-5" dirty="0">
                <a:solidFill>
                  <a:schemeClr val="bg1"/>
                </a:solidFill>
                <a:latin typeface="Arial"/>
                <a:cs typeface="Arial"/>
              </a:rPr>
              <a:t>Chartered  Co</a:t>
            </a:r>
            <a:r>
              <a:rPr sz="1000" spc="15" dirty="0">
                <a:solidFill>
                  <a:schemeClr val="bg1"/>
                </a:solidFill>
                <a:latin typeface="Arial"/>
                <a:cs typeface="Arial"/>
              </a:rPr>
              <a:t>m</a:t>
            </a:r>
            <a:r>
              <a:rPr sz="1000" spc="-5" dirty="0">
                <a:solidFill>
                  <a:schemeClr val="bg1"/>
                </a:solidFill>
                <a:latin typeface="Arial"/>
                <a:cs typeface="Arial"/>
              </a:rPr>
              <a:t>p</a:t>
            </a:r>
            <a:r>
              <a:rPr sz="1000" spc="-10" dirty="0">
                <a:solidFill>
                  <a:schemeClr val="bg1"/>
                </a:solidFill>
                <a:latin typeface="Arial"/>
                <a:cs typeface="Arial"/>
              </a:rPr>
              <a:t>a</a:t>
            </a:r>
            <a:r>
              <a:rPr sz="1000" spc="-5" dirty="0">
                <a:solidFill>
                  <a:schemeClr val="bg1"/>
                </a:solidFill>
                <a:latin typeface="Arial"/>
                <a:cs typeface="Arial"/>
              </a:rPr>
              <a:t>n</a:t>
            </a:r>
            <a:r>
              <a:rPr sz="1000" spc="-15" dirty="0">
                <a:solidFill>
                  <a:schemeClr val="bg1"/>
                </a:solidFill>
                <a:latin typeface="Arial"/>
                <a:cs typeface="Arial"/>
              </a:rPr>
              <a:t>i</a:t>
            </a:r>
            <a:r>
              <a:rPr sz="1000" spc="-5" dirty="0">
                <a:solidFill>
                  <a:schemeClr val="bg1"/>
                </a:solidFill>
                <a:latin typeface="Arial"/>
                <a:cs typeface="Arial"/>
              </a:rPr>
              <a:t>es</a:t>
            </a:r>
            <a:endParaRPr sz="1000" dirty="0">
              <a:solidFill>
                <a:schemeClr val="bg1"/>
              </a:solidFill>
              <a:latin typeface="Arial"/>
              <a:cs typeface="Arial"/>
            </a:endParaRPr>
          </a:p>
        </p:txBody>
      </p:sp>
      <p:grpSp>
        <p:nvGrpSpPr>
          <p:cNvPr id="26" name="object 26"/>
          <p:cNvGrpSpPr/>
          <p:nvPr/>
        </p:nvGrpSpPr>
        <p:grpSpPr>
          <a:xfrm>
            <a:off x="1436750" y="5476875"/>
            <a:ext cx="989965" cy="666115"/>
            <a:chOff x="1436750" y="5476875"/>
            <a:chExt cx="989965" cy="666115"/>
          </a:xfrm>
        </p:grpSpPr>
        <p:sp>
          <p:nvSpPr>
            <p:cNvPr id="27" name="object 27"/>
            <p:cNvSpPr/>
            <p:nvPr/>
          </p:nvSpPr>
          <p:spPr>
            <a:xfrm>
              <a:off x="1446275" y="5486400"/>
              <a:ext cx="873760" cy="554990"/>
            </a:xfrm>
            <a:custGeom>
              <a:avLst/>
              <a:gdLst/>
              <a:ahLst/>
              <a:cxnLst/>
              <a:rect l="l" t="t" r="r" b="b"/>
              <a:pathLst>
                <a:path w="873760" h="554989">
                  <a:moveTo>
                    <a:pt x="818007" y="0"/>
                  </a:moveTo>
                  <a:lnTo>
                    <a:pt x="55371" y="0"/>
                  </a:lnTo>
                  <a:lnTo>
                    <a:pt x="33807" y="4367"/>
                  </a:lnTo>
                  <a:lnTo>
                    <a:pt x="16208" y="16271"/>
                  </a:lnTo>
                  <a:lnTo>
                    <a:pt x="4347" y="33914"/>
                  </a:lnTo>
                  <a:lnTo>
                    <a:pt x="0" y="55499"/>
                  </a:lnTo>
                  <a:lnTo>
                    <a:pt x="0" y="499224"/>
                  </a:lnTo>
                  <a:lnTo>
                    <a:pt x="4347" y="520820"/>
                  </a:lnTo>
                  <a:lnTo>
                    <a:pt x="16208" y="538453"/>
                  </a:lnTo>
                  <a:lnTo>
                    <a:pt x="33807" y="550339"/>
                  </a:lnTo>
                  <a:lnTo>
                    <a:pt x="55371" y="554697"/>
                  </a:lnTo>
                  <a:lnTo>
                    <a:pt x="818007" y="554697"/>
                  </a:lnTo>
                  <a:lnTo>
                    <a:pt x="839591" y="550339"/>
                  </a:lnTo>
                  <a:lnTo>
                    <a:pt x="857234" y="538453"/>
                  </a:lnTo>
                  <a:lnTo>
                    <a:pt x="869138" y="520820"/>
                  </a:lnTo>
                  <a:lnTo>
                    <a:pt x="873506" y="499224"/>
                  </a:lnTo>
                  <a:lnTo>
                    <a:pt x="873506" y="55499"/>
                  </a:lnTo>
                  <a:lnTo>
                    <a:pt x="869138" y="33914"/>
                  </a:lnTo>
                  <a:lnTo>
                    <a:pt x="857234" y="16271"/>
                  </a:lnTo>
                  <a:lnTo>
                    <a:pt x="839591" y="4367"/>
                  </a:lnTo>
                  <a:lnTo>
                    <a:pt x="818007" y="0"/>
                  </a:lnTo>
                  <a:close/>
                </a:path>
              </a:pathLst>
            </a:custGeom>
            <a:solidFill>
              <a:srgbClr val="7ED13A"/>
            </a:solidFill>
          </p:spPr>
          <p:txBody>
            <a:bodyPr wrap="square" lIns="0" tIns="0" rIns="0" bIns="0" rtlCol="0"/>
            <a:lstStyle/>
            <a:p>
              <a:endParaRPr>
                <a:solidFill>
                  <a:schemeClr val="bg1"/>
                </a:solidFill>
              </a:endParaRPr>
            </a:p>
          </p:txBody>
        </p:sp>
        <p:sp>
          <p:nvSpPr>
            <p:cNvPr id="28" name="object 28"/>
            <p:cNvSpPr/>
            <p:nvPr/>
          </p:nvSpPr>
          <p:spPr>
            <a:xfrm>
              <a:off x="1446275" y="5486400"/>
              <a:ext cx="873760" cy="554990"/>
            </a:xfrm>
            <a:custGeom>
              <a:avLst/>
              <a:gdLst/>
              <a:ahLst/>
              <a:cxnLst/>
              <a:rect l="l" t="t" r="r" b="b"/>
              <a:pathLst>
                <a:path w="873760" h="554989">
                  <a:moveTo>
                    <a:pt x="0" y="55499"/>
                  </a:moveTo>
                  <a:lnTo>
                    <a:pt x="4347" y="33914"/>
                  </a:lnTo>
                  <a:lnTo>
                    <a:pt x="16208" y="16271"/>
                  </a:lnTo>
                  <a:lnTo>
                    <a:pt x="33807" y="4367"/>
                  </a:lnTo>
                  <a:lnTo>
                    <a:pt x="55371" y="0"/>
                  </a:lnTo>
                  <a:lnTo>
                    <a:pt x="818007" y="0"/>
                  </a:lnTo>
                  <a:lnTo>
                    <a:pt x="839591" y="4367"/>
                  </a:lnTo>
                  <a:lnTo>
                    <a:pt x="857234" y="16271"/>
                  </a:lnTo>
                  <a:lnTo>
                    <a:pt x="869138" y="33914"/>
                  </a:lnTo>
                  <a:lnTo>
                    <a:pt x="873506" y="55499"/>
                  </a:lnTo>
                  <a:lnTo>
                    <a:pt x="873506" y="499224"/>
                  </a:lnTo>
                  <a:lnTo>
                    <a:pt x="869138" y="520820"/>
                  </a:lnTo>
                  <a:lnTo>
                    <a:pt x="857234" y="538453"/>
                  </a:lnTo>
                  <a:lnTo>
                    <a:pt x="839591" y="550339"/>
                  </a:lnTo>
                  <a:lnTo>
                    <a:pt x="818007" y="554697"/>
                  </a:lnTo>
                  <a:lnTo>
                    <a:pt x="55371" y="554697"/>
                  </a:lnTo>
                  <a:lnTo>
                    <a:pt x="33807" y="550339"/>
                  </a:lnTo>
                  <a:lnTo>
                    <a:pt x="16208" y="538453"/>
                  </a:lnTo>
                  <a:lnTo>
                    <a:pt x="4347" y="520820"/>
                  </a:lnTo>
                  <a:lnTo>
                    <a:pt x="0" y="499224"/>
                  </a:lnTo>
                  <a:lnTo>
                    <a:pt x="0" y="55499"/>
                  </a:lnTo>
                  <a:close/>
                </a:path>
              </a:pathLst>
            </a:custGeom>
            <a:ln w="19050">
              <a:solidFill>
                <a:srgbClr val="FFFFFF"/>
              </a:solidFill>
            </a:ln>
          </p:spPr>
          <p:txBody>
            <a:bodyPr wrap="square" lIns="0" tIns="0" rIns="0" bIns="0" rtlCol="0"/>
            <a:lstStyle/>
            <a:p>
              <a:endParaRPr>
                <a:solidFill>
                  <a:schemeClr val="bg1"/>
                </a:solidFill>
              </a:endParaRPr>
            </a:p>
          </p:txBody>
        </p:sp>
        <p:sp>
          <p:nvSpPr>
            <p:cNvPr id="29" name="object 29"/>
            <p:cNvSpPr/>
            <p:nvPr/>
          </p:nvSpPr>
          <p:spPr>
            <a:xfrm>
              <a:off x="1543303" y="5578602"/>
              <a:ext cx="873760" cy="554990"/>
            </a:xfrm>
            <a:custGeom>
              <a:avLst/>
              <a:gdLst/>
              <a:ahLst/>
              <a:cxnLst/>
              <a:rect l="l" t="t" r="r" b="b"/>
              <a:pathLst>
                <a:path w="873760" h="554989">
                  <a:moveTo>
                    <a:pt x="818007" y="0"/>
                  </a:moveTo>
                  <a:lnTo>
                    <a:pt x="55499" y="0"/>
                  </a:lnTo>
                  <a:lnTo>
                    <a:pt x="33861" y="4360"/>
                  </a:lnTo>
                  <a:lnTo>
                    <a:pt x="16224" y="16249"/>
                  </a:lnTo>
                  <a:lnTo>
                    <a:pt x="4349" y="33882"/>
                  </a:lnTo>
                  <a:lnTo>
                    <a:pt x="0" y="55473"/>
                  </a:lnTo>
                  <a:lnTo>
                    <a:pt x="0" y="499237"/>
                  </a:lnTo>
                  <a:lnTo>
                    <a:pt x="4349" y="520825"/>
                  </a:lnTo>
                  <a:lnTo>
                    <a:pt x="16224" y="538454"/>
                  </a:lnTo>
                  <a:lnTo>
                    <a:pt x="33861" y="550339"/>
                  </a:lnTo>
                  <a:lnTo>
                    <a:pt x="55499" y="554697"/>
                  </a:lnTo>
                  <a:lnTo>
                    <a:pt x="818007" y="554697"/>
                  </a:lnTo>
                  <a:lnTo>
                    <a:pt x="839591" y="550339"/>
                  </a:lnTo>
                  <a:lnTo>
                    <a:pt x="857234" y="538454"/>
                  </a:lnTo>
                  <a:lnTo>
                    <a:pt x="869138" y="520825"/>
                  </a:lnTo>
                  <a:lnTo>
                    <a:pt x="873506" y="499237"/>
                  </a:lnTo>
                  <a:lnTo>
                    <a:pt x="873506" y="55473"/>
                  </a:lnTo>
                  <a:lnTo>
                    <a:pt x="869138" y="33882"/>
                  </a:lnTo>
                  <a:lnTo>
                    <a:pt x="857234" y="16249"/>
                  </a:lnTo>
                  <a:lnTo>
                    <a:pt x="839591" y="4360"/>
                  </a:lnTo>
                  <a:lnTo>
                    <a:pt x="818007" y="0"/>
                  </a:lnTo>
                  <a:close/>
                </a:path>
              </a:pathLst>
            </a:custGeom>
            <a:solidFill>
              <a:srgbClr val="FFFFFF">
                <a:alpha val="90194"/>
              </a:srgbClr>
            </a:solidFill>
          </p:spPr>
          <p:txBody>
            <a:bodyPr wrap="square" lIns="0" tIns="0" rIns="0" bIns="0" rtlCol="0"/>
            <a:lstStyle/>
            <a:p>
              <a:endParaRPr>
                <a:solidFill>
                  <a:schemeClr val="bg1"/>
                </a:solidFill>
              </a:endParaRPr>
            </a:p>
          </p:txBody>
        </p:sp>
        <p:sp>
          <p:nvSpPr>
            <p:cNvPr id="30" name="object 30"/>
            <p:cNvSpPr/>
            <p:nvPr/>
          </p:nvSpPr>
          <p:spPr>
            <a:xfrm>
              <a:off x="1543303" y="5578602"/>
              <a:ext cx="873760" cy="554990"/>
            </a:xfrm>
            <a:custGeom>
              <a:avLst/>
              <a:gdLst/>
              <a:ahLst/>
              <a:cxnLst/>
              <a:rect l="l" t="t" r="r" b="b"/>
              <a:pathLst>
                <a:path w="873760" h="554989">
                  <a:moveTo>
                    <a:pt x="0" y="55473"/>
                  </a:moveTo>
                  <a:lnTo>
                    <a:pt x="4349" y="33882"/>
                  </a:lnTo>
                  <a:lnTo>
                    <a:pt x="16224" y="16249"/>
                  </a:lnTo>
                  <a:lnTo>
                    <a:pt x="33861" y="4360"/>
                  </a:lnTo>
                  <a:lnTo>
                    <a:pt x="55499" y="0"/>
                  </a:lnTo>
                  <a:lnTo>
                    <a:pt x="818007" y="0"/>
                  </a:lnTo>
                  <a:lnTo>
                    <a:pt x="839591" y="4360"/>
                  </a:lnTo>
                  <a:lnTo>
                    <a:pt x="857234" y="16249"/>
                  </a:lnTo>
                  <a:lnTo>
                    <a:pt x="869138" y="33882"/>
                  </a:lnTo>
                  <a:lnTo>
                    <a:pt x="873506" y="55473"/>
                  </a:lnTo>
                  <a:lnTo>
                    <a:pt x="873506" y="499237"/>
                  </a:lnTo>
                  <a:lnTo>
                    <a:pt x="869138" y="520825"/>
                  </a:lnTo>
                  <a:lnTo>
                    <a:pt x="857234" y="538454"/>
                  </a:lnTo>
                  <a:lnTo>
                    <a:pt x="839591" y="550339"/>
                  </a:lnTo>
                  <a:lnTo>
                    <a:pt x="818007" y="554697"/>
                  </a:lnTo>
                  <a:lnTo>
                    <a:pt x="55499" y="554697"/>
                  </a:lnTo>
                  <a:lnTo>
                    <a:pt x="33861" y="550339"/>
                  </a:lnTo>
                  <a:lnTo>
                    <a:pt x="16224" y="538454"/>
                  </a:lnTo>
                  <a:lnTo>
                    <a:pt x="4349" y="520825"/>
                  </a:lnTo>
                  <a:lnTo>
                    <a:pt x="0" y="499237"/>
                  </a:lnTo>
                  <a:lnTo>
                    <a:pt x="0" y="55473"/>
                  </a:lnTo>
                  <a:close/>
                </a:path>
              </a:pathLst>
            </a:custGeom>
            <a:ln w="19049">
              <a:solidFill>
                <a:srgbClr val="7ED13A"/>
              </a:solidFill>
            </a:ln>
          </p:spPr>
          <p:txBody>
            <a:bodyPr wrap="square" lIns="0" tIns="0" rIns="0" bIns="0" rtlCol="0"/>
            <a:lstStyle/>
            <a:p>
              <a:endParaRPr>
                <a:solidFill>
                  <a:schemeClr val="bg1"/>
                </a:solidFill>
              </a:endParaRPr>
            </a:p>
          </p:txBody>
        </p:sp>
      </p:grpSp>
      <p:sp>
        <p:nvSpPr>
          <p:cNvPr id="31" name="object 31"/>
          <p:cNvSpPr txBox="1"/>
          <p:nvPr/>
        </p:nvSpPr>
        <p:spPr>
          <a:xfrm>
            <a:off x="1646047" y="5691632"/>
            <a:ext cx="666750" cy="291105"/>
          </a:xfrm>
          <a:prstGeom prst="rect">
            <a:avLst/>
          </a:prstGeom>
        </p:spPr>
        <p:txBody>
          <a:bodyPr vert="horz" wrap="square" lIns="0" tIns="34290" rIns="0" bIns="0" rtlCol="0">
            <a:spAutoFit/>
          </a:bodyPr>
          <a:lstStyle/>
          <a:p>
            <a:pPr marL="12700" marR="5080" indent="69850">
              <a:lnSpc>
                <a:spcPts val="1030"/>
              </a:lnSpc>
              <a:spcBef>
                <a:spcPts val="270"/>
              </a:spcBef>
            </a:pPr>
            <a:r>
              <a:rPr sz="1000" spc="-5" dirty="0">
                <a:solidFill>
                  <a:schemeClr val="bg1"/>
                </a:solidFill>
                <a:latin typeface="Arial"/>
                <a:cs typeface="Arial"/>
              </a:rPr>
              <a:t>Statutory  Co</a:t>
            </a:r>
            <a:r>
              <a:rPr sz="1000" spc="15" dirty="0">
                <a:solidFill>
                  <a:schemeClr val="bg1"/>
                </a:solidFill>
                <a:latin typeface="Arial"/>
                <a:cs typeface="Arial"/>
              </a:rPr>
              <a:t>m</a:t>
            </a:r>
            <a:r>
              <a:rPr sz="1000" spc="-5" dirty="0">
                <a:solidFill>
                  <a:schemeClr val="bg1"/>
                </a:solidFill>
                <a:latin typeface="Arial"/>
                <a:cs typeface="Arial"/>
              </a:rPr>
              <a:t>p</a:t>
            </a:r>
            <a:r>
              <a:rPr sz="1000" spc="-10" dirty="0">
                <a:solidFill>
                  <a:schemeClr val="bg1"/>
                </a:solidFill>
                <a:latin typeface="Arial"/>
                <a:cs typeface="Arial"/>
              </a:rPr>
              <a:t>a</a:t>
            </a:r>
            <a:r>
              <a:rPr sz="1000" spc="-5" dirty="0">
                <a:solidFill>
                  <a:schemeClr val="bg1"/>
                </a:solidFill>
                <a:latin typeface="Arial"/>
                <a:cs typeface="Arial"/>
              </a:rPr>
              <a:t>n</a:t>
            </a:r>
            <a:r>
              <a:rPr sz="1000" spc="-15" dirty="0">
                <a:solidFill>
                  <a:schemeClr val="bg1"/>
                </a:solidFill>
                <a:latin typeface="Arial"/>
                <a:cs typeface="Arial"/>
              </a:rPr>
              <a:t>i</a:t>
            </a:r>
            <a:r>
              <a:rPr sz="1000" spc="-5" dirty="0">
                <a:solidFill>
                  <a:schemeClr val="bg1"/>
                </a:solidFill>
                <a:latin typeface="Arial"/>
                <a:cs typeface="Arial"/>
              </a:rPr>
              <a:t>es</a:t>
            </a:r>
            <a:endParaRPr sz="1000">
              <a:solidFill>
                <a:schemeClr val="bg1"/>
              </a:solidFill>
              <a:latin typeface="Arial"/>
              <a:cs typeface="Arial"/>
            </a:endParaRPr>
          </a:p>
        </p:txBody>
      </p:sp>
      <p:grpSp>
        <p:nvGrpSpPr>
          <p:cNvPr id="32" name="object 32"/>
          <p:cNvGrpSpPr/>
          <p:nvPr/>
        </p:nvGrpSpPr>
        <p:grpSpPr>
          <a:xfrm>
            <a:off x="2510917" y="4438141"/>
            <a:ext cx="989965" cy="666115"/>
            <a:chOff x="2510917" y="4438141"/>
            <a:chExt cx="989965" cy="666115"/>
          </a:xfrm>
        </p:grpSpPr>
        <p:sp>
          <p:nvSpPr>
            <p:cNvPr id="33" name="object 33"/>
            <p:cNvSpPr/>
            <p:nvPr/>
          </p:nvSpPr>
          <p:spPr>
            <a:xfrm>
              <a:off x="2520442" y="4447666"/>
              <a:ext cx="873760" cy="554990"/>
            </a:xfrm>
            <a:custGeom>
              <a:avLst/>
              <a:gdLst/>
              <a:ahLst/>
              <a:cxnLst/>
              <a:rect l="l" t="t" r="r" b="b"/>
              <a:pathLst>
                <a:path w="873760" h="554989">
                  <a:moveTo>
                    <a:pt x="818007" y="0"/>
                  </a:moveTo>
                  <a:lnTo>
                    <a:pt x="55499" y="0"/>
                  </a:lnTo>
                  <a:lnTo>
                    <a:pt x="33861" y="4367"/>
                  </a:lnTo>
                  <a:lnTo>
                    <a:pt x="16224" y="16271"/>
                  </a:lnTo>
                  <a:lnTo>
                    <a:pt x="4349" y="33914"/>
                  </a:lnTo>
                  <a:lnTo>
                    <a:pt x="0" y="55498"/>
                  </a:lnTo>
                  <a:lnTo>
                    <a:pt x="0" y="499236"/>
                  </a:lnTo>
                  <a:lnTo>
                    <a:pt x="4349" y="520821"/>
                  </a:lnTo>
                  <a:lnTo>
                    <a:pt x="16224" y="538464"/>
                  </a:lnTo>
                  <a:lnTo>
                    <a:pt x="33861" y="550368"/>
                  </a:lnTo>
                  <a:lnTo>
                    <a:pt x="55499" y="554735"/>
                  </a:lnTo>
                  <a:lnTo>
                    <a:pt x="818007" y="554735"/>
                  </a:lnTo>
                  <a:lnTo>
                    <a:pt x="839644" y="550368"/>
                  </a:lnTo>
                  <a:lnTo>
                    <a:pt x="857281" y="538464"/>
                  </a:lnTo>
                  <a:lnTo>
                    <a:pt x="869156" y="520821"/>
                  </a:lnTo>
                  <a:lnTo>
                    <a:pt x="873506" y="499236"/>
                  </a:lnTo>
                  <a:lnTo>
                    <a:pt x="873506" y="55498"/>
                  </a:lnTo>
                  <a:lnTo>
                    <a:pt x="869156" y="33914"/>
                  </a:lnTo>
                  <a:lnTo>
                    <a:pt x="857281" y="16271"/>
                  </a:lnTo>
                  <a:lnTo>
                    <a:pt x="839644" y="4367"/>
                  </a:lnTo>
                  <a:lnTo>
                    <a:pt x="818007" y="0"/>
                  </a:lnTo>
                  <a:close/>
                </a:path>
              </a:pathLst>
            </a:custGeom>
            <a:solidFill>
              <a:srgbClr val="7ED13A"/>
            </a:solidFill>
          </p:spPr>
          <p:txBody>
            <a:bodyPr wrap="square" lIns="0" tIns="0" rIns="0" bIns="0" rtlCol="0"/>
            <a:lstStyle/>
            <a:p>
              <a:endParaRPr>
                <a:solidFill>
                  <a:schemeClr val="bg1"/>
                </a:solidFill>
              </a:endParaRPr>
            </a:p>
          </p:txBody>
        </p:sp>
        <p:sp>
          <p:nvSpPr>
            <p:cNvPr id="34" name="object 34"/>
            <p:cNvSpPr/>
            <p:nvPr/>
          </p:nvSpPr>
          <p:spPr>
            <a:xfrm>
              <a:off x="2520442" y="4447666"/>
              <a:ext cx="873760" cy="554990"/>
            </a:xfrm>
            <a:custGeom>
              <a:avLst/>
              <a:gdLst/>
              <a:ahLst/>
              <a:cxnLst/>
              <a:rect l="l" t="t" r="r" b="b"/>
              <a:pathLst>
                <a:path w="873760" h="554989">
                  <a:moveTo>
                    <a:pt x="0" y="55498"/>
                  </a:moveTo>
                  <a:lnTo>
                    <a:pt x="4349" y="33914"/>
                  </a:lnTo>
                  <a:lnTo>
                    <a:pt x="16224" y="16271"/>
                  </a:lnTo>
                  <a:lnTo>
                    <a:pt x="33861" y="4367"/>
                  </a:lnTo>
                  <a:lnTo>
                    <a:pt x="55499" y="0"/>
                  </a:lnTo>
                  <a:lnTo>
                    <a:pt x="818007" y="0"/>
                  </a:lnTo>
                  <a:lnTo>
                    <a:pt x="839644" y="4367"/>
                  </a:lnTo>
                  <a:lnTo>
                    <a:pt x="857281" y="16271"/>
                  </a:lnTo>
                  <a:lnTo>
                    <a:pt x="869156" y="33914"/>
                  </a:lnTo>
                  <a:lnTo>
                    <a:pt x="873506" y="55498"/>
                  </a:lnTo>
                  <a:lnTo>
                    <a:pt x="873506" y="499236"/>
                  </a:lnTo>
                  <a:lnTo>
                    <a:pt x="869156" y="520821"/>
                  </a:lnTo>
                  <a:lnTo>
                    <a:pt x="857281" y="538464"/>
                  </a:lnTo>
                  <a:lnTo>
                    <a:pt x="839644" y="550368"/>
                  </a:lnTo>
                  <a:lnTo>
                    <a:pt x="818007" y="554735"/>
                  </a:lnTo>
                  <a:lnTo>
                    <a:pt x="55499" y="554735"/>
                  </a:lnTo>
                  <a:lnTo>
                    <a:pt x="33861" y="550368"/>
                  </a:lnTo>
                  <a:lnTo>
                    <a:pt x="16224" y="538464"/>
                  </a:lnTo>
                  <a:lnTo>
                    <a:pt x="4349" y="520821"/>
                  </a:lnTo>
                  <a:lnTo>
                    <a:pt x="0" y="499236"/>
                  </a:lnTo>
                  <a:lnTo>
                    <a:pt x="0" y="55498"/>
                  </a:lnTo>
                  <a:close/>
                </a:path>
              </a:pathLst>
            </a:custGeom>
            <a:ln w="19050">
              <a:solidFill>
                <a:srgbClr val="FFFFFF"/>
              </a:solidFill>
            </a:ln>
          </p:spPr>
          <p:txBody>
            <a:bodyPr wrap="square" lIns="0" tIns="0" rIns="0" bIns="0" rtlCol="0"/>
            <a:lstStyle/>
            <a:p>
              <a:endParaRPr>
                <a:solidFill>
                  <a:schemeClr val="bg1"/>
                </a:solidFill>
              </a:endParaRPr>
            </a:p>
          </p:txBody>
        </p:sp>
        <p:sp>
          <p:nvSpPr>
            <p:cNvPr id="35" name="object 35"/>
            <p:cNvSpPr/>
            <p:nvPr/>
          </p:nvSpPr>
          <p:spPr>
            <a:xfrm>
              <a:off x="2617470" y="4539868"/>
              <a:ext cx="873760" cy="554990"/>
            </a:xfrm>
            <a:custGeom>
              <a:avLst/>
              <a:gdLst/>
              <a:ahLst/>
              <a:cxnLst/>
              <a:rect l="l" t="t" r="r" b="b"/>
              <a:pathLst>
                <a:path w="873760" h="554989">
                  <a:moveTo>
                    <a:pt x="818133" y="0"/>
                  </a:moveTo>
                  <a:lnTo>
                    <a:pt x="55499" y="0"/>
                  </a:lnTo>
                  <a:lnTo>
                    <a:pt x="33914" y="4367"/>
                  </a:lnTo>
                  <a:lnTo>
                    <a:pt x="16271" y="16271"/>
                  </a:lnTo>
                  <a:lnTo>
                    <a:pt x="4367" y="33914"/>
                  </a:lnTo>
                  <a:lnTo>
                    <a:pt x="0" y="55498"/>
                  </a:lnTo>
                  <a:lnTo>
                    <a:pt x="0" y="499236"/>
                  </a:lnTo>
                  <a:lnTo>
                    <a:pt x="4367" y="520821"/>
                  </a:lnTo>
                  <a:lnTo>
                    <a:pt x="16271" y="538464"/>
                  </a:lnTo>
                  <a:lnTo>
                    <a:pt x="33914" y="550368"/>
                  </a:lnTo>
                  <a:lnTo>
                    <a:pt x="55499" y="554735"/>
                  </a:lnTo>
                  <a:lnTo>
                    <a:pt x="818133" y="554735"/>
                  </a:lnTo>
                  <a:lnTo>
                    <a:pt x="839698" y="550368"/>
                  </a:lnTo>
                  <a:lnTo>
                    <a:pt x="857297" y="538464"/>
                  </a:lnTo>
                  <a:lnTo>
                    <a:pt x="869158" y="520821"/>
                  </a:lnTo>
                  <a:lnTo>
                    <a:pt x="873506" y="499236"/>
                  </a:lnTo>
                  <a:lnTo>
                    <a:pt x="873506" y="55498"/>
                  </a:lnTo>
                  <a:lnTo>
                    <a:pt x="869158" y="33914"/>
                  </a:lnTo>
                  <a:lnTo>
                    <a:pt x="857297" y="16271"/>
                  </a:lnTo>
                  <a:lnTo>
                    <a:pt x="839698" y="4367"/>
                  </a:lnTo>
                  <a:lnTo>
                    <a:pt x="818133" y="0"/>
                  </a:lnTo>
                  <a:close/>
                </a:path>
              </a:pathLst>
            </a:custGeom>
            <a:solidFill>
              <a:srgbClr val="FFFFFF">
                <a:alpha val="90194"/>
              </a:srgbClr>
            </a:solidFill>
          </p:spPr>
          <p:txBody>
            <a:bodyPr wrap="square" lIns="0" tIns="0" rIns="0" bIns="0" rtlCol="0"/>
            <a:lstStyle/>
            <a:p>
              <a:endParaRPr>
                <a:solidFill>
                  <a:schemeClr val="bg1"/>
                </a:solidFill>
              </a:endParaRPr>
            </a:p>
          </p:txBody>
        </p:sp>
        <p:sp>
          <p:nvSpPr>
            <p:cNvPr id="36" name="object 36"/>
            <p:cNvSpPr/>
            <p:nvPr/>
          </p:nvSpPr>
          <p:spPr>
            <a:xfrm>
              <a:off x="2617470" y="4539868"/>
              <a:ext cx="873760" cy="554990"/>
            </a:xfrm>
            <a:custGeom>
              <a:avLst/>
              <a:gdLst/>
              <a:ahLst/>
              <a:cxnLst/>
              <a:rect l="l" t="t" r="r" b="b"/>
              <a:pathLst>
                <a:path w="873760" h="554989">
                  <a:moveTo>
                    <a:pt x="0" y="55498"/>
                  </a:moveTo>
                  <a:lnTo>
                    <a:pt x="4367" y="33914"/>
                  </a:lnTo>
                  <a:lnTo>
                    <a:pt x="16271" y="16271"/>
                  </a:lnTo>
                  <a:lnTo>
                    <a:pt x="33914" y="4367"/>
                  </a:lnTo>
                  <a:lnTo>
                    <a:pt x="55499" y="0"/>
                  </a:lnTo>
                  <a:lnTo>
                    <a:pt x="818133" y="0"/>
                  </a:lnTo>
                  <a:lnTo>
                    <a:pt x="839698" y="4367"/>
                  </a:lnTo>
                  <a:lnTo>
                    <a:pt x="857297" y="16271"/>
                  </a:lnTo>
                  <a:lnTo>
                    <a:pt x="869158" y="33914"/>
                  </a:lnTo>
                  <a:lnTo>
                    <a:pt x="873506" y="55498"/>
                  </a:lnTo>
                  <a:lnTo>
                    <a:pt x="873506" y="499236"/>
                  </a:lnTo>
                  <a:lnTo>
                    <a:pt x="869158" y="520821"/>
                  </a:lnTo>
                  <a:lnTo>
                    <a:pt x="857297" y="538464"/>
                  </a:lnTo>
                  <a:lnTo>
                    <a:pt x="839698" y="550368"/>
                  </a:lnTo>
                  <a:lnTo>
                    <a:pt x="818133" y="554735"/>
                  </a:lnTo>
                  <a:lnTo>
                    <a:pt x="55499" y="554735"/>
                  </a:lnTo>
                  <a:lnTo>
                    <a:pt x="33914" y="550368"/>
                  </a:lnTo>
                  <a:lnTo>
                    <a:pt x="16271" y="538464"/>
                  </a:lnTo>
                  <a:lnTo>
                    <a:pt x="4367" y="520821"/>
                  </a:lnTo>
                  <a:lnTo>
                    <a:pt x="0" y="499236"/>
                  </a:lnTo>
                  <a:lnTo>
                    <a:pt x="0" y="55498"/>
                  </a:lnTo>
                  <a:close/>
                </a:path>
              </a:pathLst>
            </a:custGeom>
            <a:ln w="19050">
              <a:solidFill>
                <a:srgbClr val="7ED13A"/>
              </a:solidFill>
            </a:ln>
          </p:spPr>
          <p:txBody>
            <a:bodyPr wrap="square" lIns="0" tIns="0" rIns="0" bIns="0" rtlCol="0"/>
            <a:lstStyle/>
            <a:p>
              <a:endParaRPr>
                <a:solidFill>
                  <a:schemeClr val="bg1"/>
                </a:solidFill>
              </a:endParaRPr>
            </a:p>
          </p:txBody>
        </p:sp>
      </p:grpSp>
      <p:sp>
        <p:nvSpPr>
          <p:cNvPr id="37" name="object 37"/>
          <p:cNvSpPr txBox="1"/>
          <p:nvPr/>
        </p:nvSpPr>
        <p:spPr>
          <a:xfrm>
            <a:off x="2720085" y="4597679"/>
            <a:ext cx="666750" cy="362472"/>
          </a:xfrm>
          <a:prstGeom prst="rect">
            <a:avLst/>
          </a:prstGeom>
        </p:spPr>
        <p:txBody>
          <a:bodyPr vert="horz" wrap="square" lIns="0" tIns="12700" rIns="0" bIns="0" rtlCol="0">
            <a:spAutoFit/>
          </a:bodyPr>
          <a:lstStyle/>
          <a:p>
            <a:pPr marL="12700" marR="5080" indent="15240">
              <a:lnSpc>
                <a:spcPct val="119000"/>
              </a:lnSpc>
              <a:spcBef>
                <a:spcPts val="100"/>
              </a:spcBef>
            </a:pPr>
            <a:r>
              <a:rPr sz="1000" spc="-5" dirty="0">
                <a:solidFill>
                  <a:schemeClr val="bg1"/>
                </a:solidFill>
                <a:latin typeface="Arial"/>
                <a:cs typeface="Arial"/>
              </a:rPr>
              <a:t>Registered  Co</a:t>
            </a:r>
            <a:r>
              <a:rPr sz="1000" spc="15" dirty="0">
                <a:solidFill>
                  <a:schemeClr val="bg1"/>
                </a:solidFill>
                <a:latin typeface="Arial"/>
                <a:cs typeface="Arial"/>
              </a:rPr>
              <a:t>m</a:t>
            </a:r>
            <a:r>
              <a:rPr sz="1000" spc="-5" dirty="0">
                <a:solidFill>
                  <a:schemeClr val="bg1"/>
                </a:solidFill>
                <a:latin typeface="Arial"/>
                <a:cs typeface="Arial"/>
              </a:rPr>
              <a:t>p</a:t>
            </a:r>
            <a:r>
              <a:rPr sz="1000" spc="-10" dirty="0">
                <a:solidFill>
                  <a:schemeClr val="bg1"/>
                </a:solidFill>
                <a:latin typeface="Arial"/>
                <a:cs typeface="Arial"/>
              </a:rPr>
              <a:t>a</a:t>
            </a:r>
            <a:r>
              <a:rPr sz="1000" spc="-5" dirty="0">
                <a:solidFill>
                  <a:schemeClr val="bg1"/>
                </a:solidFill>
                <a:latin typeface="Arial"/>
                <a:cs typeface="Arial"/>
              </a:rPr>
              <a:t>n</a:t>
            </a:r>
            <a:r>
              <a:rPr sz="1000" spc="-15" dirty="0">
                <a:solidFill>
                  <a:schemeClr val="bg1"/>
                </a:solidFill>
                <a:latin typeface="Arial"/>
                <a:cs typeface="Arial"/>
              </a:rPr>
              <a:t>i</a:t>
            </a:r>
            <a:r>
              <a:rPr sz="1000" spc="-5" dirty="0">
                <a:solidFill>
                  <a:schemeClr val="bg1"/>
                </a:solidFill>
                <a:latin typeface="Arial"/>
                <a:cs typeface="Arial"/>
              </a:rPr>
              <a:t>es</a:t>
            </a:r>
            <a:endParaRPr sz="1000" dirty="0">
              <a:solidFill>
                <a:schemeClr val="bg1"/>
              </a:solidFill>
              <a:latin typeface="Arial"/>
              <a:cs typeface="Arial"/>
            </a:endParaRPr>
          </a:p>
        </p:txBody>
      </p:sp>
      <p:grpSp>
        <p:nvGrpSpPr>
          <p:cNvPr id="38" name="object 38"/>
          <p:cNvGrpSpPr/>
          <p:nvPr/>
        </p:nvGrpSpPr>
        <p:grpSpPr>
          <a:xfrm>
            <a:off x="4112386" y="3629405"/>
            <a:ext cx="989965" cy="666115"/>
            <a:chOff x="4112386" y="3629405"/>
            <a:chExt cx="989965" cy="666115"/>
          </a:xfrm>
        </p:grpSpPr>
        <p:sp>
          <p:nvSpPr>
            <p:cNvPr id="39" name="object 39"/>
            <p:cNvSpPr/>
            <p:nvPr/>
          </p:nvSpPr>
          <p:spPr>
            <a:xfrm>
              <a:off x="4121911" y="3638930"/>
              <a:ext cx="873760" cy="554990"/>
            </a:xfrm>
            <a:custGeom>
              <a:avLst/>
              <a:gdLst/>
              <a:ahLst/>
              <a:cxnLst/>
              <a:rect l="l" t="t" r="r" b="b"/>
              <a:pathLst>
                <a:path w="873760" h="554989">
                  <a:moveTo>
                    <a:pt x="818134" y="0"/>
                  </a:moveTo>
                  <a:lnTo>
                    <a:pt x="55499" y="0"/>
                  </a:lnTo>
                  <a:lnTo>
                    <a:pt x="33914" y="4367"/>
                  </a:lnTo>
                  <a:lnTo>
                    <a:pt x="16271" y="16271"/>
                  </a:lnTo>
                  <a:lnTo>
                    <a:pt x="4367" y="33914"/>
                  </a:lnTo>
                  <a:lnTo>
                    <a:pt x="0" y="55499"/>
                  </a:lnTo>
                  <a:lnTo>
                    <a:pt x="0" y="499237"/>
                  </a:lnTo>
                  <a:lnTo>
                    <a:pt x="4367" y="520821"/>
                  </a:lnTo>
                  <a:lnTo>
                    <a:pt x="16271" y="538464"/>
                  </a:lnTo>
                  <a:lnTo>
                    <a:pt x="33914" y="550368"/>
                  </a:lnTo>
                  <a:lnTo>
                    <a:pt x="55499" y="554736"/>
                  </a:lnTo>
                  <a:lnTo>
                    <a:pt x="818134" y="554736"/>
                  </a:lnTo>
                  <a:lnTo>
                    <a:pt x="839698" y="550368"/>
                  </a:lnTo>
                  <a:lnTo>
                    <a:pt x="857297" y="538464"/>
                  </a:lnTo>
                  <a:lnTo>
                    <a:pt x="869158" y="520821"/>
                  </a:lnTo>
                  <a:lnTo>
                    <a:pt x="873505" y="499237"/>
                  </a:lnTo>
                  <a:lnTo>
                    <a:pt x="873505" y="55499"/>
                  </a:lnTo>
                  <a:lnTo>
                    <a:pt x="869158" y="33914"/>
                  </a:lnTo>
                  <a:lnTo>
                    <a:pt x="857297" y="16271"/>
                  </a:lnTo>
                  <a:lnTo>
                    <a:pt x="839698" y="4367"/>
                  </a:lnTo>
                  <a:lnTo>
                    <a:pt x="818134" y="0"/>
                  </a:lnTo>
                  <a:close/>
                </a:path>
              </a:pathLst>
            </a:custGeom>
            <a:solidFill>
              <a:srgbClr val="7ED13A"/>
            </a:solidFill>
          </p:spPr>
          <p:txBody>
            <a:bodyPr wrap="square" lIns="0" tIns="0" rIns="0" bIns="0" rtlCol="0"/>
            <a:lstStyle/>
            <a:p>
              <a:endParaRPr>
                <a:solidFill>
                  <a:schemeClr val="bg1"/>
                </a:solidFill>
              </a:endParaRPr>
            </a:p>
          </p:txBody>
        </p:sp>
        <p:sp>
          <p:nvSpPr>
            <p:cNvPr id="40" name="object 40"/>
            <p:cNvSpPr/>
            <p:nvPr/>
          </p:nvSpPr>
          <p:spPr>
            <a:xfrm>
              <a:off x="4121911" y="3638930"/>
              <a:ext cx="873760" cy="554990"/>
            </a:xfrm>
            <a:custGeom>
              <a:avLst/>
              <a:gdLst/>
              <a:ahLst/>
              <a:cxnLst/>
              <a:rect l="l" t="t" r="r" b="b"/>
              <a:pathLst>
                <a:path w="873760" h="554989">
                  <a:moveTo>
                    <a:pt x="0" y="55499"/>
                  </a:moveTo>
                  <a:lnTo>
                    <a:pt x="4367" y="33914"/>
                  </a:lnTo>
                  <a:lnTo>
                    <a:pt x="16271" y="16271"/>
                  </a:lnTo>
                  <a:lnTo>
                    <a:pt x="33914" y="4367"/>
                  </a:lnTo>
                  <a:lnTo>
                    <a:pt x="55499" y="0"/>
                  </a:lnTo>
                  <a:lnTo>
                    <a:pt x="818134" y="0"/>
                  </a:lnTo>
                  <a:lnTo>
                    <a:pt x="839698" y="4367"/>
                  </a:lnTo>
                  <a:lnTo>
                    <a:pt x="857297" y="16271"/>
                  </a:lnTo>
                  <a:lnTo>
                    <a:pt x="869158" y="33914"/>
                  </a:lnTo>
                  <a:lnTo>
                    <a:pt x="873505" y="55499"/>
                  </a:lnTo>
                  <a:lnTo>
                    <a:pt x="873505" y="499237"/>
                  </a:lnTo>
                  <a:lnTo>
                    <a:pt x="869158" y="520821"/>
                  </a:lnTo>
                  <a:lnTo>
                    <a:pt x="857297" y="538464"/>
                  </a:lnTo>
                  <a:lnTo>
                    <a:pt x="839698" y="550368"/>
                  </a:lnTo>
                  <a:lnTo>
                    <a:pt x="818134" y="554736"/>
                  </a:lnTo>
                  <a:lnTo>
                    <a:pt x="55499" y="554736"/>
                  </a:lnTo>
                  <a:lnTo>
                    <a:pt x="33914" y="550368"/>
                  </a:lnTo>
                  <a:lnTo>
                    <a:pt x="16271" y="538464"/>
                  </a:lnTo>
                  <a:lnTo>
                    <a:pt x="4367" y="520821"/>
                  </a:lnTo>
                  <a:lnTo>
                    <a:pt x="0" y="499237"/>
                  </a:lnTo>
                  <a:lnTo>
                    <a:pt x="0" y="55499"/>
                  </a:lnTo>
                  <a:close/>
                </a:path>
              </a:pathLst>
            </a:custGeom>
            <a:ln w="19050">
              <a:solidFill>
                <a:srgbClr val="FFFFFF"/>
              </a:solidFill>
            </a:ln>
          </p:spPr>
          <p:txBody>
            <a:bodyPr wrap="square" lIns="0" tIns="0" rIns="0" bIns="0" rtlCol="0"/>
            <a:lstStyle/>
            <a:p>
              <a:endParaRPr>
                <a:solidFill>
                  <a:schemeClr val="bg1"/>
                </a:solidFill>
              </a:endParaRPr>
            </a:p>
          </p:txBody>
        </p:sp>
        <p:sp>
          <p:nvSpPr>
            <p:cNvPr id="41" name="object 41"/>
            <p:cNvSpPr/>
            <p:nvPr/>
          </p:nvSpPr>
          <p:spPr>
            <a:xfrm>
              <a:off x="4218939" y="3731132"/>
              <a:ext cx="873760" cy="554990"/>
            </a:xfrm>
            <a:custGeom>
              <a:avLst/>
              <a:gdLst/>
              <a:ahLst/>
              <a:cxnLst/>
              <a:rect l="l" t="t" r="r" b="b"/>
              <a:pathLst>
                <a:path w="873760" h="554989">
                  <a:moveTo>
                    <a:pt x="818134" y="0"/>
                  </a:moveTo>
                  <a:lnTo>
                    <a:pt x="55499" y="0"/>
                  </a:lnTo>
                  <a:lnTo>
                    <a:pt x="33914" y="4367"/>
                  </a:lnTo>
                  <a:lnTo>
                    <a:pt x="16271" y="16271"/>
                  </a:lnTo>
                  <a:lnTo>
                    <a:pt x="4367" y="33914"/>
                  </a:lnTo>
                  <a:lnTo>
                    <a:pt x="0" y="55499"/>
                  </a:lnTo>
                  <a:lnTo>
                    <a:pt x="0" y="499237"/>
                  </a:lnTo>
                  <a:lnTo>
                    <a:pt x="4367" y="520821"/>
                  </a:lnTo>
                  <a:lnTo>
                    <a:pt x="16271" y="538464"/>
                  </a:lnTo>
                  <a:lnTo>
                    <a:pt x="33914" y="550368"/>
                  </a:lnTo>
                  <a:lnTo>
                    <a:pt x="55499" y="554736"/>
                  </a:lnTo>
                  <a:lnTo>
                    <a:pt x="818134" y="554736"/>
                  </a:lnTo>
                  <a:lnTo>
                    <a:pt x="839718" y="550368"/>
                  </a:lnTo>
                  <a:lnTo>
                    <a:pt x="857361" y="538464"/>
                  </a:lnTo>
                  <a:lnTo>
                    <a:pt x="869265" y="520821"/>
                  </a:lnTo>
                  <a:lnTo>
                    <a:pt x="873633" y="499237"/>
                  </a:lnTo>
                  <a:lnTo>
                    <a:pt x="873633" y="55499"/>
                  </a:lnTo>
                  <a:lnTo>
                    <a:pt x="869265" y="33914"/>
                  </a:lnTo>
                  <a:lnTo>
                    <a:pt x="857361" y="16271"/>
                  </a:lnTo>
                  <a:lnTo>
                    <a:pt x="839718" y="4367"/>
                  </a:lnTo>
                  <a:lnTo>
                    <a:pt x="818134" y="0"/>
                  </a:lnTo>
                  <a:close/>
                </a:path>
              </a:pathLst>
            </a:custGeom>
            <a:solidFill>
              <a:srgbClr val="FFFFFF">
                <a:alpha val="90194"/>
              </a:srgbClr>
            </a:solidFill>
          </p:spPr>
          <p:txBody>
            <a:bodyPr wrap="square" lIns="0" tIns="0" rIns="0" bIns="0" rtlCol="0"/>
            <a:lstStyle/>
            <a:p>
              <a:endParaRPr>
                <a:solidFill>
                  <a:schemeClr val="bg1"/>
                </a:solidFill>
              </a:endParaRPr>
            </a:p>
          </p:txBody>
        </p:sp>
        <p:sp>
          <p:nvSpPr>
            <p:cNvPr id="42" name="object 42"/>
            <p:cNvSpPr/>
            <p:nvPr/>
          </p:nvSpPr>
          <p:spPr>
            <a:xfrm>
              <a:off x="4218939" y="3731132"/>
              <a:ext cx="873760" cy="554990"/>
            </a:xfrm>
            <a:custGeom>
              <a:avLst/>
              <a:gdLst/>
              <a:ahLst/>
              <a:cxnLst/>
              <a:rect l="l" t="t" r="r" b="b"/>
              <a:pathLst>
                <a:path w="873760" h="554989">
                  <a:moveTo>
                    <a:pt x="0" y="55499"/>
                  </a:moveTo>
                  <a:lnTo>
                    <a:pt x="4367" y="33914"/>
                  </a:lnTo>
                  <a:lnTo>
                    <a:pt x="16271" y="16271"/>
                  </a:lnTo>
                  <a:lnTo>
                    <a:pt x="33914" y="4367"/>
                  </a:lnTo>
                  <a:lnTo>
                    <a:pt x="55499" y="0"/>
                  </a:lnTo>
                  <a:lnTo>
                    <a:pt x="818134" y="0"/>
                  </a:lnTo>
                  <a:lnTo>
                    <a:pt x="839718" y="4367"/>
                  </a:lnTo>
                  <a:lnTo>
                    <a:pt x="857361" y="16271"/>
                  </a:lnTo>
                  <a:lnTo>
                    <a:pt x="869265" y="33914"/>
                  </a:lnTo>
                  <a:lnTo>
                    <a:pt x="873633" y="55499"/>
                  </a:lnTo>
                  <a:lnTo>
                    <a:pt x="873633" y="499237"/>
                  </a:lnTo>
                  <a:lnTo>
                    <a:pt x="869265" y="520821"/>
                  </a:lnTo>
                  <a:lnTo>
                    <a:pt x="857361" y="538464"/>
                  </a:lnTo>
                  <a:lnTo>
                    <a:pt x="839718" y="550368"/>
                  </a:lnTo>
                  <a:lnTo>
                    <a:pt x="818134" y="554736"/>
                  </a:lnTo>
                  <a:lnTo>
                    <a:pt x="55499" y="554736"/>
                  </a:lnTo>
                  <a:lnTo>
                    <a:pt x="33914" y="550368"/>
                  </a:lnTo>
                  <a:lnTo>
                    <a:pt x="16271" y="538464"/>
                  </a:lnTo>
                  <a:lnTo>
                    <a:pt x="4367" y="520821"/>
                  </a:lnTo>
                  <a:lnTo>
                    <a:pt x="0" y="499237"/>
                  </a:lnTo>
                  <a:lnTo>
                    <a:pt x="0" y="55499"/>
                  </a:lnTo>
                  <a:close/>
                </a:path>
              </a:pathLst>
            </a:custGeom>
            <a:ln w="19050">
              <a:solidFill>
                <a:srgbClr val="7ED13A"/>
              </a:solidFill>
            </a:ln>
          </p:spPr>
          <p:txBody>
            <a:bodyPr wrap="square" lIns="0" tIns="0" rIns="0" bIns="0" rtlCol="0"/>
            <a:lstStyle/>
            <a:p>
              <a:endParaRPr>
                <a:solidFill>
                  <a:schemeClr val="bg1"/>
                </a:solidFill>
              </a:endParaRPr>
            </a:p>
          </p:txBody>
        </p:sp>
      </p:grpSp>
      <p:sp>
        <p:nvSpPr>
          <p:cNvPr id="43" name="object 43"/>
          <p:cNvSpPr txBox="1"/>
          <p:nvPr/>
        </p:nvSpPr>
        <p:spPr>
          <a:xfrm>
            <a:off x="4434585" y="3909440"/>
            <a:ext cx="445134" cy="166071"/>
          </a:xfrm>
          <a:prstGeom prst="rect">
            <a:avLst/>
          </a:prstGeom>
        </p:spPr>
        <p:txBody>
          <a:bodyPr vert="horz" wrap="square" lIns="0" tIns="12065" rIns="0" bIns="0" rtlCol="0">
            <a:spAutoFit/>
          </a:bodyPr>
          <a:lstStyle/>
          <a:p>
            <a:pPr marL="12700">
              <a:lnSpc>
                <a:spcPct val="100000"/>
              </a:lnSpc>
              <a:spcBef>
                <a:spcPts val="95"/>
              </a:spcBef>
            </a:pPr>
            <a:r>
              <a:rPr sz="1000" spc="-5" dirty="0">
                <a:solidFill>
                  <a:schemeClr val="bg1"/>
                </a:solidFill>
                <a:latin typeface="Arial"/>
                <a:cs typeface="Arial"/>
              </a:rPr>
              <a:t>L</a:t>
            </a:r>
            <a:r>
              <a:rPr sz="1000" spc="-15" dirty="0">
                <a:solidFill>
                  <a:schemeClr val="bg1"/>
                </a:solidFill>
                <a:latin typeface="Arial"/>
                <a:cs typeface="Arial"/>
              </a:rPr>
              <a:t>i</a:t>
            </a:r>
            <a:r>
              <a:rPr sz="1000" spc="-5" dirty="0">
                <a:solidFill>
                  <a:schemeClr val="bg1"/>
                </a:solidFill>
                <a:latin typeface="Arial"/>
                <a:cs typeface="Arial"/>
              </a:rPr>
              <a:t>a</a:t>
            </a:r>
            <a:r>
              <a:rPr sz="1000" spc="-10" dirty="0">
                <a:solidFill>
                  <a:schemeClr val="bg1"/>
                </a:solidFill>
                <a:latin typeface="Arial"/>
                <a:cs typeface="Arial"/>
              </a:rPr>
              <a:t>bili</a:t>
            </a:r>
            <a:r>
              <a:rPr sz="1000" spc="5" dirty="0">
                <a:solidFill>
                  <a:schemeClr val="bg1"/>
                </a:solidFill>
                <a:latin typeface="Arial"/>
                <a:cs typeface="Arial"/>
              </a:rPr>
              <a:t>t</a:t>
            </a:r>
            <a:r>
              <a:rPr sz="1000" spc="-5" dirty="0">
                <a:solidFill>
                  <a:schemeClr val="bg1"/>
                </a:solidFill>
                <a:latin typeface="Arial"/>
                <a:cs typeface="Arial"/>
              </a:rPr>
              <a:t>y</a:t>
            </a:r>
            <a:endParaRPr sz="1000">
              <a:solidFill>
                <a:schemeClr val="bg1"/>
              </a:solidFill>
              <a:latin typeface="Arial"/>
              <a:cs typeface="Arial"/>
            </a:endParaRPr>
          </a:p>
        </p:txBody>
      </p:sp>
      <p:grpSp>
        <p:nvGrpSpPr>
          <p:cNvPr id="44" name="object 44"/>
          <p:cNvGrpSpPr/>
          <p:nvPr/>
        </p:nvGrpSpPr>
        <p:grpSpPr>
          <a:xfrm>
            <a:off x="3578605" y="4438141"/>
            <a:ext cx="989965" cy="666115"/>
            <a:chOff x="3578605" y="4438141"/>
            <a:chExt cx="989965" cy="666115"/>
          </a:xfrm>
        </p:grpSpPr>
        <p:sp>
          <p:nvSpPr>
            <p:cNvPr id="45" name="object 45"/>
            <p:cNvSpPr/>
            <p:nvPr/>
          </p:nvSpPr>
          <p:spPr>
            <a:xfrm>
              <a:off x="3588130" y="4447666"/>
              <a:ext cx="873760" cy="554990"/>
            </a:xfrm>
            <a:custGeom>
              <a:avLst/>
              <a:gdLst/>
              <a:ahLst/>
              <a:cxnLst/>
              <a:rect l="l" t="t" r="r" b="b"/>
              <a:pathLst>
                <a:path w="873760" h="554989">
                  <a:moveTo>
                    <a:pt x="818007" y="0"/>
                  </a:moveTo>
                  <a:lnTo>
                    <a:pt x="55372" y="0"/>
                  </a:lnTo>
                  <a:lnTo>
                    <a:pt x="33807" y="4367"/>
                  </a:lnTo>
                  <a:lnTo>
                    <a:pt x="16208" y="16271"/>
                  </a:lnTo>
                  <a:lnTo>
                    <a:pt x="4347" y="33914"/>
                  </a:lnTo>
                  <a:lnTo>
                    <a:pt x="0" y="55498"/>
                  </a:lnTo>
                  <a:lnTo>
                    <a:pt x="0" y="499236"/>
                  </a:lnTo>
                  <a:lnTo>
                    <a:pt x="4347" y="520821"/>
                  </a:lnTo>
                  <a:lnTo>
                    <a:pt x="16208" y="538464"/>
                  </a:lnTo>
                  <a:lnTo>
                    <a:pt x="33807" y="550368"/>
                  </a:lnTo>
                  <a:lnTo>
                    <a:pt x="55372" y="554735"/>
                  </a:lnTo>
                  <a:lnTo>
                    <a:pt x="818007" y="554735"/>
                  </a:lnTo>
                  <a:lnTo>
                    <a:pt x="839591" y="550368"/>
                  </a:lnTo>
                  <a:lnTo>
                    <a:pt x="857234" y="538464"/>
                  </a:lnTo>
                  <a:lnTo>
                    <a:pt x="869138" y="520821"/>
                  </a:lnTo>
                  <a:lnTo>
                    <a:pt x="873506" y="499236"/>
                  </a:lnTo>
                  <a:lnTo>
                    <a:pt x="873506" y="55498"/>
                  </a:lnTo>
                  <a:lnTo>
                    <a:pt x="869138" y="33914"/>
                  </a:lnTo>
                  <a:lnTo>
                    <a:pt x="857234" y="16271"/>
                  </a:lnTo>
                  <a:lnTo>
                    <a:pt x="839591" y="4367"/>
                  </a:lnTo>
                  <a:lnTo>
                    <a:pt x="818007" y="0"/>
                  </a:lnTo>
                  <a:close/>
                </a:path>
              </a:pathLst>
            </a:custGeom>
            <a:solidFill>
              <a:srgbClr val="7ED13A"/>
            </a:solidFill>
          </p:spPr>
          <p:txBody>
            <a:bodyPr wrap="square" lIns="0" tIns="0" rIns="0" bIns="0" rtlCol="0"/>
            <a:lstStyle/>
            <a:p>
              <a:endParaRPr>
                <a:solidFill>
                  <a:schemeClr val="bg1"/>
                </a:solidFill>
              </a:endParaRPr>
            </a:p>
          </p:txBody>
        </p:sp>
        <p:sp>
          <p:nvSpPr>
            <p:cNvPr id="46" name="object 46"/>
            <p:cNvSpPr/>
            <p:nvPr/>
          </p:nvSpPr>
          <p:spPr>
            <a:xfrm>
              <a:off x="3588130" y="4447666"/>
              <a:ext cx="873760" cy="554990"/>
            </a:xfrm>
            <a:custGeom>
              <a:avLst/>
              <a:gdLst/>
              <a:ahLst/>
              <a:cxnLst/>
              <a:rect l="l" t="t" r="r" b="b"/>
              <a:pathLst>
                <a:path w="873760" h="554989">
                  <a:moveTo>
                    <a:pt x="0" y="55498"/>
                  </a:moveTo>
                  <a:lnTo>
                    <a:pt x="4347" y="33914"/>
                  </a:lnTo>
                  <a:lnTo>
                    <a:pt x="16208" y="16271"/>
                  </a:lnTo>
                  <a:lnTo>
                    <a:pt x="33807" y="4367"/>
                  </a:lnTo>
                  <a:lnTo>
                    <a:pt x="55372" y="0"/>
                  </a:lnTo>
                  <a:lnTo>
                    <a:pt x="818007" y="0"/>
                  </a:lnTo>
                  <a:lnTo>
                    <a:pt x="839591" y="4367"/>
                  </a:lnTo>
                  <a:lnTo>
                    <a:pt x="857234" y="16271"/>
                  </a:lnTo>
                  <a:lnTo>
                    <a:pt x="869138" y="33914"/>
                  </a:lnTo>
                  <a:lnTo>
                    <a:pt x="873506" y="55498"/>
                  </a:lnTo>
                  <a:lnTo>
                    <a:pt x="873506" y="499236"/>
                  </a:lnTo>
                  <a:lnTo>
                    <a:pt x="869138" y="520821"/>
                  </a:lnTo>
                  <a:lnTo>
                    <a:pt x="857234" y="538464"/>
                  </a:lnTo>
                  <a:lnTo>
                    <a:pt x="839591" y="550368"/>
                  </a:lnTo>
                  <a:lnTo>
                    <a:pt x="818007" y="554735"/>
                  </a:lnTo>
                  <a:lnTo>
                    <a:pt x="55372" y="554735"/>
                  </a:lnTo>
                  <a:lnTo>
                    <a:pt x="33807" y="550368"/>
                  </a:lnTo>
                  <a:lnTo>
                    <a:pt x="16208" y="538464"/>
                  </a:lnTo>
                  <a:lnTo>
                    <a:pt x="4347" y="520821"/>
                  </a:lnTo>
                  <a:lnTo>
                    <a:pt x="0" y="499236"/>
                  </a:lnTo>
                  <a:lnTo>
                    <a:pt x="0" y="55498"/>
                  </a:lnTo>
                  <a:close/>
                </a:path>
              </a:pathLst>
            </a:custGeom>
            <a:ln w="19050">
              <a:solidFill>
                <a:srgbClr val="FFFFFF"/>
              </a:solidFill>
            </a:ln>
          </p:spPr>
          <p:txBody>
            <a:bodyPr wrap="square" lIns="0" tIns="0" rIns="0" bIns="0" rtlCol="0"/>
            <a:lstStyle/>
            <a:p>
              <a:endParaRPr>
                <a:solidFill>
                  <a:schemeClr val="bg1"/>
                </a:solidFill>
              </a:endParaRPr>
            </a:p>
          </p:txBody>
        </p:sp>
        <p:sp>
          <p:nvSpPr>
            <p:cNvPr id="47" name="object 47"/>
            <p:cNvSpPr/>
            <p:nvPr/>
          </p:nvSpPr>
          <p:spPr>
            <a:xfrm>
              <a:off x="3685158" y="4539868"/>
              <a:ext cx="873760" cy="554990"/>
            </a:xfrm>
            <a:custGeom>
              <a:avLst/>
              <a:gdLst/>
              <a:ahLst/>
              <a:cxnLst/>
              <a:rect l="l" t="t" r="r" b="b"/>
              <a:pathLst>
                <a:path w="873760" h="554989">
                  <a:moveTo>
                    <a:pt x="818006" y="0"/>
                  </a:moveTo>
                  <a:lnTo>
                    <a:pt x="55499" y="0"/>
                  </a:lnTo>
                  <a:lnTo>
                    <a:pt x="33861" y="4367"/>
                  </a:lnTo>
                  <a:lnTo>
                    <a:pt x="16224" y="16271"/>
                  </a:lnTo>
                  <a:lnTo>
                    <a:pt x="4349" y="33914"/>
                  </a:lnTo>
                  <a:lnTo>
                    <a:pt x="0" y="55498"/>
                  </a:lnTo>
                  <a:lnTo>
                    <a:pt x="0" y="499236"/>
                  </a:lnTo>
                  <a:lnTo>
                    <a:pt x="4349" y="520821"/>
                  </a:lnTo>
                  <a:lnTo>
                    <a:pt x="16224" y="538464"/>
                  </a:lnTo>
                  <a:lnTo>
                    <a:pt x="33861" y="550368"/>
                  </a:lnTo>
                  <a:lnTo>
                    <a:pt x="55499" y="554735"/>
                  </a:lnTo>
                  <a:lnTo>
                    <a:pt x="818006" y="554735"/>
                  </a:lnTo>
                  <a:lnTo>
                    <a:pt x="839644" y="550368"/>
                  </a:lnTo>
                  <a:lnTo>
                    <a:pt x="857281" y="538464"/>
                  </a:lnTo>
                  <a:lnTo>
                    <a:pt x="869156" y="520821"/>
                  </a:lnTo>
                  <a:lnTo>
                    <a:pt x="873505" y="499236"/>
                  </a:lnTo>
                  <a:lnTo>
                    <a:pt x="873505" y="55498"/>
                  </a:lnTo>
                  <a:lnTo>
                    <a:pt x="869156" y="33914"/>
                  </a:lnTo>
                  <a:lnTo>
                    <a:pt x="857281" y="16271"/>
                  </a:lnTo>
                  <a:lnTo>
                    <a:pt x="839644" y="4367"/>
                  </a:lnTo>
                  <a:lnTo>
                    <a:pt x="818006" y="0"/>
                  </a:lnTo>
                  <a:close/>
                </a:path>
              </a:pathLst>
            </a:custGeom>
            <a:solidFill>
              <a:srgbClr val="FFFFFF">
                <a:alpha val="90194"/>
              </a:srgbClr>
            </a:solidFill>
          </p:spPr>
          <p:txBody>
            <a:bodyPr wrap="square" lIns="0" tIns="0" rIns="0" bIns="0" rtlCol="0"/>
            <a:lstStyle/>
            <a:p>
              <a:endParaRPr>
                <a:solidFill>
                  <a:schemeClr val="bg1"/>
                </a:solidFill>
              </a:endParaRPr>
            </a:p>
          </p:txBody>
        </p:sp>
        <p:sp>
          <p:nvSpPr>
            <p:cNvPr id="48" name="object 48"/>
            <p:cNvSpPr/>
            <p:nvPr/>
          </p:nvSpPr>
          <p:spPr>
            <a:xfrm>
              <a:off x="3685158" y="4539868"/>
              <a:ext cx="873760" cy="554990"/>
            </a:xfrm>
            <a:custGeom>
              <a:avLst/>
              <a:gdLst/>
              <a:ahLst/>
              <a:cxnLst/>
              <a:rect l="l" t="t" r="r" b="b"/>
              <a:pathLst>
                <a:path w="873760" h="554989">
                  <a:moveTo>
                    <a:pt x="0" y="55498"/>
                  </a:moveTo>
                  <a:lnTo>
                    <a:pt x="4349" y="33914"/>
                  </a:lnTo>
                  <a:lnTo>
                    <a:pt x="16224" y="16271"/>
                  </a:lnTo>
                  <a:lnTo>
                    <a:pt x="33861" y="4367"/>
                  </a:lnTo>
                  <a:lnTo>
                    <a:pt x="55499" y="0"/>
                  </a:lnTo>
                  <a:lnTo>
                    <a:pt x="818006" y="0"/>
                  </a:lnTo>
                  <a:lnTo>
                    <a:pt x="839644" y="4367"/>
                  </a:lnTo>
                  <a:lnTo>
                    <a:pt x="857281" y="16271"/>
                  </a:lnTo>
                  <a:lnTo>
                    <a:pt x="869156" y="33914"/>
                  </a:lnTo>
                  <a:lnTo>
                    <a:pt x="873505" y="55498"/>
                  </a:lnTo>
                  <a:lnTo>
                    <a:pt x="873505" y="499236"/>
                  </a:lnTo>
                  <a:lnTo>
                    <a:pt x="869156" y="520821"/>
                  </a:lnTo>
                  <a:lnTo>
                    <a:pt x="857281" y="538464"/>
                  </a:lnTo>
                  <a:lnTo>
                    <a:pt x="839644" y="550368"/>
                  </a:lnTo>
                  <a:lnTo>
                    <a:pt x="818006" y="554735"/>
                  </a:lnTo>
                  <a:lnTo>
                    <a:pt x="55499" y="554735"/>
                  </a:lnTo>
                  <a:lnTo>
                    <a:pt x="33861" y="550368"/>
                  </a:lnTo>
                  <a:lnTo>
                    <a:pt x="16224" y="538464"/>
                  </a:lnTo>
                  <a:lnTo>
                    <a:pt x="4349" y="520821"/>
                  </a:lnTo>
                  <a:lnTo>
                    <a:pt x="0" y="499236"/>
                  </a:lnTo>
                  <a:lnTo>
                    <a:pt x="0" y="55498"/>
                  </a:lnTo>
                  <a:close/>
                </a:path>
              </a:pathLst>
            </a:custGeom>
            <a:ln w="19050">
              <a:solidFill>
                <a:srgbClr val="7ED13A"/>
              </a:solidFill>
            </a:ln>
          </p:spPr>
          <p:txBody>
            <a:bodyPr wrap="square" lIns="0" tIns="0" rIns="0" bIns="0" rtlCol="0"/>
            <a:lstStyle/>
            <a:p>
              <a:endParaRPr>
                <a:solidFill>
                  <a:schemeClr val="bg1"/>
                </a:solidFill>
              </a:endParaRPr>
            </a:p>
          </p:txBody>
        </p:sp>
      </p:grpSp>
      <p:sp>
        <p:nvSpPr>
          <p:cNvPr id="49" name="object 49"/>
          <p:cNvSpPr txBox="1"/>
          <p:nvPr/>
        </p:nvSpPr>
        <p:spPr>
          <a:xfrm>
            <a:off x="3905503" y="4718430"/>
            <a:ext cx="434340" cy="166071"/>
          </a:xfrm>
          <a:prstGeom prst="rect">
            <a:avLst/>
          </a:prstGeom>
        </p:spPr>
        <p:txBody>
          <a:bodyPr vert="horz" wrap="square" lIns="0" tIns="12065" rIns="0" bIns="0" rtlCol="0">
            <a:spAutoFit/>
          </a:bodyPr>
          <a:lstStyle/>
          <a:p>
            <a:pPr marL="12700">
              <a:lnSpc>
                <a:spcPct val="100000"/>
              </a:lnSpc>
              <a:spcBef>
                <a:spcPts val="95"/>
              </a:spcBef>
            </a:pPr>
            <a:r>
              <a:rPr sz="1000" spc="-5" dirty="0">
                <a:solidFill>
                  <a:schemeClr val="bg1"/>
                </a:solidFill>
                <a:latin typeface="Arial"/>
                <a:cs typeface="Arial"/>
              </a:rPr>
              <a:t>L</a:t>
            </a:r>
            <a:r>
              <a:rPr sz="1000" spc="-15" dirty="0">
                <a:solidFill>
                  <a:schemeClr val="bg1"/>
                </a:solidFill>
                <a:latin typeface="Arial"/>
                <a:cs typeface="Arial"/>
              </a:rPr>
              <a:t>i</a:t>
            </a:r>
            <a:r>
              <a:rPr sz="1000" spc="15" dirty="0">
                <a:solidFill>
                  <a:schemeClr val="bg1"/>
                </a:solidFill>
                <a:latin typeface="Arial"/>
                <a:cs typeface="Arial"/>
              </a:rPr>
              <a:t>m</a:t>
            </a:r>
            <a:r>
              <a:rPr sz="1000" spc="-10" dirty="0">
                <a:solidFill>
                  <a:schemeClr val="bg1"/>
                </a:solidFill>
                <a:latin typeface="Arial"/>
                <a:cs typeface="Arial"/>
              </a:rPr>
              <a:t>i</a:t>
            </a:r>
            <a:r>
              <a:rPr sz="1000" spc="-5" dirty="0">
                <a:solidFill>
                  <a:schemeClr val="bg1"/>
                </a:solidFill>
                <a:latin typeface="Arial"/>
                <a:cs typeface="Arial"/>
              </a:rPr>
              <a:t>ted</a:t>
            </a:r>
            <a:endParaRPr sz="1000">
              <a:solidFill>
                <a:schemeClr val="bg1"/>
              </a:solidFill>
              <a:latin typeface="Arial"/>
              <a:cs typeface="Arial"/>
            </a:endParaRPr>
          </a:p>
        </p:txBody>
      </p:sp>
      <p:grpSp>
        <p:nvGrpSpPr>
          <p:cNvPr id="50" name="object 50"/>
          <p:cNvGrpSpPr/>
          <p:nvPr/>
        </p:nvGrpSpPr>
        <p:grpSpPr>
          <a:xfrm>
            <a:off x="4646167" y="4438141"/>
            <a:ext cx="989965" cy="666115"/>
            <a:chOff x="4646167" y="4438141"/>
            <a:chExt cx="989965" cy="666115"/>
          </a:xfrm>
        </p:grpSpPr>
        <p:sp>
          <p:nvSpPr>
            <p:cNvPr id="51" name="object 51"/>
            <p:cNvSpPr/>
            <p:nvPr/>
          </p:nvSpPr>
          <p:spPr>
            <a:xfrm>
              <a:off x="4655692" y="4447666"/>
              <a:ext cx="873760" cy="554990"/>
            </a:xfrm>
            <a:custGeom>
              <a:avLst/>
              <a:gdLst/>
              <a:ahLst/>
              <a:cxnLst/>
              <a:rect l="l" t="t" r="r" b="b"/>
              <a:pathLst>
                <a:path w="873760" h="554989">
                  <a:moveTo>
                    <a:pt x="818134" y="0"/>
                  </a:moveTo>
                  <a:lnTo>
                    <a:pt x="55499" y="0"/>
                  </a:lnTo>
                  <a:lnTo>
                    <a:pt x="33914" y="4367"/>
                  </a:lnTo>
                  <a:lnTo>
                    <a:pt x="16271" y="16271"/>
                  </a:lnTo>
                  <a:lnTo>
                    <a:pt x="4367" y="33914"/>
                  </a:lnTo>
                  <a:lnTo>
                    <a:pt x="0" y="55498"/>
                  </a:lnTo>
                  <a:lnTo>
                    <a:pt x="0" y="499236"/>
                  </a:lnTo>
                  <a:lnTo>
                    <a:pt x="4367" y="520821"/>
                  </a:lnTo>
                  <a:lnTo>
                    <a:pt x="16271" y="538464"/>
                  </a:lnTo>
                  <a:lnTo>
                    <a:pt x="33914" y="550368"/>
                  </a:lnTo>
                  <a:lnTo>
                    <a:pt x="55499" y="554735"/>
                  </a:lnTo>
                  <a:lnTo>
                    <a:pt x="818134" y="554735"/>
                  </a:lnTo>
                  <a:lnTo>
                    <a:pt x="839718" y="550368"/>
                  </a:lnTo>
                  <a:lnTo>
                    <a:pt x="857361" y="538464"/>
                  </a:lnTo>
                  <a:lnTo>
                    <a:pt x="869265" y="520821"/>
                  </a:lnTo>
                  <a:lnTo>
                    <a:pt x="873633" y="499236"/>
                  </a:lnTo>
                  <a:lnTo>
                    <a:pt x="873633" y="55498"/>
                  </a:lnTo>
                  <a:lnTo>
                    <a:pt x="869265" y="33914"/>
                  </a:lnTo>
                  <a:lnTo>
                    <a:pt x="857361" y="16271"/>
                  </a:lnTo>
                  <a:lnTo>
                    <a:pt x="839718" y="4367"/>
                  </a:lnTo>
                  <a:lnTo>
                    <a:pt x="818134" y="0"/>
                  </a:lnTo>
                  <a:close/>
                </a:path>
              </a:pathLst>
            </a:custGeom>
            <a:solidFill>
              <a:srgbClr val="7ED13A"/>
            </a:solidFill>
          </p:spPr>
          <p:txBody>
            <a:bodyPr wrap="square" lIns="0" tIns="0" rIns="0" bIns="0" rtlCol="0"/>
            <a:lstStyle/>
            <a:p>
              <a:endParaRPr>
                <a:solidFill>
                  <a:schemeClr val="bg1"/>
                </a:solidFill>
              </a:endParaRPr>
            </a:p>
          </p:txBody>
        </p:sp>
        <p:sp>
          <p:nvSpPr>
            <p:cNvPr id="52" name="object 52"/>
            <p:cNvSpPr/>
            <p:nvPr/>
          </p:nvSpPr>
          <p:spPr>
            <a:xfrm>
              <a:off x="4655692" y="4447666"/>
              <a:ext cx="873760" cy="554990"/>
            </a:xfrm>
            <a:custGeom>
              <a:avLst/>
              <a:gdLst/>
              <a:ahLst/>
              <a:cxnLst/>
              <a:rect l="l" t="t" r="r" b="b"/>
              <a:pathLst>
                <a:path w="873760" h="554989">
                  <a:moveTo>
                    <a:pt x="0" y="55498"/>
                  </a:moveTo>
                  <a:lnTo>
                    <a:pt x="4367" y="33914"/>
                  </a:lnTo>
                  <a:lnTo>
                    <a:pt x="16271" y="16271"/>
                  </a:lnTo>
                  <a:lnTo>
                    <a:pt x="33914" y="4367"/>
                  </a:lnTo>
                  <a:lnTo>
                    <a:pt x="55499" y="0"/>
                  </a:lnTo>
                  <a:lnTo>
                    <a:pt x="818134" y="0"/>
                  </a:lnTo>
                  <a:lnTo>
                    <a:pt x="839718" y="4367"/>
                  </a:lnTo>
                  <a:lnTo>
                    <a:pt x="857361" y="16271"/>
                  </a:lnTo>
                  <a:lnTo>
                    <a:pt x="869265" y="33914"/>
                  </a:lnTo>
                  <a:lnTo>
                    <a:pt x="873633" y="55498"/>
                  </a:lnTo>
                  <a:lnTo>
                    <a:pt x="873633" y="499236"/>
                  </a:lnTo>
                  <a:lnTo>
                    <a:pt x="869265" y="520821"/>
                  </a:lnTo>
                  <a:lnTo>
                    <a:pt x="857361" y="538464"/>
                  </a:lnTo>
                  <a:lnTo>
                    <a:pt x="839718" y="550368"/>
                  </a:lnTo>
                  <a:lnTo>
                    <a:pt x="818134" y="554735"/>
                  </a:lnTo>
                  <a:lnTo>
                    <a:pt x="55499" y="554735"/>
                  </a:lnTo>
                  <a:lnTo>
                    <a:pt x="33914" y="550368"/>
                  </a:lnTo>
                  <a:lnTo>
                    <a:pt x="16271" y="538464"/>
                  </a:lnTo>
                  <a:lnTo>
                    <a:pt x="4367" y="520821"/>
                  </a:lnTo>
                  <a:lnTo>
                    <a:pt x="0" y="499236"/>
                  </a:lnTo>
                  <a:lnTo>
                    <a:pt x="0" y="55498"/>
                  </a:lnTo>
                  <a:close/>
                </a:path>
              </a:pathLst>
            </a:custGeom>
            <a:ln w="19050">
              <a:solidFill>
                <a:srgbClr val="FFFFFF"/>
              </a:solidFill>
            </a:ln>
          </p:spPr>
          <p:txBody>
            <a:bodyPr wrap="square" lIns="0" tIns="0" rIns="0" bIns="0" rtlCol="0"/>
            <a:lstStyle/>
            <a:p>
              <a:endParaRPr>
                <a:solidFill>
                  <a:schemeClr val="bg1"/>
                </a:solidFill>
              </a:endParaRPr>
            </a:p>
          </p:txBody>
        </p:sp>
        <p:sp>
          <p:nvSpPr>
            <p:cNvPr id="53" name="object 53"/>
            <p:cNvSpPr/>
            <p:nvPr/>
          </p:nvSpPr>
          <p:spPr>
            <a:xfrm>
              <a:off x="4752847" y="4539868"/>
              <a:ext cx="873760" cy="554990"/>
            </a:xfrm>
            <a:custGeom>
              <a:avLst/>
              <a:gdLst/>
              <a:ahLst/>
              <a:cxnLst/>
              <a:rect l="l" t="t" r="r" b="b"/>
              <a:pathLst>
                <a:path w="873760" h="554989">
                  <a:moveTo>
                    <a:pt x="818006" y="0"/>
                  </a:moveTo>
                  <a:lnTo>
                    <a:pt x="55372" y="0"/>
                  </a:lnTo>
                  <a:lnTo>
                    <a:pt x="33807" y="4367"/>
                  </a:lnTo>
                  <a:lnTo>
                    <a:pt x="16208" y="16271"/>
                  </a:lnTo>
                  <a:lnTo>
                    <a:pt x="4347" y="33914"/>
                  </a:lnTo>
                  <a:lnTo>
                    <a:pt x="0" y="55498"/>
                  </a:lnTo>
                  <a:lnTo>
                    <a:pt x="0" y="499236"/>
                  </a:lnTo>
                  <a:lnTo>
                    <a:pt x="4347" y="520821"/>
                  </a:lnTo>
                  <a:lnTo>
                    <a:pt x="16208" y="538464"/>
                  </a:lnTo>
                  <a:lnTo>
                    <a:pt x="33807" y="550368"/>
                  </a:lnTo>
                  <a:lnTo>
                    <a:pt x="55372" y="554735"/>
                  </a:lnTo>
                  <a:lnTo>
                    <a:pt x="818006" y="554735"/>
                  </a:lnTo>
                  <a:lnTo>
                    <a:pt x="839591" y="550368"/>
                  </a:lnTo>
                  <a:lnTo>
                    <a:pt x="857234" y="538464"/>
                  </a:lnTo>
                  <a:lnTo>
                    <a:pt x="869138" y="520821"/>
                  </a:lnTo>
                  <a:lnTo>
                    <a:pt x="873505" y="499236"/>
                  </a:lnTo>
                  <a:lnTo>
                    <a:pt x="873505" y="55498"/>
                  </a:lnTo>
                  <a:lnTo>
                    <a:pt x="869138" y="33914"/>
                  </a:lnTo>
                  <a:lnTo>
                    <a:pt x="857234" y="16271"/>
                  </a:lnTo>
                  <a:lnTo>
                    <a:pt x="839591" y="4367"/>
                  </a:lnTo>
                  <a:lnTo>
                    <a:pt x="818006" y="0"/>
                  </a:lnTo>
                  <a:close/>
                </a:path>
              </a:pathLst>
            </a:custGeom>
            <a:solidFill>
              <a:srgbClr val="FFFFFF">
                <a:alpha val="90194"/>
              </a:srgbClr>
            </a:solidFill>
          </p:spPr>
          <p:txBody>
            <a:bodyPr wrap="square" lIns="0" tIns="0" rIns="0" bIns="0" rtlCol="0"/>
            <a:lstStyle/>
            <a:p>
              <a:endParaRPr>
                <a:solidFill>
                  <a:schemeClr val="bg1"/>
                </a:solidFill>
              </a:endParaRPr>
            </a:p>
          </p:txBody>
        </p:sp>
        <p:sp>
          <p:nvSpPr>
            <p:cNvPr id="54" name="object 54"/>
            <p:cNvSpPr/>
            <p:nvPr/>
          </p:nvSpPr>
          <p:spPr>
            <a:xfrm>
              <a:off x="4752847" y="4539868"/>
              <a:ext cx="873760" cy="554990"/>
            </a:xfrm>
            <a:custGeom>
              <a:avLst/>
              <a:gdLst/>
              <a:ahLst/>
              <a:cxnLst/>
              <a:rect l="l" t="t" r="r" b="b"/>
              <a:pathLst>
                <a:path w="873760" h="554989">
                  <a:moveTo>
                    <a:pt x="0" y="55498"/>
                  </a:moveTo>
                  <a:lnTo>
                    <a:pt x="4347" y="33914"/>
                  </a:lnTo>
                  <a:lnTo>
                    <a:pt x="16208" y="16271"/>
                  </a:lnTo>
                  <a:lnTo>
                    <a:pt x="33807" y="4367"/>
                  </a:lnTo>
                  <a:lnTo>
                    <a:pt x="55372" y="0"/>
                  </a:lnTo>
                  <a:lnTo>
                    <a:pt x="818006" y="0"/>
                  </a:lnTo>
                  <a:lnTo>
                    <a:pt x="839591" y="4367"/>
                  </a:lnTo>
                  <a:lnTo>
                    <a:pt x="857234" y="16271"/>
                  </a:lnTo>
                  <a:lnTo>
                    <a:pt x="869138" y="33914"/>
                  </a:lnTo>
                  <a:lnTo>
                    <a:pt x="873505" y="55498"/>
                  </a:lnTo>
                  <a:lnTo>
                    <a:pt x="873505" y="499236"/>
                  </a:lnTo>
                  <a:lnTo>
                    <a:pt x="869138" y="520821"/>
                  </a:lnTo>
                  <a:lnTo>
                    <a:pt x="857234" y="538464"/>
                  </a:lnTo>
                  <a:lnTo>
                    <a:pt x="839591" y="550368"/>
                  </a:lnTo>
                  <a:lnTo>
                    <a:pt x="818006" y="554735"/>
                  </a:lnTo>
                  <a:lnTo>
                    <a:pt x="55372" y="554735"/>
                  </a:lnTo>
                  <a:lnTo>
                    <a:pt x="33807" y="550368"/>
                  </a:lnTo>
                  <a:lnTo>
                    <a:pt x="16208" y="538464"/>
                  </a:lnTo>
                  <a:lnTo>
                    <a:pt x="4347" y="520821"/>
                  </a:lnTo>
                  <a:lnTo>
                    <a:pt x="0" y="499236"/>
                  </a:lnTo>
                  <a:lnTo>
                    <a:pt x="0" y="55498"/>
                  </a:lnTo>
                  <a:close/>
                </a:path>
              </a:pathLst>
            </a:custGeom>
            <a:ln w="19050">
              <a:solidFill>
                <a:srgbClr val="7ED13A"/>
              </a:solidFill>
            </a:ln>
          </p:spPr>
          <p:txBody>
            <a:bodyPr wrap="square" lIns="0" tIns="0" rIns="0" bIns="0" rtlCol="0"/>
            <a:lstStyle/>
            <a:p>
              <a:endParaRPr>
                <a:solidFill>
                  <a:schemeClr val="bg1"/>
                </a:solidFill>
              </a:endParaRPr>
            </a:p>
          </p:txBody>
        </p:sp>
      </p:grpSp>
      <p:sp>
        <p:nvSpPr>
          <p:cNvPr id="55" name="object 55"/>
          <p:cNvSpPr txBox="1"/>
          <p:nvPr/>
        </p:nvSpPr>
        <p:spPr>
          <a:xfrm>
            <a:off x="4913757" y="4718430"/>
            <a:ext cx="553720" cy="166071"/>
          </a:xfrm>
          <a:prstGeom prst="rect">
            <a:avLst/>
          </a:prstGeom>
        </p:spPr>
        <p:txBody>
          <a:bodyPr vert="horz" wrap="square" lIns="0" tIns="12065" rIns="0" bIns="0" rtlCol="0">
            <a:spAutoFit/>
          </a:bodyPr>
          <a:lstStyle/>
          <a:p>
            <a:pPr marL="12700">
              <a:lnSpc>
                <a:spcPct val="100000"/>
              </a:lnSpc>
              <a:spcBef>
                <a:spcPts val="95"/>
              </a:spcBef>
            </a:pPr>
            <a:r>
              <a:rPr sz="1000" spc="-5" dirty="0">
                <a:solidFill>
                  <a:schemeClr val="bg1"/>
                </a:solidFill>
                <a:latin typeface="Arial"/>
                <a:cs typeface="Arial"/>
              </a:rPr>
              <a:t>Unlimited</a:t>
            </a:r>
            <a:endParaRPr sz="1000">
              <a:solidFill>
                <a:schemeClr val="bg1"/>
              </a:solidFill>
              <a:latin typeface="Arial"/>
              <a:cs typeface="Arial"/>
            </a:endParaRPr>
          </a:p>
        </p:txBody>
      </p:sp>
      <p:grpSp>
        <p:nvGrpSpPr>
          <p:cNvPr id="56" name="object 56"/>
          <p:cNvGrpSpPr/>
          <p:nvPr/>
        </p:nvGrpSpPr>
        <p:grpSpPr>
          <a:xfrm>
            <a:off x="6247765" y="3629405"/>
            <a:ext cx="989965" cy="666115"/>
            <a:chOff x="6247765" y="3629405"/>
            <a:chExt cx="989965" cy="666115"/>
          </a:xfrm>
        </p:grpSpPr>
        <p:sp>
          <p:nvSpPr>
            <p:cNvPr id="57" name="object 57"/>
            <p:cNvSpPr/>
            <p:nvPr/>
          </p:nvSpPr>
          <p:spPr>
            <a:xfrm>
              <a:off x="6257290" y="3638930"/>
              <a:ext cx="873760" cy="554990"/>
            </a:xfrm>
            <a:custGeom>
              <a:avLst/>
              <a:gdLst/>
              <a:ahLst/>
              <a:cxnLst/>
              <a:rect l="l" t="t" r="r" b="b"/>
              <a:pathLst>
                <a:path w="873759" h="554989">
                  <a:moveTo>
                    <a:pt x="818007" y="0"/>
                  </a:moveTo>
                  <a:lnTo>
                    <a:pt x="55372" y="0"/>
                  </a:lnTo>
                  <a:lnTo>
                    <a:pt x="33807" y="4367"/>
                  </a:lnTo>
                  <a:lnTo>
                    <a:pt x="16208" y="16271"/>
                  </a:lnTo>
                  <a:lnTo>
                    <a:pt x="4347" y="33914"/>
                  </a:lnTo>
                  <a:lnTo>
                    <a:pt x="0" y="55499"/>
                  </a:lnTo>
                  <a:lnTo>
                    <a:pt x="0" y="499237"/>
                  </a:lnTo>
                  <a:lnTo>
                    <a:pt x="4347" y="520821"/>
                  </a:lnTo>
                  <a:lnTo>
                    <a:pt x="16208" y="538464"/>
                  </a:lnTo>
                  <a:lnTo>
                    <a:pt x="33807" y="550368"/>
                  </a:lnTo>
                  <a:lnTo>
                    <a:pt x="55372" y="554736"/>
                  </a:lnTo>
                  <a:lnTo>
                    <a:pt x="818007" y="554736"/>
                  </a:lnTo>
                  <a:lnTo>
                    <a:pt x="839591" y="550368"/>
                  </a:lnTo>
                  <a:lnTo>
                    <a:pt x="857234" y="538464"/>
                  </a:lnTo>
                  <a:lnTo>
                    <a:pt x="869138" y="520821"/>
                  </a:lnTo>
                  <a:lnTo>
                    <a:pt x="873506" y="499237"/>
                  </a:lnTo>
                  <a:lnTo>
                    <a:pt x="873506" y="55499"/>
                  </a:lnTo>
                  <a:lnTo>
                    <a:pt x="869138" y="33914"/>
                  </a:lnTo>
                  <a:lnTo>
                    <a:pt x="857234" y="16271"/>
                  </a:lnTo>
                  <a:lnTo>
                    <a:pt x="839591" y="4367"/>
                  </a:lnTo>
                  <a:lnTo>
                    <a:pt x="818007" y="0"/>
                  </a:lnTo>
                  <a:close/>
                </a:path>
              </a:pathLst>
            </a:custGeom>
            <a:solidFill>
              <a:srgbClr val="7ED13A"/>
            </a:solidFill>
          </p:spPr>
          <p:txBody>
            <a:bodyPr wrap="square" lIns="0" tIns="0" rIns="0" bIns="0" rtlCol="0"/>
            <a:lstStyle/>
            <a:p>
              <a:endParaRPr>
                <a:solidFill>
                  <a:schemeClr val="bg1"/>
                </a:solidFill>
              </a:endParaRPr>
            </a:p>
          </p:txBody>
        </p:sp>
        <p:sp>
          <p:nvSpPr>
            <p:cNvPr id="58" name="object 58"/>
            <p:cNvSpPr/>
            <p:nvPr/>
          </p:nvSpPr>
          <p:spPr>
            <a:xfrm>
              <a:off x="6257290" y="3638930"/>
              <a:ext cx="873760" cy="554990"/>
            </a:xfrm>
            <a:custGeom>
              <a:avLst/>
              <a:gdLst/>
              <a:ahLst/>
              <a:cxnLst/>
              <a:rect l="l" t="t" r="r" b="b"/>
              <a:pathLst>
                <a:path w="873759" h="554989">
                  <a:moveTo>
                    <a:pt x="0" y="55499"/>
                  </a:moveTo>
                  <a:lnTo>
                    <a:pt x="4347" y="33914"/>
                  </a:lnTo>
                  <a:lnTo>
                    <a:pt x="16208" y="16271"/>
                  </a:lnTo>
                  <a:lnTo>
                    <a:pt x="33807" y="4367"/>
                  </a:lnTo>
                  <a:lnTo>
                    <a:pt x="55372" y="0"/>
                  </a:lnTo>
                  <a:lnTo>
                    <a:pt x="818007" y="0"/>
                  </a:lnTo>
                  <a:lnTo>
                    <a:pt x="839591" y="4367"/>
                  </a:lnTo>
                  <a:lnTo>
                    <a:pt x="857234" y="16271"/>
                  </a:lnTo>
                  <a:lnTo>
                    <a:pt x="869138" y="33914"/>
                  </a:lnTo>
                  <a:lnTo>
                    <a:pt x="873506" y="55499"/>
                  </a:lnTo>
                  <a:lnTo>
                    <a:pt x="873506" y="499237"/>
                  </a:lnTo>
                  <a:lnTo>
                    <a:pt x="869138" y="520821"/>
                  </a:lnTo>
                  <a:lnTo>
                    <a:pt x="857234" y="538464"/>
                  </a:lnTo>
                  <a:lnTo>
                    <a:pt x="839591" y="550368"/>
                  </a:lnTo>
                  <a:lnTo>
                    <a:pt x="818007" y="554736"/>
                  </a:lnTo>
                  <a:lnTo>
                    <a:pt x="55372" y="554736"/>
                  </a:lnTo>
                  <a:lnTo>
                    <a:pt x="33807" y="550368"/>
                  </a:lnTo>
                  <a:lnTo>
                    <a:pt x="16208" y="538464"/>
                  </a:lnTo>
                  <a:lnTo>
                    <a:pt x="4347" y="520821"/>
                  </a:lnTo>
                  <a:lnTo>
                    <a:pt x="0" y="499237"/>
                  </a:lnTo>
                  <a:lnTo>
                    <a:pt x="0" y="55499"/>
                  </a:lnTo>
                  <a:close/>
                </a:path>
              </a:pathLst>
            </a:custGeom>
            <a:ln w="19050">
              <a:solidFill>
                <a:srgbClr val="FFFFFF"/>
              </a:solidFill>
            </a:ln>
          </p:spPr>
          <p:txBody>
            <a:bodyPr wrap="square" lIns="0" tIns="0" rIns="0" bIns="0" rtlCol="0"/>
            <a:lstStyle/>
            <a:p>
              <a:endParaRPr>
                <a:solidFill>
                  <a:schemeClr val="bg1"/>
                </a:solidFill>
              </a:endParaRPr>
            </a:p>
          </p:txBody>
        </p:sp>
        <p:sp>
          <p:nvSpPr>
            <p:cNvPr id="59" name="object 59"/>
            <p:cNvSpPr/>
            <p:nvPr/>
          </p:nvSpPr>
          <p:spPr>
            <a:xfrm>
              <a:off x="6354318" y="3731132"/>
              <a:ext cx="873760" cy="554990"/>
            </a:xfrm>
            <a:custGeom>
              <a:avLst/>
              <a:gdLst/>
              <a:ahLst/>
              <a:cxnLst/>
              <a:rect l="l" t="t" r="r" b="b"/>
              <a:pathLst>
                <a:path w="873759" h="554989">
                  <a:moveTo>
                    <a:pt x="818007" y="0"/>
                  </a:moveTo>
                  <a:lnTo>
                    <a:pt x="55499" y="0"/>
                  </a:lnTo>
                  <a:lnTo>
                    <a:pt x="33861" y="4367"/>
                  </a:lnTo>
                  <a:lnTo>
                    <a:pt x="16224" y="16271"/>
                  </a:lnTo>
                  <a:lnTo>
                    <a:pt x="4349" y="33914"/>
                  </a:lnTo>
                  <a:lnTo>
                    <a:pt x="0" y="55499"/>
                  </a:lnTo>
                  <a:lnTo>
                    <a:pt x="0" y="499237"/>
                  </a:lnTo>
                  <a:lnTo>
                    <a:pt x="4349" y="520821"/>
                  </a:lnTo>
                  <a:lnTo>
                    <a:pt x="16224" y="538464"/>
                  </a:lnTo>
                  <a:lnTo>
                    <a:pt x="33861" y="550368"/>
                  </a:lnTo>
                  <a:lnTo>
                    <a:pt x="55499" y="554736"/>
                  </a:lnTo>
                  <a:lnTo>
                    <a:pt x="818007" y="554736"/>
                  </a:lnTo>
                  <a:lnTo>
                    <a:pt x="839644" y="550368"/>
                  </a:lnTo>
                  <a:lnTo>
                    <a:pt x="857281" y="538464"/>
                  </a:lnTo>
                  <a:lnTo>
                    <a:pt x="869156" y="520821"/>
                  </a:lnTo>
                  <a:lnTo>
                    <a:pt x="873506" y="499237"/>
                  </a:lnTo>
                  <a:lnTo>
                    <a:pt x="873506" y="55499"/>
                  </a:lnTo>
                  <a:lnTo>
                    <a:pt x="869156" y="33914"/>
                  </a:lnTo>
                  <a:lnTo>
                    <a:pt x="857281" y="16271"/>
                  </a:lnTo>
                  <a:lnTo>
                    <a:pt x="839644" y="4367"/>
                  </a:lnTo>
                  <a:lnTo>
                    <a:pt x="818007" y="0"/>
                  </a:lnTo>
                  <a:close/>
                </a:path>
              </a:pathLst>
            </a:custGeom>
            <a:solidFill>
              <a:srgbClr val="FFFFFF">
                <a:alpha val="90194"/>
              </a:srgbClr>
            </a:solidFill>
          </p:spPr>
          <p:txBody>
            <a:bodyPr wrap="square" lIns="0" tIns="0" rIns="0" bIns="0" rtlCol="0"/>
            <a:lstStyle/>
            <a:p>
              <a:endParaRPr>
                <a:solidFill>
                  <a:schemeClr val="bg1"/>
                </a:solidFill>
              </a:endParaRPr>
            </a:p>
          </p:txBody>
        </p:sp>
        <p:sp>
          <p:nvSpPr>
            <p:cNvPr id="60" name="object 60"/>
            <p:cNvSpPr/>
            <p:nvPr/>
          </p:nvSpPr>
          <p:spPr>
            <a:xfrm>
              <a:off x="6354318" y="3731132"/>
              <a:ext cx="873760" cy="554990"/>
            </a:xfrm>
            <a:custGeom>
              <a:avLst/>
              <a:gdLst/>
              <a:ahLst/>
              <a:cxnLst/>
              <a:rect l="l" t="t" r="r" b="b"/>
              <a:pathLst>
                <a:path w="873759" h="554989">
                  <a:moveTo>
                    <a:pt x="0" y="55499"/>
                  </a:moveTo>
                  <a:lnTo>
                    <a:pt x="4349" y="33914"/>
                  </a:lnTo>
                  <a:lnTo>
                    <a:pt x="16224" y="16271"/>
                  </a:lnTo>
                  <a:lnTo>
                    <a:pt x="33861" y="4367"/>
                  </a:lnTo>
                  <a:lnTo>
                    <a:pt x="55499" y="0"/>
                  </a:lnTo>
                  <a:lnTo>
                    <a:pt x="818007" y="0"/>
                  </a:lnTo>
                  <a:lnTo>
                    <a:pt x="839644" y="4367"/>
                  </a:lnTo>
                  <a:lnTo>
                    <a:pt x="857281" y="16271"/>
                  </a:lnTo>
                  <a:lnTo>
                    <a:pt x="869156" y="33914"/>
                  </a:lnTo>
                  <a:lnTo>
                    <a:pt x="873506" y="55499"/>
                  </a:lnTo>
                  <a:lnTo>
                    <a:pt x="873506" y="499237"/>
                  </a:lnTo>
                  <a:lnTo>
                    <a:pt x="869156" y="520821"/>
                  </a:lnTo>
                  <a:lnTo>
                    <a:pt x="857281" y="538464"/>
                  </a:lnTo>
                  <a:lnTo>
                    <a:pt x="839644" y="550368"/>
                  </a:lnTo>
                  <a:lnTo>
                    <a:pt x="818007" y="554736"/>
                  </a:lnTo>
                  <a:lnTo>
                    <a:pt x="55499" y="554736"/>
                  </a:lnTo>
                  <a:lnTo>
                    <a:pt x="33861" y="550368"/>
                  </a:lnTo>
                  <a:lnTo>
                    <a:pt x="16224" y="538464"/>
                  </a:lnTo>
                  <a:lnTo>
                    <a:pt x="4349" y="520821"/>
                  </a:lnTo>
                  <a:lnTo>
                    <a:pt x="0" y="499237"/>
                  </a:lnTo>
                  <a:lnTo>
                    <a:pt x="0" y="55499"/>
                  </a:lnTo>
                  <a:close/>
                </a:path>
              </a:pathLst>
            </a:custGeom>
            <a:ln w="19050">
              <a:solidFill>
                <a:srgbClr val="7ED13A"/>
              </a:solidFill>
            </a:ln>
          </p:spPr>
          <p:txBody>
            <a:bodyPr wrap="square" lIns="0" tIns="0" rIns="0" bIns="0" rtlCol="0"/>
            <a:lstStyle/>
            <a:p>
              <a:endParaRPr>
                <a:solidFill>
                  <a:schemeClr val="bg1"/>
                </a:solidFill>
              </a:endParaRPr>
            </a:p>
          </p:txBody>
        </p:sp>
      </p:grpSp>
      <p:sp>
        <p:nvSpPr>
          <p:cNvPr id="61" name="object 61"/>
          <p:cNvSpPr txBox="1"/>
          <p:nvPr/>
        </p:nvSpPr>
        <p:spPr>
          <a:xfrm>
            <a:off x="6483477" y="3843909"/>
            <a:ext cx="615315" cy="291105"/>
          </a:xfrm>
          <a:prstGeom prst="rect">
            <a:avLst/>
          </a:prstGeom>
        </p:spPr>
        <p:txBody>
          <a:bodyPr vert="horz" wrap="square" lIns="0" tIns="34290" rIns="0" bIns="0" rtlCol="0">
            <a:spAutoFit/>
          </a:bodyPr>
          <a:lstStyle/>
          <a:p>
            <a:pPr marL="74930" marR="5080" indent="-62865">
              <a:lnSpc>
                <a:spcPts val="1030"/>
              </a:lnSpc>
              <a:spcBef>
                <a:spcPts val="270"/>
              </a:spcBef>
            </a:pPr>
            <a:r>
              <a:rPr sz="1000" dirty="0">
                <a:solidFill>
                  <a:schemeClr val="bg1"/>
                </a:solidFill>
                <a:latin typeface="Arial"/>
                <a:cs typeface="Arial"/>
              </a:rPr>
              <a:t>Number</a:t>
            </a:r>
            <a:r>
              <a:rPr sz="1000" spc="-114" dirty="0">
                <a:solidFill>
                  <a:schemeClr val="bg1"/>
                </a:solidFill>
                <a:latin typeface="Arial"/>
                <a:cs typeface="Arial"/>
              </a:rPr>
              <a:t> </a:t>
            </a:r>
            <a:r>
              <a:rPr sz="1000" spc="-5" dirty="0">
                <a:solidFill>
                  <a:schemeClr val="bg1"/>
                </a:solidFill>
                <a:latin typeface="Arial"/>
                <a:cs typeface="Arial"/>
              </a:rPr>
              <a:t>of  Member</a:t>
            </a:r>
            <a:endParaRPr sz="1000">
              <a:solidFill>
                <a:schemeClr val="bg1"/>
              </a:solidFill>
              <a:latin typeface="Arial"/>
              <a:cs typeface="Arial"/>
            </a:endParaRPr>
          </a:p>
        </p:txBody>
      </p:sp>
      <p:grpSp>
        <p:nvGrpSpPr>
          <p:cNvPr id="62" name="object 62"/>
          <p:cNvGrpSpPr/>
          <p:nvPr/>
        </p:nvGrpSpPr>
        <p:grpSpPr>
          <a:xfrm>
            <a:off x="5713857" y="4438141"/>
            <a:ext cx="989965" cy="666115"/>
            <a:chOff x="5713857" y="4438141"/>
            <a:chExt cx="989965" cy="666115"/>
          </a:xfrm>
        </p:grpSpPr>
        <p:sp>
          <p:nvSpPr>
            <p:cNvPr id="63" name="object 63"/>
            <p:cNvSpPr/>
            <p:nvPr/>
          </p:nvSpPr>
          <p:spPr>
            <a:xfrm>
              <a:off x="5723382" y="4447666"/>
              <a:ext cx="873760" cy="554990"/>
            </a:xfrm>
            <a:custGeom>
              <a:avLst/>
              <a:gdLst/>
              <a:ahLst/>
              <a:cxnLst/>
              <a:rect l="l" t="t" r="r" b="b"/>
              <a:pathLst>
                <a:path w="873759" h="554989">
                  <a:moveTo>
                    <a:pt x="818134" y="0"/>
                  </a:moveTo>
                  <a:lnTo>
                    <a:pt x="55498" y="0"/>
                  </a:lnTo>
                  <a:lnTo>
                    <a:pt x="33914" y="4367"/>
                  </a:lnTo>
                  <a:lnTo>
                    <a:pt x="16271" y="16271"/>
                  </a:lnTo>
                  <a:lnTo>
                    <a:pt x="4367" y="33914"/>
                  </a:lnTo>
                  <a:lnTo>
                    <a:pt x="0" y="55498"/>
                  </a:lnTo>
                  <a:lnTo>
                    <a:pt x="0" y="499236"/>
                  </a:lnTo>
                  <a:lnTo>
                    <a:pt x="4367" y="520821"/>
                  </a:lnTo>
                  <a:lnTo>
                    <a:pt x="16271" y="538464"/>
                  </a:lnTo>
                  <a:lnTo>
                    <a:pt x="33914" y="550368"/>
                  </a:lnTo>
                  <a:lnTo>
                    <a:pt x="55498" y="554735"/>
                  </a:lnTo>
                  <a:lnTo>
                    <a:pt x="818134" y="554735"/>
                  </a:lnTo>
                  <a:lnTo>
                    <a:pt x="839718" y="550368"/>
                  </a:lnTo>
                  <a:lnTo>
                    <a:pt x="857361" y="538464"/>
                  </a:lnTo>
                  <a:lnTo>
                    <a:pt x="869265" y="520821"/>
                  </a:lnTo>
                  <a:lnTo>
                    <a:pt x="873633" y="499236"/>
                  </a:lnTo>
                  <a:lnTo>
                    <a:pt x="873633" y="55498"/>
                  </a:lnTo>
                  <a:lnTo>
                    <a:pt x="869265" y="33914"/>
                  </a:lnTo>
                  <a:lnTo>
                    <a:pt x="857361" y="16271"/>
                  </a:lnTo>
                  <a:lnTo>
                    <a:pt x="839718" y="4367"/>
                  </a:lnTo>
                  <a:lnTo>
                    <a:pt x="818134" y="0"/>
                  </a:lnTo>
                  <a:close/>
                </a:path>
              </a:pathLst>
            </a:custGeom>
            <a:solidFill>
              <a:srgbClr val="7ED13A"/>
            </a:solidFill>
          </p:spPr>
          <p:txBody>
            <a:bodyPr wrap="square" lIns="0" tIns="0" rIns="0" bIns="0" rtlCol="0"/>
            <a:lstStyle/>
            <a:p>
              <a:endParaRPr>
                <a:solidFill>
                  <a:schemeClr val="bg1"/>
                </a:solidFill>
              </a:endParaRPr>
            </a:p>
          </p:txBody>
        </p:sp>
        <p:sp>
          <p:nvSpPr>
            <p:cNvPr id="64" name="object 64"/>
            <p:cNvSpPr/>
            <p:nvPr/>
          </p:nvSpPr>
          <p:spPr>
            <a:xfrm>
              <a:off x="5723382" y="4447666"/>
              <a:ext cx="873760" cy="554990"/>
            </a:xfrm>
            <a:custGeom>
              <a:avLst/>
              <a:gdLst/>
              <a:ahLst/>
              <a:cxnLst/>
              <a:rect l="l" t="t" r="r" b="b"/>
              <a:pathLst>
                <a:path w="873759" h="554989">
                  <a:moveTo>
                    <a:pt x="0" y="55498"/>
                  </a:moveTo>
                  <a:lnTo>
                    <a:pt x="4367" y="33914"/>
                  </a:lnTo>
                  <a:lnTo>
                    <a:pt x="16271" y="16271"/>
                  </a:lnTo>
                  <a:lnTo>
                    <a:pt x="33914" y="4367"/>
                  </a:lnTo>
                  <a:lnTo>
                    <a:pt x="55498" y="0"/>
                  </a:lnTo>
                  <a:lnTo>
                    <a:pt x="818134" y="0"/>
                  </a:lnTo>
                  <a:lnTo>
                    <a:pt x="839718" y="4367"/>
                  </a:lnTo>
                  <a:lnTo>
                    <a:pt x="857361" y="16271"/>
                  </a:lnTo>
                  <a:lnTo>
                    <a:pt x="869265" y="33914"/>
                  </a:lnTo>
                  <a:lnTo>
                    <a:pt x="873633" y="55498"/>
                  </a:lnTo>
                  <a:lnTo>
                    <a:pt x="873633" y="499236"/>
                  </a:lnTo>
                  <a:lnTo>
                    <a:pt x="869265" y="520821"/>
                  </a:lnTo>
                  <a:lnTo>
                    <a:pt x="857361" y="538464"/>
                  </a:lnTo>
                  <a:lnTo>
                    <a:pt x="839718" y="550368"/>
                  </a:lnTo>
                  <a:lnTo>
                    <a:pt x="818134" y="554735"/>
                  </a:lnTo>
                  <a:lnTo>
                    <a:pt x="55498" y="554735"/>
                  </a:lnTo>
                  <a:lnTo>
                    <a:pt x="33914" y="550368"/>
                  </a:lnTo>
                  <a:lnTo>
                    <a:pt x="16271" y="538464"/>
                  </a:lnTo>
                  <a:lnTo>
                    <a:pt x="4367" y="520821"/>
                  </a:lnTo>
                  <a:lnTo>
                    <a:pt x="0" y="499236"/>
                  </a:lnTo>
                  <a:lnTo>
                    <a:pt x="0" y="55498"/>
                  </a:lnTo>
                  <a:close/>
                </a:path>
              </a:pathLst>
            </a:custGeom>
            <a:ln w="19050">
              <a:solidFill>
                <a:srgbClr val="FFFFFF"/>
              </a:solidFill>
            </a:ln>
          </p:spPr>
          <p:txBody>
            <a:bodyPr wrap="square" lIns="0" tIns="0" rIns="0" bIns="0" rtlCol="0"/>
            <a:lstStyle/>
            <a:p>
              <a:endParaRPr>
                <a:solidFill>
                  <a:schemeClr val="bg1"/>
                </a:solidFill>
              </a:endParaRPr>
            </a:p>
          </p:txBody>
        </p:sp>
        <p:sp>
          <p:nvSpPr>
            <p:cNvPr id="65" name="object 65"/>
            <p:cNvSpPr/>
            <p:nvPr/>
          </p:nvSpPr>
          <p:spPr>
            <a:xfrm>
              <a:off x="5820410" y="4539868"/>
              <a:ext cx="873760" cy="554990"/>
            </a:xfrm>
            <a:custGeom>
              <a:avLst/>
              <a:gdLst/>
              <a:ahLst/>
              <a:cxnLst/>
              <a:rect l="l" t="t" r="r" b="b"/>
              <a:pathLst>
                <a:path w="873759" h="554989">
                  <a:moveTo>
                    <a:pt x="818134" y="0"/>
                  </a:moveTo>
                  <a:lnTo>
                    <a:pt x="55499" y="0"/>
                  </a:lnTo>
                  <a:lnTo>
                    <a:pt x="33914" y="4367"/>
                  </a:lnTo>
                  <a:lnTo>
                    <a:pt x="16271" y="16271"/>
                  </a:lnTo>
                  <a:lnTo>
                    <a:pt x="4367" y="33914"/>
                  </a:lnTo>
                  <a:lnTo>
                    <a:pt x="0" y="55498"/>
                  </a:lnTo>
                  <a:lnTo>
                    <a:pt x="0" y="499236"/>
                  </a:lnTo>
                  <a:lnTo>
                    <a:pt x="4367" y="520821"/>
                  </a:lnTo>
                  <a:lnTo>
                    <a:pt x="16271" y="538464"/>
                  </a:lnTo>
                  <a:lnTo>
                    <a:pt x="33914" y="550368"/>
                  </a:lnTo>
                  <a:lnTo>
                    <a:pt x="55499" y="554735"/>
                  </a:lnTo>
                  <a:lnTo>
                    <a:pt x="818134" y="554735"/>
                  </a:lnTo>
                  <a:lnTo>
                    <a:pt x="839718" y="550368"/>
                  </a:lnTo>
                  <a:lnTo>
                    <a:pt x="857361" y="538464"/>
                  </a:lnTo>
                  <a:lnTo>
                    <a:pt x="869265" y="520821"/>
                  </a:lnTo>
                  <a:lnTo>
                    <a:pt x="873633" y="499236"/>
                  </a:lnTo>
                  <a:lnTo>
                    <a:pt x="873633" y="55498"/>
                  </a:lnTo>
                  <a:lnTo>
                    <a:pt x="869265" y="33914"/>
                  </a:lnTo>
                  <a:lnTo>
                    <a:pt x="857361" y="16271"/>
                  </a:lnTo>
                  <a:lnTo>
                    <a:pt x="839718" y="4367"/>
                  </a:lnTo>
                  <a:lnTo>
                    <a:pt x="818134" y="0"/>
                  </a:lnTo>
                  <a:close/>
                </a:path>
              </a:pathLst>
            </a:custGeom>
            <a:solidFill>
              <a:srgbClr val="FFFFFF">
                <a:alpha val="90194"/>
              </a:srgbClr>
            </a:solidFill>
          </p:spPr>
          <p:txBody>
            <a:bodyPr wrap="square" lIns="0" tIns="0" rIns="0" bIns="0" rtlCol="0"/>
            <a:lstStyle/>
            <a:p>
              <a:endParaRPr>
                <a:solidFill>
                  <a:schemeClr val="bg1"/>
                </a:solidFill>
              </a:endParaRPr>
            </a:p>
          </p:txBody>
        </p:sp>
        <p:sp>
          <p:nvSpPr>
            <p:cNvPr id="66" name="object 66"/>
            <p:cNvSpPr/>
            <p:nvPr/>
          </p:nvSpPr>
          <p:spPr>
            <a:xfrm>
              <a:off x="5820410" y="4539868"/>
              <a:ext cx="873760" cy="554990"/>
            </a:xfrm>
            <a:custGeom>
              <a:avLst/>
              <a:gdLst/>
              <a:ahLst/>
              <a:cxnLst/>
              <a:rect l="l" t="t" r="r" b="b"/>
              <a:pathLst>
                <a:path w="873759" h="554989">
                  <a:moveTo>
                    <a:pt x="0" y="55498"/>
                  </a:moveTo>
                  <a:lnTo>
                    <a:pt x="4367" y="33914"/>
                  </a:lnTo>
                  <a:lnTo>
                    <a:pt x="16271" y="16271"/>
                  </a:lnTo>
                  <a:lnTo>
                    <a:pt x="33914" y="4367"/>
                  </a:lnTo>
                  <a:lnTo>
                    <a:pt x="55499" y="0"/>
                  </a:lnTo>
                  <a:lnTo>
                    <a:pt x="818134" y="0"/>
                  </a:lnTo>
                  <a:lnTo>
                    <a:pt x="839718" y="4367"/>
                  </a:lnTo>
                  <a:lnTo>
                    <a:pt x="857361" y="16271"/>
                  </a:lnTo>
                  <a:lnTo>
                    <a:pt x="869265" y="33914"/>
                  </a:lnTo>
                  <a:lnTo>
                    <a:pt x="873633" y="55498"/>
                  </a:lnTo>
                  <a:lnTo>
                    <a:pt x="873633" y="499236"/>
                  </a:lnTo>
                  <a:lnTo>
                    <a:pt x="869265" y="520821"/>
                  </a:lnTo>
                  <a:lnTo>
                    <a:pt x="857361" y="538464"/>
                  </a:lnTo>
                  <a:lnTo>
                    <a:pt x="839718" y="550368"/>
                  </a:lnTo>
                  <a:lnTo>
                    <a:pt x="818134" y="554735"/>
                  </a:lnTo>
                  <a:lnTo>
                    <a:pt x="55499" y="554735"/>
                  </a:lnTo>
                  <a:lnTo>
                    <a:pt x="33914" y="550368"/>
                  </a:lnTo>
                  <a:lnTo>
                    <a:pt x="16271" y="538464"/>
                  </a:lnTo>
                  <a:lnTo>
                    <a:pt x="4367" y="520821"/>
                  </a:lnTo>
                  <a:lnTo>
                    <a:pt x="0" y="499236"/>
                  </a:lnTo>
                  <a:lnTo>
                    <a:pt x="0" y="55498"/>
                  </a:lnTo>
                  <a:close/>
                </a:path>
              </a:pathLst>
            </a:custGeom>
            <a:ln w="19050">
              <a:solidFill>
                <a:srgbClr val="7ED13A"/>
              </a:solidFill>
            </a:ln>
          </p:spPr>
          <p:txBody>
            <a:bodyPr wrap="square" lIns="0" tIns="0" rIns="0" bIns="0" rtlCol="0"/>
            <a:lstStyle/>
            <a:p>
              <a:endParaRPr>
                <a:solidFill>
                  <a:schemeClr val="bg1"/>
                </a:solidFill>
              </a:endParaRPr>
            </a:p>
          </p:txBody>
        </p:sp>
      </p:grpSp>
      <p:sp>
        <p:nvSpPr>
          <p:cNvPr id="67" name="object 67"/>
          <p:cNvSpPr txBox="1"/>
          <p:nvPr/>
        </p:nvSpPr>
        <p:spPr>
          <a:xfrm>
            <a:off x="6048502" y="4718430"/>
            <a:ext cx="417830" cy="166071"/>
          </a:xfrm>
          <a:prstGeom prst="rect">
            <a:avLst/>
          </a:prstGeom>
        </p:spPr>
        <p:txBody>
          <a:bodyPr vert="horz" wrap="square" lIns="0" tIns="12065" rIns="0" bIns="0" rtlCol="0">
            <a:spAutoFit/>
          </a:bodyPr>
          <a:lstStyle/>
          <a:p>
            <a:pPr marL="12700">
              <a:lnSpc>
                <a:spcPct val="100000"/>
              </a:lnSpc>
              <a:spcBef>
                <a:spcPts val="95"/>
              </a:spcBef>
            </a:pPr>
            <a:r>
              <a:rPr sz="1000" spc="-10" dirty="0">
                <a:solidFill>
                  <a:schemeClr val="bg1"/>
                </a:solidFill>
                <a:latin typeface="Arial"/>
                <a:cs typeface="Arial"/>
              </a:rPr>
              <a:t>P</a:t>
            </a:r>
            <a:r>
              <a:rPr sz="1000" spc="-5" dirty="0">
                <a:solidFill>
                  <a:schemeClr val="bg1"/>
                </a:solidFill>
                <a:latin typeface="Arial"/>
                <a:cs typeface="Arial"/>
              </a:rPr>
              <a:t>r</a:t>
            </a:r>
            <a:r>
              <a:rPr sz="1000" spc="-10" dirty="0">
                <a:solidFill>
                  <a:schemeClr val="bg1"/>
                </a:solidFill>
                <a:latin typeface="Arial"/>
                <a:cs typeface="Arial"/>
              </a:rPr>
              <a:t>i</a:t>
            </a:r>
            <a:r>
              <a:rPr sz="1000" spc="-15" dirty="0">
                <a:solidFill>
                  <a:schemeClr val="bg1"/>
                </a:solidFill>
                <a:latin typeface="Arial"/>
                <a:cs typeface="Arial"/>
              </a:rPr>
              <a:t>v</a:t>
            </a:r>
            <a:r>
              <a:rPr sz="1000" spc="-5" dirty="0">
                <a:solidFill>
                  <a:schemeClr val="bg1"/>
                </a:solidFill>
                <a:latin typeface="Arial"/>
                <a:cs typeface="Arial"/>
              </a:rPr>
              <a:t>ate</a:t>
            </a:r>
            <a:endParaRPr sz="1000">
              <a:solidFill>
                <a:schemeClr val="bg1"/>
              </a:solidFill>
              <a:latin typeface="Arial"/>
              <a:cs typeface="Arial"/>
            </a:endParaRPr>
          </a:p>
        </p:txBody>
      </p:sp>
      <p:grpSp>
        <p:nvGrpSpPr>
          <p:cNvPr id="68" name="object 68"/>
          <p:cNvGrpSpPr/>
          <p:nvPr/>
        </p:nvGrpSpPr>
        <p:grpSpPr>
          <a:xfrm>
            <a:off x="6781545" y="4438141"/>
            <a:ext cx="989965" cy="666115"/>
            <a:chOff x="6781545" y="4438141"/>
            <a:chExt cx="989965" cy="666115"/>
          </a:xfrm>
        </p:grpSpPr>
        <p:sp>
          <p:nvSpPr>
            <p:cNvPr id="69" name="object 69"/>
            <p:cNvSpPr/>
            <p:nvPr/>
          </p:nvSpPr>
          <p:spPr>
            <a:xfrm>
              <a:off x="6791070" y="4447666"/>
              <a:ext cx="873760" cy="554990"/>
            </a:xfrm>
            <a:custGeom>
              <a:avLst/>
              <a:gdLst/>
              <a:ahLst/>
              <a:cxnLst/>
              <a:rect l="l" t="t" r="r" b="b"/>
              <a:pathLst>
                <a:path w="873759" h="554989">
                  <a:moveTo>
                    <a:pt x="818133" y="0"/>
                  </a:moveTo>
                  <a:lnTo>
                    <a:pt x="55499" y="0"/>
                  </a:lnTo>
                  <a:lnTo>
                    <a:pt x="33914" y="4367"/>
                  </a:lnTo>
                  <a:lnTo>
                    <a:pt x="16271" y="16271"/>
                  </a:lnTo>
                  <a:lnTo>
                    <a:pt x="4367" y="33914"/>
                  </a:lnTo>
                  <a:lnTo>
                    <a:pt x="0" y="55498"/>
                  </a:lnTo>
                  <a:lnTo>
                    <a:pt x="0" y="499236"/>
                  </a:lnTo>
                  <a:lnTo>
                    <a:pt x="4367" y="520821"/>
                  </a:lnTo>
                  <a:lnTo>
                    <a:pt x="16271" y="538464"/>
                  </a:lnTo>
                  <a:lnTo>
                    <a:pt x="33914" y="550368"/>
                  </a:lnTo>
                  <a:lnTo>
                    <a:pt x="55499" y="554735"/>
                  </a:lnTo>
                  <a:lnTo>
                    <a:pt x="818133" y="554735"/>
                  </a:lnTo>
                  <a:lnTo>
                    <a:pt x="839698" y="550368"/>
                  </a:lnTo>
                  <a:lnTo>
                    <a:pt x="857297" y="538464"/>
                  </a:lnTo>
                  <a:lnTo>
                    <a:pt x="869158" y="520821"/>
                  </a:lnTo>
                  <a:lnTo>
                    <a:pt x="873505" y="499236"/>
                  </a:lnTo>
                  <a:lnTo>
                    <a:pt x="873505" y="55498"/>
                  </a:lnTo>
                  <a:lnTo>
                    <a:pt x="869158" y="33914"/>
                  </a:lnTo>
                  <a:lnTo>
                    <a:pt x="857297" y="16271"/>
                  </a:lnTo>
                  <a:lnTo>
                    <a:pt x="839698" y="4367"/>
                  </a:lnTo>
                  <a:lnTo>
                    <a:pt x="818133" y="0"/>
                  </a:lnTo>
                  <a:close/>
                </a:path>
              </a:pathLst>
            </a:custGeom>
            <a:solidFill>
              <a:srgbClr val="7ED13A"/>
            </a:solidFill>
          </p:spPr>
          <p:txBody>
            <a:bodyPr wrap="square" lIns="0" tIns="0" rIns="0" bIns="0" rtlCol="0"/>
            <a:lstStyle/>
            <a:p>
              <a:endParaRPr>
                <a:solidFill>
                  <a:schemeClr val="bg1"/>
                </a:solidFill>
              </a:endParaRPr>
            </a:p>
          </p:txBody>
        </p:sp>
        <p:sp>
          <p:nvSpPr>
            <p:cNvPr id="70" name="object 70"/>
            <p:cNvSpPr/>
            <p:nvPr/>
          </p:nvSpPr>
          <p:spPr>
            <a:xfrm>
              <a:off x="6791070" y="4447666"/>
              <a:ext cx="873760" cy="554990"/>
            </a:xfrm>
            <a:custGeom>
              <a:avLst/>
              <a:gdLst/>
              <a:ahLst/>
              <a:cxnLst/>
              <a:rect l="l" t="t" r="r" b="b"/>
              <a:pathLst>
                <a:path w="873759" h="554989">
                  <a:moveTo>
                    <a:pt x="0" y="55498"/>
                  </a:moveTo>
                  <a:lnTo>
                    <a:pt x="4367" y="33914"/>
                  </a:lnTo>
                  <a:lnTo>
                    <a:pt x="16271" y="16271"/>
                  </a:lnTo>
                  <a:lnTo>
                    <a:pt x="33914" y="4367"/>
                  </a:lnTo>
                  <a:lnTo>
                    <a:pt x="55499" y="0"/>
                  </a:lnTo>
                  <a:lnTo>
                    <a:pt x="818133" y="0"/>
                  </a:lnTo>
                  <a:lnTo>
                    <a:pt x="839698" y="4367"/>
                  </a:lnTo>
                  <a:lnTo>
                    <a:pt x="857297" y="16271"/>
                  </a:lnTo>
                  <a:lnTo>
                    <a:pt x="869158" y="33914"/>
                  </a:lnTo>
                  <a:lnTo>
                    <a:pt x="873505" y="55498"/>
                  </a:lnTo>
                  <a:lnTo>
                    <a:pt x="873505" y="499236"/>
                  </a:lnTo>
                  <a:lnTo>
                    <a:pt x="869158" y="520821"/>
                  </a:lnTo>
                  <a:lnTo>
                    <a:pt x="857297" y="538464"/>
                  </a:lnTo>
                  <a:lnTo>
                    <a:pt x="839698" y="550368"/>
                  </a:lnTo>
                  <a:lnTo>
                    <a:pt x="818133" y="554735"/>
                  </a:lnTo>
                  <a:lnTo>
                    <a:pt x="55499" y="554735"/>
                  </a:lnTo>
                  <a:lnTo>
                    <a:pt x="33914" y="550368"/>
                  </a:lnTo>
                  <a:lnTo>
                    <a:pt x="16271" y="538464"/>
                  </a:lnTo>
                  <a:lnTo>
                    <a:pt x="4367" y="520821"/>
                  </a:lnTo>
                  <a:lnTo>
                    <a:pt x="0" y="499236"/>
                  </a:lnTo>
                  <a:lnTo>
                    <a:pt x="0" y="55498"/>
                  </a:lnTo>
                  <a:close/>
                </a:path>
              </a:pathLst>
            </a:custGeom>
            <a:ln w="19050">
              <a:solidFill>
                <a:srgbClr val="FFFFFF"/>
              </a:solidFill>
            </a:ln>
          </p:spPr>
          <p:txBody>
            <a:bodyPr wrap="square" lIns="0" tIns="0" rIns="0" bIns="0" rtlCol="0"/>
            <a:lstStyle/>
            <a:p>
              <a:endParaRPr>
                <a:solidFill>
                  <a:schemeClr val="bg1"/>
                </a:solidFill>
              </a:endParaRPr>
            </a:p>
          </p:txBody>
        </p:sp>
        <p:sp>
          <p:nvSpPr>
            <p:cNvPr id="71" name="object 71"/>
            <p:cNvSpPr/>
            <p:nvPr/>
          </p:nvSpPr>
          <p:spPr>
            <a:xfrm>
              <a:off x="6888098" y="4539868"/>
              <a:ext cx="873760" cy="554990"/>
            </a:xfrm>
            <a:custGeom>
              <a:avLst/>
              <a:gdLst/>
              <a:ahLst/>
              <a:cxnLst/>
              <a:rect l="l" t="t" r="r" b="b"/>
              <a:pathLst>
                <a:path w="873759" h="554989">
                  <a:moveTo>
                    <a:pt x="818133" y="0"/>
                  </a:moveTo>
                  <a:lnTo>
                    <a:pt x="55499" y="0"/>
                  </a:lnTo>
                  <a:lnTo>
                    <a:pt x="33914" y="4367"/>
                  </a:lnTo>
                  <a:lnTo>
                    <a:pt x="16271" y="16271"/>
                  </a:lnTo>
                  <a:lnTo>
                    <a:pt x="4367" y="33914"/>
                  </a:lnTo>
                  <a:lnTo>
                    <a:pt x="0" y="55498"/>
                  </a:lnTo>
                  <a:lnTo>
                    <a:pt x="0" y="499236"/>
                  </a:lnTo>
                  <a:lnTo>
                    <a:pt x="4367" y="520821"/>
                  </a:lnTo>
                  <a:lnTo>
                    <a:pt x="16271" y="538464"/>
                  </a:lnTo>
                  <a:lnTo>
                    <a:pt x="33914" y="550368"/>
                  </a:lnTo>
                  <a:lnTo>
                    <a:pt x="55499" y="554735"/>
                  </a:lnTo>
                  <a:lnTo>
                    <a:pt x="818133" y="554735"/>
                  </a:lnTo>
                  <a:lnTo>
                    <a:pt x="839718" y="550368"/>
                  </a:lnTo>
                  <a:lnTo>
                    <a:pt x="857361" y="538464"/>
                  </a:lnTo>
                  <a:lnTo>
                    <a:pt x="869265" y="520821"/>
                  </a:lnTo>
                  <a:lnTo>
                    <a:pt x="873632" y="499236"/>
                  </a:lnTo>
                  <a:lnTo>
                    <a:pt x="873632" y="55498"/>
                  </a:lnTo>
                  <a:lnTo>
                    <a:pt x="869265" y="33914"/>
                  </a:lnTo>
                  <a:lnTo>
                    <a:pt x="857361" y="16271"/>
                  </a:lnTo>
                  <a:lnTo>
                    <a:pt x="839718" y="4367"/>
                  </a:lnTo>
                  <a:lnTo>
                    <a:pt x="818133" y="0"/>
                  </a:lnTo>
                  <a:close/>
                </a:path>
              </a:pathLst>
            </a:custGeom>
            <a:solidFill>
              <a:srgbClr val="FFFFFF">
                <a:alpha val="90194"/>
              </a:srgbClr>
            </a:solidFill>
          </p:spPr>
          <p:txBody>
            <a:bodyPr wrap="square" lIns="0" tIns="0" rIns="0" bIns="0" rtlCol="0"/>
            <a:lstStyle/>
            <a:p>
              <a:endParaRPr>
                <a:solidFill>
                  <a:schemeClr val="bg1"/>
                </a:solidFill>
              </a:endParaRPr>
            </a:p>
          </p:txBody>
        </p:sp>
        <p:sp>
          <p:nvSpPr>
            <p:cNvPr id="72" name="object 72"/>
            <p:cNvSpPr/>
            <p:nvPr/>
          </p:nvSpPr>
          <p:spPr>
            <a:xfrm>
              <a:off x="6888098" y="4539868"/>
              <a:ext cx="873760" cy="554990"/>
            </a:xfrm>
            <a:custGeom>
              <a:avLst/>
              <a:gdLst/>
              <a:ahLst/>
              <a:cxnLst/>
              <a:rect l="l" t="t" r="r" b="b"/>
              <a:pathLst>
                <a:path w="873759" h="554989">
                  <a:moveTo>
                    <a:pt x="0" y="55498"/>
                  </a:moveTo>
                  <a:lnTo>
                    <a:pt x="4367" y="33914"/>
                  </a:lnTo>
                  <a:lnTo>
                    <a:pt x="16271" y="16271"/>
                  </a:lnTo>
                  <a:lnTo>
                    <a:pt x="33914" y="4367"/>
                  </a:lnTo>
                  <a:lnTo>
                    <a:pt x="55499" y="0"/>
                  </a:lnTo>
                  <a:lnTo>
                    <a:pt x="818133" y="0"/>
                  </a:lnTo>
                  <a:lnTo>
                    <a:pt x="839718" y="4367"/>
                  </a:lnTo>
                  <a:lnTo>
                    <a:pt x="857361" y="16271"/>
                  </a:lnTo>
                  <a:lnTo>
                    <a:pt x="869265" y="33914"/>
                  </a:lnTo>
                  <a:lnTo>
                    <a:pt x="873632" y="55498"/>
                  </a:lnTo>
                  <a:lnTo>
                    <a:pt x="873632" y="499236"/>
                  </a:lnTo>
                  <a:lnTo>
                    <a:pt x="869265" y="520821"/>
                  </a:lnTo>
                  <a:lnTo>
                    <a:pt x="857361" y="538464"/>
                  </a:lnTo>
                  <a:lnTo>
                    <a:pt x="839718" y="550368"/>
                  </a:lnTo>
                  <a:lnTo>
                    <a:pt x="818133" y="554735"/>
                  </a:lnTo>
                  <a:lnTo>
                    <a:pt x="55499" y="554735"/>
                  </a:lnTo>
                  <a:lnTo>
                    <a:pt x="33914" y="550368"/>
                  </a:lnTo>
                  <a:lnTo>
                    <a:pt x="16271" y="538464"/>
                  </a:lnTo>
                  <a:lnTo>
                    <a:pt x="4367" y="520821"/>
                  </a:lnTo>
                  <a:lnTo>
                    <a:pt x="0" y="499236"/>
                  </a:lnTo>
                  <a:lnTo>
                    <a:pt x="0" y="55498"/>
                  </a:lnTo>
                  <a:close/>
                </a:path>
              </a:pathLst>
            </a:custGeom>
            <a:ln w="19050">
              <a:solidFill>
                <a:srgbClr val="7ED13A"/>
              </a:solidFill>
            </a:ln>
          </p:spPr>
          <p:txBody>
            <a:bodyPr wrap="square" lIns="0" tIns="0" rIns="0" bIns="0" rtlCol="0"/>
            <a:lstStyle/>
            <a:p>
              <a:endParaRPr>
                <a:solidFill>
                  <a:schemeClr val="bg1"/>
                </a:solidFill>
              </a:endParaRPr>
            </a:p>
          </p:txBody>
        </p:sp>
      </p:grpSp>
      <p:sp>
        <p:nvSpPr>
          <p:cNvPr id="73" name="object 73"/>
          <p:cNvSpPr txBox="1"/>
          <p:nvPr/>
        </p:nvSpPr>
        <p:spPr>
          <a:xfrm>
            <a:off x="7140702" y="4718430"/>
            <a:ext cx="367665" cy="166071"/>
          </a:xfrm>
          <a:prstGeom prst="rect">
            <a:avLst/>
          </a:prstGeom>
        </p:spPr>
        <p:txBody>
          <a:bodyPr vert="horz" wrap="square" lIns="0" tIns="12065" rIns="0" bIns="0" rtlCol="0">
            <a:spAutoFit/>
          </a:bodyPr>
          <a:lstStyle/>
          <a:p>
            <a:pPr marL="12700">
              <a:lnSpc>
                <a:spcPct val="100000"/>
              </a:lnSpc>
              <a:spcBef>
                <a:spcPts val="95"/>
              </a:spcBef>
            </a:pPr>
            <a:r>
              <a:rPr sz="1000" spc="-10" dirty="0">
                <a:solidFill>
                  <a:schemeClr val="bg1"/>
                </a:solidFill>
                <a:latin typeface="Arial"/>
                <a:cs typeface="Arial"/>
              </a:rPr>
              <a:t>P</a:t>
            </a:r>
            <a:r>
              <a:rPr sz="1000" spc="-5" dirty="0">
                <a:solidFill>
                  <a:schemeClr val="bg1"/>
                </a:solidFill>
                <a:latin typeface="Arial"/>
                <a:cs typeface="Arial"/>
              </a:rPr>
              <a:t>u</a:t>
            </a:r>
            <a:r>
              <a:rPr sz="1000" spc="-10" dirty="0">
                <a:solidFill>
                  <a:schemeClr val="bg1"/>
                </a:solidFill>
                <a:latin typeface="Arial"/>
                <a:cs typeface="Arial"/>
              </a:rPr>
              <a:t>bli</a:t>
            </a:r>
            <a:r>
              <a:rPr sz="1000" spc="-5" dirty="0">
                <a:solidFill>
                  <a:schemeClr val="bg1"/>
                </a:solidFill>
                <a:latin typeface="Arial"/>
                <a:cs typeface="Arial"/>
              </a:rPr>
              <a:t>c</a:t>
            </a:r>
            <a:endParaRPr sz="1000">
              <a:solidFill>
                <a:schemeClr val="bg1"/>
              </a:solidFill>
              <a:latin typeface="Arial"/>
              <a:cs typeface="Arial"/>
            </a:endParaRPr>
          </a:p>
        </p:txBody>
      </p:sp>
      <p:grpSp>
        <p:nvGrpSpPr>
          <p:cNvPr id="74" name="object 74"/>
          <p:cNvGrpSpPr/>
          <p:nvPr/>
        </p:nvGrpSpPr>
        <p:grpSpPr>
          <a:xfrm>
            <a:off x="8383016" y="3629405"/>
            <a:ext cx="989965" cy="666115"/>
            <a:chOff x="8383016" y="3629405"/>
            <a:chExt cx="989965" cy="666115"/>
          </a:xfrm>
        </p:grpSpPr>
        <p:sp>
          <p:nvSpPr>
            <p:cNvPr id="75" name="object 75"/>
            <p:cNvSpPr/>
            <p:nvPr/>
          </p:nvSpPr>
          <p:spPr>
            <a:xfrm>
              <a:off x="8392541" y="3638930"/>
              <a:ext cx="873760" cy="554990"/>
            </a:xfrm>
            <a:custGeom>
              <a:avLst/>
              <a:gdLst/>
              <a:ahLst/>
              <a:cxnLst/>
              <a:rect l="l" t="t" r="r" b="b"/>
              <a:pathLst>
                <a:path w="873759" h="554989">
                  <a:moveTo>
                    <a:pt x="818133" y="0"/>
                  </a:moveTo>
                  <a:lnTo>
                    <a:pt x="55499" y="0"/>
                  </a:lnTo>
                  <a:lnTo>
                    <a:pt x="33914" y="4367"/>
                  </a:lnTo>
                  <a:lnTo>
                    <a:pt x="16271" y="16271"/>
                  </a:lnTo>
                  <a:lnTo>
                    <a:pt x="4367" y="33914"/>
                  </a:lnTo>
                  <a:lnTo>
                    <a:pt x="0" y="55499"/>
                  </a:lnTo>
                  <a:lnTo>
                    <a:pt x="0" y="499237"/>
                  </a:lnTo>
                  <a:lnTo>
                    <a:pt x="4367" y="520821"/>
                  </a:lnTo>
                  <a:lnTo>
                    <a:pt x="16271" y="538464"/>
                  </a:lnTo>
                  <a:lnTo>
                    <a:pt x="33914" y="550368"/>
                  </a:lnTo>
                  <a:lnTo>
                    <a:pt x="55499" y="554736"/>
                  </a:lnTo>
                  <a:lnTo>
                    <a:pt x="818133" y="554736"/>
                  </a:lnTo>
                  <a:lnTo>
                    <a:pt x="839698" y="550368"/>
                  </a:lnTo>
                  <a:lnTo>
                    <a:pt x="857297" y="538464"/>
                  </a:lnTo>
                  <a:lnTo>
                    <a:pt x="869158" y="520821"/>
                  </a:lnTo>
                  <a:lnTo>
                    <a:pt x="873505" y="499237"/>
                  </a:lnTo>
                  <a:lnTo>
                    <a:pt x="873505" y="55499"/>
                  </a:lnTo>
                  <a:lnTo>
                    <a:pt x="869158" y="33914"/>
                  </a:lnTo>
                  <a:lnTo>
                    <a:pt x="857297" y="16271"/>
                  </a:lnTo>
                  <a:lnTo>
                    <a:pt x="839698" y="4367"/>
                  </a:lnTo>
                  <a:lnTo>
                    <a:pt x="818133" y="0"/>
                  </a:lnTo>
                  <a:close/>
                </a:path>
              </a:pathLst>
            </a:custGeom>
            <a:solidFill>
              <a:srgbClr val="7ED13A"/>
            </a:solidFill>
          </p:spPr>
          <p:txBody>
            <a:bodyPr wrap="square" lIns="0" tIns="0" rIns="0" bIns="0" rtlCol="0"/>
            <a:lstStyle/>
            <a:p>
              <a:endParaRPr>
                <a:solidFill>
                  <a:schemeClr val="bg1"/>
                </a:solidFill>
              </a:endParaRPr>
            </a:p>
          </p:txBody>
        </p:sp>
        <p:sp>
          <p:nvSpPr>
            <p:cNvPr id="76" name="object 76"/>
            <p:cNvSpPr/>
            <p:nvPr/>
          </p:nvSpPr>
          <p:spPr>
            <a:xfrm>
              <a:off x="8392541" y="3638930"/>
              <a:ext cx="873760" cy="554990"/>
            </a:xfrm>
            <a:custGeom>
              <a:avLst/>
              <a:gdLst/>
              <a:ahLst/>
              <a:cxnLst/>
              <a:rect l="l" t="t" r="r" b="b"/>
              <a:pathLst>
                <a:path w="873759" h="554989">
                  <a:moveTo>
                    <a:pt x="0" y="55499"/>
                  </a:moveTo>
                  <a:lnTo>
                    <a:pt x="4367" y="33914"/>
                  </a:lnTo>
                  <a:lnTo>
                    <a:pt x="16271" y="16271"/>
                  </a:lnTo>
                  <a:lnTo>
                    <a:pt x="33914" y="4367"/>
                  </a:lnTo>
                  <a:lnTo>
                    <a:pt x="55499" y="0"/>
                  </a:lnTo>
                  <a:lnTo>
                    <a:pt x="818133" y="0"/>
                  </a:lnTo>
                  <a:lnTo>
                    <a:pt x="839698" y="4367"/>
                  </a:lnTo>
                  <a:lnTo>
                    <a:pt x="857297" y="16271"/>
                  </a:lnTo>
                  <a:lnTo>
                    <a:pt x="869158" y="33914"/>
                  </a:lnTo>
                  <a:lnTo>
                    <a:pt x="873505" y="55499"/>
                  </a:lnTo>
                  <a:lnTo>
                    <a:pt x="873505" y="499237"/>
                  </a:lnTo>
                  <a:lnTo>
                    <a:pt x="869158" y="520821"/>
                  </a:lnTo>
                  <a:lnTo>
                    <a:pt x="857297" y="538464"/>
                  </a:lnTo>
                  <a:lnTo>
                    <a:pt x="839698" y="550368"/>
                  </a:lnTo>
                  <a:lnTo>
                    <a:pt x="818133" y="554736"/>
                  </a:lnTo>
                  <a:lnTo>
                    <a:pt x="55499" y="554736"/>
                  </a:lnTo>
                  <a:lnTo>
                    <a:pt x="33914" y="550368"/>
                  </a:lnTo>
                  <a:lnTo>
                    <a:pt x="16271" y="538464"/>
                  </a:lnTo>
                  <a:lnTo>
                    <a:pt x="4367" y="520821"/>
                  </a:lnTo>
                  <a:lnTo>
                    <a:pt x="0" y="499237"/>
                  </a:lnTo>
                  <a:lnTo>
                    <a:pt x="0" y="55499"/>
                  </a:lnTo>
                  <a:close/>
                </a:path>
              </a:pathLst>
            </a:custGeom>
            <a:ln w="19050">
              <a:solidFill>
                <a:srgbClr val="FFFFFF"/>
              </a:solidFill>
            </a:ln>
          </p:spPr>
          <p:txBody>
            <a:bodyPr wrap="square" lIns="0" tIns="0" rIns="0" bIns="0" rtlCol="0"/>
            <a:lstStyle/>
            <a:p>
              <a:endParaRPr>
                <a:solidFill>
                  <a:schemeClr val="bg1"/>
                </a:solidFill>
              </a:endParaRPr>
            </a:p>
          </p:txBody>
        </p:sp>
        <p:sp>
          <p:nvSpPr>
            <p:cNvPr id="77" name="object 77"/>
            <p:cNvSpPr/>
            <p:nvPr/>
          </p:nvSpPr>
          <p:spPr>
            <a:xfrm>
              <a:off x="8489569" y="3731132"/>
              <a:ext cx="873760" cy="554990"/>
            </a:xfrm>
            <a:custGeom>
              <a:avLst/>
              <a:gdLst/>
              <a:ahLst/>
              <a:cxnLst/>
              <a:rect l="l" t="t" r="r" b="b"/>
              <a:pathLst>
                <a:path w="873759" h="554989">
                  <a:moveTo>
                    <a:pt x="818133" y="0"/>
                  </a:moveTo>
                  <a:lnTo>
                    <a:pt x="55499" y="0"/>
                  </a:lnTo>
                  <a:lnTo>
                    <a:pt x="33914" y="4367"/>
                  </a:lnTo>
                  <a:lnTo>
                    <a:pt x="16271" y="16271"/>
                  </a:lnTo>
                  <a:lnTo>
                    <a:pt x="4367" y="33914"/>
                  </a:lnTo>
                  <a:lnTo>
                    <a:pt x="0" y="55499"/>
                  </a:lnTo>
                  <a:lnTo>
                    <a:pt x="0" y="499237"/>
                  </a:lnTo>
                  <a:lnTo>
                    <a:pt x="4367" y="520821"/>
                  </a:lnTo>
                  <a:lnTo>
                    <a:pt x="16271" y="538464"/>
                  </a:lnTo>
                  <a:lnTo>
                    <a:pt x="33914" y="550368"/>
                  </a:lnTo>
                  <a:lnTo>
                    <a:pt x="55499" y="554736"/>
                  </a:lnTo>
                  <a:lnTo>
                    <a:pt x="818133" y="554736"/>
                  </a:lnTo>
                  <a:lnTo>
                    <a:pt x="839718" y="550368"/>
                  </a:lnTo>
                  <a:lnTo>
                    <a:pt x="857361" y="538464"/>
                  </a:lnTo>
                  <a:lnTo>
                    <a:pt x="869265" y="520821"/>
                  </a:lnTo>
                  <a:lnTo>
                    <a:pt x="873632" y="499237"/>
                  </a:lnTo>
                  <a:lnTo>
                    <a:pt x="873632" y="55499"/>
                  </a:lnTo>
                  <a:lnTo>
                    <a:pt x="869265" y="33914"/>
                  </a:lnTo>
                  <a:lnTo>
                    <a:pt x="857361" y="16271"/>
                  </a:lnTo>
                  <a:lnTo>
                    <a:pt x="839718" y="4367"/>
                  </a:lnTo>
                  <a:lnTo>
                    <a:pt x="818133" y="0"/>
                  </a:lnTo>
                  <a:close/>
                </a:path>
              </a:pathLst>
            </a:custGeom>
            <a:solidFill>
              <a:srgbClr val="FFFFFF">
                <a:alpha val="90194"/>
              </a:srgbClr>
            </a:solidFill>
          </p:spPr>
          <p:txBody>
            <a:bodyPr wrap="square" lIns="0" tIns="0" rIns="0" bIns="0" rtlCol="0"/>
            <a:lstStyle/>
            <a:p>
              <a:endParaRPr>
                <a:solidFill>
                  <a:schemeClr val="bg1"/>
                </a:solidFill>
              </a:endParaRPr>
            </a:p>
          </p:txBody>
        </p:sp>
        <p:sp>
          <p:nvSpPr>
            <p:cNvPr id="78" name="object 78"/>
            <p:cNvSpPr/>
            <p:nvPr/>
          </p:nvSpPr>
          <p:spPr>
            <a:xfrm>
              <a:off x="8489569" y="3731132"/>
              <a:ext cx="873760" cy="554990"/>
            </a:xfrm>
            <a:custGeom>
              <a:avLst/>
              <a:gdLst/>
              <a:ahLst/>
              <a:cxnLst/>
              <a:rect l="l" t="t" r="r" b="b"/>
              <a:pathLst>
                <a:path w="873759" h="554989">
                  <a:moveTo>
                    <a:pt x="0" y="55499"/>
                  </a:moveTo>
                  <a:lnTo>
                    <a:pt x="4367" y="33914"/>
                  </a:lnTo>
                  <a:lnTo>
                    <a:pt x="16271" y="16271"/>
                  </a:lnTo>
                  <a:lnTo>
                    <a:pt x="33914" y="4367"/>
                  </a:lnTo>
                  <a:lnTo>
                    <a:pt x="55499" y="0"/>
                  </a:lnTo>
                  <a:lnTo>
                    <a:pt x="818133" y="0"/>
                  </a:lnTo>
                  <a:lnTo>
                    <a:pt x="839718" y="4367"/>
                  </a:lnTo>
                  <a:lnTo>
                    <a:pt x="857361" y="16271"/>
                  </a:lnTo>
                  <a:lnTo>
                    <a:pt x="869265" y="33914"/>
                  </a:lnTo>
                  <a:lnTo>
                    <a:pt x="873632" y="55499"/>
                  </a:lnTo>
                  <a:lnTo>
                    <a:pt x="873632" y="499237"/>
                  </a:lnTo>
                  <a:lnTo>
                    <a:pt x="869265" y="520821"/>
                  </a:lnTo>
                  <a:lnTo>
                    <a:pt x="857361" y="538464"/>
                  </a:lnTo>
                  <a:lnTo>
                    <a:pt x="839718" y="550368"/>
                  </a:lnTo>
                  <a:lnTo>
                    <a:pt x="818133" y="554736"/>
                  </a:lnTo>
                  <a:lnTo>
                    <a:pt x="55499" y="554736"/>
                  </a:lnTo>
                  <a:lnTo>
                    <a:pt x="33914" y="550368"/>
                  </a:lnTo>
                  <a:lnTo>
                    <a:pt x="16271" y="538464"/>
                  </a:lnTo>
                  <a:lnTo>
                    <a:pt x="4367" y="520821"/>
                  </a:lnTo>
                  <a:lnTo>
                    <a:pt x="0" y="499237"/>
                  </a:lnTo>
                  <a:lnTo>
                    <a:pt x="0" y="55499"/>
                  </a:lnTo>
                  <a:close/>
                </a:path>
              </a:pathLst>
            </a:custGeom>
            <a:ln w="19050">
              <a:solidFill>
                <a:srgbClr val="7ED13A"/>
              </a:solidFill>
            </a:ln>
          </p:spPr>
          <p:txBody>
            <a:bodyPr wrap="square" lIns="0" tIns="0" rIns="0" bIns="0" rtlCol="0"/>
            <a:lstStyle/>
            <a:p>
              <a:endParaRPr>
                <a:solidFill>
                  <a:schemeClr val="bg1"/>
                </a:solidFill>
              </a:endParaRPr>
            </a:p>
          </p:txBody>
        </p:sp>
      </p:grpSp>
      <p:sp>
        <p:nvSpPr>
          <p:cNvPr id="79" name="object 79"/>
          <p:cNvSpPr txBox="1"/>
          <p:nvPr/>
        </p:nvSpPr>
        <p:spPr>
          <a:xfrm>
            <a:off x="8710421" y="3909440"/>
            <a:ext cx="433070" cy="166071"/>
          </a:xfrm>
          <a:prstGeom prst="rect">
            <a:avLst/>
          </a:prstGeom>
        </p:spPr>
        <p:txBody>
          <a:bodyPr vert="horz" wrap="square" lIns="0" tIns="12065" rIns="0" bIns="0" rtlCol="0">
            <a:spAutoFit/>
          </a:bodyPr>
          <a:lstStyle/>
          <a:p>
            <a:pPr marL="12700">
              <a:lnSpc>
                <a:spcPct val="100000"/>
              </a:lnSpc>
              <a:spcBef>
                <a:spcPts val="95"/>
              </a:spcBef>
            </a:pPr>
            <a:r>
              <a:rPr sz="1000" spc="-5" dirty="0">
                <a:solidFill>
                  <a:schemeClr val="bg1"/>
                </a:solidFill>
                <a:latin typeface="Arial"/>
                <a:cs typeface="Arial"/>
              </a:rPr>
              <a:t>Con</a:t>
            </a:r>
            <a:r>
              <a:rPr sz="1000" spc="-10" dirty="0">
                <a:solidFill>
                  <a:schemeClr val="bg1"/>
                </a:solidFill>
                <a:latin typeface="Arial"/>
                <a:cs typeface="Arial"/>
              </a:rPr>
              <a:t>t</a:t>
            </a:r>
            <a:r>
              <a:rPr sz="1000" spc="-5" dirty="0">
                <a:solidFill>
                  <a:schemeClr val="bg1"/>
                </a:solidFill>
                <a:latin typeface="Arial"/>
                <a:cs typeface="Arial"/>
              </a:rPr>
              <a:t>rol</a:t>
            </a:r>
            <a:endParaRPr sz="1000">
              <a:solidFill>
                <a:schemeClr val="bg1"/>
              </a:solidFill>
              <a:latin typeface="Arial"/>
              <a:cs typeface="Arial"/>
            </a:endParaRPr>
          </a:p>
        </p:txBody>
      </p:sp>
      <p:grpSp>
        <p:nvGrpSpPr>
          <p:cNvPr id="80" name="object 80"/>
          <p:cNvGrpSpPr/>
          <p:nvPr/>
        </p:nvGrpSpPr>
        <p:grpSpPr>
          <a:xfrm>
            <a:off x="7849234" y="4438141"/>
            <a:ext cx="989965" cy="666115"/>
            <a:chOff x="7849234" y="4438141"/>
            <a:chExt cx="989965" cy="666115"/>
          </a:xfrm>
        </p:grpSpPr>
        <p:sp>
          <p:nvSpPr>
            <p:cNvPr id="81" name="object 81"/>
            <p:cNvSpPr/>
            <p:nvPr/>
          </p:nvSpPr>
          <p:spPr>
            <a:xfrm>
              <a:off x="7858759" y="4447666"/>
              <a:ext cx="873760" cy="554990"/>
            </a:xfrm>
            <a:custGeom>
              <a:avLst/>
              <a:gdLst/>
              <a:ahLst/>
              <a:cxnLst/>
              <a:rect l="l" t="t" r="r" b="b"/>
              <a:pathLst>
                <a:path w="873759" h="554989">
                  <a:moveTo>
                    <a:pt x="818007" y="0"/>
                  </a:moveTo>
                  <a:lnTo>
                    <a:pt x="55499" y="0"/>
                  </a:lnTo>
                  <a:lnTo>
                    <a:pt x="33861" y="4367"/>
                  </a:lnTo>
                  <a:lnTo>
                    <a:pt x="16224" y="16271"/>
                  </a:lnTo>
                  <a:lnTo>
                    <a:pt x="4349" y="33914"/>
                  </a:lnTo>
                  <a:lnTo>
                    <a:pt x="0" y="55498"/>
                  </a:lnTo>
                  <a:lnTo>
                    <a:pt x="0" y="499236"/>
                  </a:lnTo>
                  <a:lnTo>
                    <a:pt x="4349" y="520821"/>
                  </a:lnTo>
                  <a:lnTo>
                    <a:pt x="16224" y="538464"/>
                  </a:lnTo>
                  <a:lnTo>
                    <a:pt x="33861" y="550368"/>
                  </a:lnTo>
                  <a:lnTo>
                    <a:pt x="55499" y="554735"/>
                  </a:lnTo>
                  <a:lnTo>
                    <a:pt x="818007" y="554735"/>
                  </a:lnTo>
                  <a:lnTo>
                    <a:pt x="839644" y="550368"/>
                  </a:lnTo>
                  <a:lnTo>
                    <a:pt x="857281" y="538464"/>
                  </a:lnTo>
                  <a:lnTo>
                    <a:pt x="869156" y="520821"/>
                  </a:lnTo>
                  <a:lnTo>
                    <a:pt x="873506" y="499236"/>
                  </a:lnTo>
                  <a:lnTo>
                    <a:pt x="873506" y="55498"/>
                  </a:lnTo>
                  <a:lnTo>
                    <a:pt x="869156" y="33914"/>
                  </a:lnTo>
                  <a:lnTo>
                    <a:pt x="857281" y="16271"/>
                  </a:lnTo>
                  <a:lnTo>
                    <a:pt x="839644" y="4367"/>
                  </a:lnTo>
                  <a:lnTo>
                    <a:pt x="818007" y="0"/>
                  </a:lnTo>
                  <a:close/>
                </a:path>
              </a:pathLst>
            </a:custGeom>
            <a:solidFill>
              <a:srgbClr val="7ED13A"/>
            </a:solidFill>
          </p:spPr>
          <p:txBody>
            <a:bodyPr wrap="square" lIns="0" tIns="0" rIns="0" bIns="0" rtlCol="0"/>
            <a:lstStyle/>
            <a:p>
              <a:endParaRPr>
                <a:solidFill>
                  <a:schemeClr val="bg1"/>
                </a:solidFill>
              </a:endParaRPr>
            </a:p>
          </p:txBody>
        </p:sp>
        <p:sp>
          <p:nvSpPr>
            <p:cNvPr id="82" name="object 82"/>
            <p:cNvSpPr/>
            <p:nvPr/>
          </p:nvSpPr>
          <p:spPr>
            <a:xfrm>
              <a:off x="7858759" y="4447666"/>
              <a:ext cx="873760" cy="554990"/>
            </a:xfrm>
            <a:custGeom>
              <a:avLst/>
              <a:gdLst/>
              <a:ahLst/>
              <a:cxnLst/>
              <a:rect l="l" t="t" r="r" b="b"/>
              <a:pathLst>
                <a:path w="873759" h="554989">
                  <a:moveTo>
                    <a:pt x="0" y="55498"/>
                  </a:moveTo>
                  <a:lnTo>
                    <a:pt x="4349" y="33914"/>
                  </a:lnTo>
                  <a:lnTo>
                    <a:pt x="16224" y="16271"/>
                  </a:lnTo>
                  <a:lnTo>
                    <a:pt x="33861" y="4367"/>
                  </a:lnTo>
                  <a:lnTo>
                    <a:pt x="55499" y="0"/>
                  </a:lnTo>
                  <a:lnTo>
                    <a:pt x="818007" y="0"/>
                  </a:lnTo>
                  <a:lnTo>
                    <a:pt x="839644" y="4367"/>
                  </a:lnTo>
                  <a:lnTo>
                    <a:pt x="857281" y="16271"/>
                  </a:lnTo>
                  <a:lnTo>
                    <a:pt x="869156" y="33914"/>
                  </a:lnTo>
                  <a:lnTo>
                    <a:pt x="873506" y="55498"/>
                  </a:lnTo>
                  <a:lnTo>
                    <a:pt x="873506" y="499236"/>
                  </a:lnTo>
                  <a:lnTo>
                    <a:pt x="869156" y="520821"/>
                  </a:lnTo>
                  <a:lnTo>
                    <a:pt x="857281" y="538464"/>
                  </a:lnTo>
                  <a:lnTo>
                    <a:pt x="839644" y="550368"/>
                  </a:lnTo>
                  <a:lnTo>
                    <a:pt x="818007" y="554735"/>
                  </a:lnTo>
                  <a:lnTo>
                    <a:pt x="55499" y="554735"/>
                  </a:lnTo>
                  <a:lnTo>
                    <a:pt x="33861" y="550368"/>
                  </a:lnTo>
                  <a:lnTo>
                    <a:pt x="16224" y="538464"/>
                  </a:lnTo>
                  <a:lnTo>
                    <a:pt x="4349" y="520821"/>
                  </a:lnTo>
                  <a:lnTo>
                    <a:pt x="0" y="499236"/>
                  </a:lnTo>
                  <a:lnTo>
                    <a:pt x="0" y="55498"/>
                  </a:lnTo>
                  <a:close/>
                </a:path>
              </a:pathLst>
            </a:custGeom>
            <a:ln w="19050">
              <a:solidFill>
                <a:srgbClr val="FFFFFF"/>
              </a:solidFill>
            </a:ln>
          </p:spPr>
          <p:txBody>
            <a:bodyPr wrap="square" lIns="0" tIns="0" rIns="0" bIns="0" rtlCol="0"/>
            <a:lstStyle/>
            <a:p>
              <a:endParaRPr>
                <a:solidFill>
                  <a:schemeClr val="bg1"/>
                </a:solidFill>
              </a:endParaRPr>
            </a:p>
          </p:txBody>
        </p:sp>
        <p:sp>
          <p:nvSpPr>
            <p:cNvPr id="83" name="object 83"/>
            <p:cNvSpPr/>
            <p:nvPr/>
          </p:nvSpPr>
          <p:spPr>
            <a:xfrm>
              <a:off x="7955787" y="4539868"/>
              <a:ext cx="873760" cy="554990"/>
            </a:xfrm>
            <a:custGeom>
              <a:avLst/>
              <a:gdLst/>
              <a:ahLst/>
              <a:cxnLst/>
              <a:rect l="l" t="t" r="r" b="b"/>
              <a:pathLst>
                <a:path w="873759" h="554989">
                  <a:moveTo>
                    <a:pt x="818133" y="0"/>
                  </a:moveTo>
                  <a:lnTo>
                    <a:pt x="55498" y="0"/>
                  </a:lnTo>
                  <a:lnTo>
                    <a:pt x="33914" y="4367"/>
                  </a:lnTo>
                  <a:lnTo>
                    <a:pt x="16271" y="16271"/>
                  </a:lnTo>
                  <a:lnTo>
                    <a:pt x="4367" y="33914"/>
                  </a:lnTo>
                  <a:lnTo>
                    <a:pt x="0" y="55498"/>
                  </a:lnTo>
                  <a:lnTo>
                    <a:pt x="0" y="499236"/>
                  </a:lnTo>
                  <a:lnTo>
                    <a:pt x="4367" y="520821"/>
                  </a:lnTo>
                  <a:lnTo>
                    <a:pt x="16271" y="538464"/>
                  </a:lnTo>
                  <a:lnTo>
                    <a:pt x="33914" y="550368"/>
                  </a:lnTo>
                  <a:lnTo>
                    <a:pt x="55498" y="554735"/>
                  </a:lnTo>
                  <a:lnTo>
                    <a:pt x="818133" y="554735"/>
                  </a:lnTo>
                  <a:lnTo>
                    <a:pt x="839698" y="550368"/>
                  </a:lnTo>
                  <a:lnTo>
                    <a:pt x="857297" y="538464"/>
                  </a:lnTo>
                  <a:lnTo>
                    <a:pt x="869158" y="520821"/>
                  </a:lnTo>
                  <a:lnTo>
                    <a:pt x="873505" y="499236"/>
                  </a:lnTo>
                  <a:lnTo>
                    <a:pt x="873505" y="55498"/>
                  </a:lnTo>
                  <a:lnTo>
                    <a:pt x="869158" y="33914"/>
                  </a:lnTo>
                  <a:lnTo>
                    <a:pt x="857297" y="16271"/>
                  </a:lnTo>
                  <a:lnTo>
                    <a:pt x="839698" y="4367"/>
                  </a:lnTo>
                  <a:lnTo>
                    <a:pt x="818133" y="0"/>
                  </a:lnTo>
                  <a:close/>
                </a:path>
              </a:pathLst>
            </a:custGeom>
            <a:solidFill>
              <a:srgbClr val="FFFFFF">
                <a:alpha val="90194"/>
              </a:srgbClr>
            </a:solidFill>
          </p:spPr>
          <p:txBody>
            <a:bodyPr wrap="square" lIns="0" tIns="0" rIns="0" bIns="0" rtlCol="0"/>
            <a:lstStyle/>
            <a:p>
              <a:endParaRPr>
                <a:solidFill>
                  <a:schemeClr val="bg1"/>
                </a:solidFill>
              </a:endParaRPr>
            </a:p>
          </p:txBody>
        </p:sp>
        <p:sp>
          <p:nvSpPr>
            <p:cNvPr id="84" name="object 84"/>
            <p:cNvSpPr/>
            <p:nvPr/>
          </p:nvSpPr>
          <p:spPr>
            <a:xfrm>
              <a:off x="7955787" y="4539868"/>
              <a:ext cx="873760" cy="554990"/>
            </a:xfrm>
            <a:custGeom>
              <a:avLst/>
              <a:gdLst/>
              <a:ahLst/>
              <a:cxnLst/>
              <a:rect l="l" t="t" r="r" b="b"/>
              <a:pathLst>
                <a:path w="873759" h="554989">
                  <a:moveTo>
                    <a:pt x="0" y="55498"/>
                  </a:moveTo>
                  <a:lnTo>
                    <a:pt x="4367" y="33914"/>
                  </a:lnTo>
                  <a:lnTo>
                    <a:pt x="16271" y="16271"/>
                  </a:lnTo>
                  <a:lnTo>
                    <a:pt x="33914" y="4367"/>
                  </a:lnTo>
                  <a:lnTo>
                    <a:pt x="55498" y="0"/>
                  </a:lnTo>
                  <a:lnTo>
                    <a:pt x="818133" y="0"/>
                  </a:lnTo>
                  <a:lnTo>
                    <a:pt x="839698" y="4367"/>
                  </a:lnTo>
                  <a:lnTo>
                    <a:pt x="857297" y="16271"/>
                  </a:lnTo>
                  <a:lnTo>
                    <a:pt x="869158" y="33914"/>
                  </a:lnTo>
                  <a:lnTo>
                    <a:pt x="873505" y="55498"/>
                  </a:lnTo>
                  <a:lnTo>
                    <a:pt x="873505" y="499236"/>
                  </a:lnTo>
                  <a:lnTo>
                    <a:pt x="869158" y="520821"/>
                  </a:lnTo>
                  <a:lnTo>
                    <a:pt x="857297" y="538464"/>
                  </a:lnTo>
                  <a:lnTo>
                    <a:pt x="839698" y="550368"/>
                  </a:lnTo>
                  <a:lnTo>
                    <a:pt x="818133" y="554735"/>
                  </a:lnTo>
                  <a:lnTo>
                    <a:pt x="55498" y="554735"/>
                  </a:lnTo>
                  <a:lnTo>
                    <a:pt x="33914" y="550368"/>
                  </a:lnTo>
                  <a:lnTo>
                    <a:pt x="16271" y="538464"/>
                  </a:lnTo>
                  <a:lnTo>
                    <a:pt x="4367" y="520821"/>
                  </a:lnTo>
                  <a:lnTo>
                    <a:pt x="0" y="499236"/>
                  </a:lnTo>
                  <a:lnTo>
                    <a:pt x="0" y="55498"/>
                  </a:lnTo>
                  <a:close/>
                </a:path>
              </a:pathLst>
            </a:custGeom>
            <a:ln w="19050">
              <a:solidFill>
                <a:srgbClr val="7ED13A"/>
              </a:solidFill>
            </a:ln>
          </p:spPr>
          <p:txBody>
            <a:bodyPr wrap="square" lIns="0" tIns="0" rIns="0" bIns="0" rtlCol="0"/>
            <a:lstStyle/>
            <a:p>
              <a:endParaRPr>
                <a:solidFill>
                  <a:schemeClr val="bg1"/>
                </a:solidFill>
              </a:endParaRPr>
            </a:p>
          </p:txBody>
        </p:sp>
      </p:grpSp>
      <p:sp>
        <p:nvSpPr>
          <p:cNvPr id="85" name="object 85"/>
          <p:cNvSpPr txBox="1"/>
          <p:nvPr/>
        </p:nvSpPr>
        <p:spPr>
          <a:xfrm>
            <a:off x="8167496" y="4718430"/>
            <a:ext cx="452755" cy="166071"/>
          </a:xfrm>
          <a:prstGeom prst="rect">
            <a:avLst/>
          </a:prstGeom>
        </p:spPr>
        <p:txBody>
          <a:bodyPr vert="horz" wrap="square" lIns="0" tIns="12065" rIns="0" bIns="0" rtlCol="0">
            <a:spAutoFit/>
          </a:bodyPr>
          <a:lstStyle/>
          <a:p>
            <a:pPr marL="12700">
              <a:lnSpc>
                <a:spcPct val="100000"/>
              </a:lnSpc>
              <a:spcBef>
                <a:spcPts val="95"/>
              </a:spcBef>
            </a:pPr>
            <a:r>
              <a:rPr sz="1000" spc="-5" dirty="0">
                <a:solidFill>
                  <a:schemeClr val="bg1"/>
                </a:solidFill>
                <a:latin typeface="Arial"/>
                <a:cs typeface="Arial"/>
              </a:rPr>
              <a:t>Ho</a:t>
            </a:r>
            <a:r>
              <a:rPr sz="1000" spc="-15" dirty="0">
                <a:solidFill>
                  <a:schemeClr val="bg1"/>
                </a:solidFill>
                <a:latin typeface="Arial"/>
                <a:cs typeface="Arial"/>
              </a:rPr>
              <a:t>l</a:t>
            </a:r>
            <a:r>
              <a:rPr sz="1000" spc="-5" dirty="0">
                <a:solidFill>
                  <a:schemeClr val="bg1"/>
                </a:solidFill>
                <a:latin typeface="Arial"/>
                <a:cs typeface="Arial"/>
              </a:rPr>
              <a:t>d</a:t>
            </a:r>
            <a:r>
              <a:rPr sz="1000" spc="-15" dirty="0">
                <a:solidFill>
                  <a:schemeClr val="bg1"/>
                </a:solidFill>
                <a:latin typeface="Arial"/>
                <a:cs typeface="Arial"/>
              </a:rPr>
              <a:t>i</a:t>
            </a:r>
            <a:r>
              <a:rPr sz="1000" spc="-5" dirty="0">
                <a:solidFill>
                  <a:schemeClr val="bg1"/>
                </a:solidFill>
                <a:latin typeface="Arial"/>
                <a:cs typeface="Arial"/>
              </a:rPr>
              <a:t>ng</a:t>
            </a:r>
            <a:endParaRPr sz="1000">
              <a:solidFill>
                <a:schemeClr val="bg1"/>
              </a:solidFill>
              <a:latin typeface="Arial"/>
              <a:cs typeface="Arial"/>
            </a:endParaRPr>
          </a:p>
        </p:txBody>
      </p:sp>
      <p:grpSp>
        <p:nvGrpSpPr>
          <p:cNvPr id="86" name="object 86"/>
          <p:cNvGrpSpPr/>
          <p:nvPr/>
        </p:nvGrpSpPr>
        <p:grpSpPr>
          <a:xfrm>
            <a:off x="8916923" y="4438141"/>
            <a:ext cx="989965" cy="666115"/>
            <a:chOff x="8916923" y="4438141"/>
            <a:chExt cx="989965" cy="666115"/>
          </a:xfrm>
        </p:grpSpPr>
        <p:sp>
          <p:nvSpPr>
            <p:cNvPr id="87" name="object 87"/>
            <p:cNvSpPr/>
            <p:nvPr/>
          </p:nvSpPr>
          <p:spPr>
            <a:xfrm>
              <a:off x="8926448" y="4447666"/>
              <a:ext cx="873760" cy="554990"/>
            </a:xfrm>
            <a:custGeom>
              <a:avLst/>
              <a:gdLst/>
              <a:ahLst/>
              <a:cxnLst/>
              <a:rect l="l" t="t" r="r" b="b"/>
              <a:pathLst>
                <a:path w="873759" h="554989">
                  <a:moveTo>
                    <a:pt x="818006" y="0"/>
                  </a:moveTo>
                  <a:lnTo>
                    <a:pt x="55372" y="0"/>
                  </a:lnTo>
                  <a:lnTo>
                    <a:pt x="33807" y="4367"/>
                  </a:lnTo>
                  <a:lnTo>
                    <a:pt x="16208" y="16271"/>
                  </a:lnTo>
                  <a:lnTo>
                    <a:pt x="4347" y="33914"/>
                  </a:lnTo>
                  <a:lnTo>
                    <a:pt x="0" y="55498"/>
                  </a:lnTo>
                  <a:lnTo>
                    <a:pt x="0" y="499236"/>
                  </a:lnTo>
                  <a:lnTo>
                    <a:pt x="4347" y="520821"/>
                  </a:lnTo>
                  <a:lnTo>
                    <a:pt x="16208" y="538464"/>
                  </a:lnTo>
                  <a:lnTo>
                    <a:pt x="33807" y="550368"/>
                  </a:lnTo>
                  <a:lnTo>
                    <a:pt x="55372" y="554735"/>
                  </a:lnTo>
                  <a:lnTo>
                    <a:pt x="818006" y="554735"/>
                  </a:lnTo>
                  <a:lnTo>
                    <a:pt x="839591" y="550368"/>
                  </a:lnTo>
                  <a:lnTo>
                    <a:pt x="857234" y="538464"/>
                  </a:lnTo>
                  <a:lnTo>
                    <a:pt x="869138" y="520821"/>
                  </a:lnTo>
                  <a:lnTo>
                    <a:pt x="873505" y="499236"/>
                  </a:lnTo>
                  <a:lnTo>
                    <a:pt x="873505" y="55498"/>
                  </a:lnTo>
                  <a:lnTo>
                    <a:pt x="869138" y="33914"/>
                  </a:lnTo>
                  <a:lnTo>
                    <a:pt x="857234" y="16271"/>
                  </a:lnTo>
                  <a:lnTo>
                    <a:pt x="839591" y="4367"/>
                  </a:lnTo>
                  <a:lnTo>
                    <a:pt x="818006" y="0"/>
                  </a:lnTo>
                  <a:close/>
                </a:path>
              </a:pathLst>
            </a:custGeom>
            <a:solidFill>
              <a:srgbClr val="7ED13A"/>
            </a:solidFill>
          </p:spPr>
          <p:txBody>
            <a:bodyPr wrap="square" lIns="0" tIns="0" rIns="0" bIns="0" rtlCol="0"/>
            <a:lstStyle/>
            <a:p>
              <a:endParaRPr>
                <a:solidFill>
                  <a:schemeClr val="bg1"/>
                </a:solidFill>
              </a:endParaRPr>
            </a:p>
          </p:txBody>
        </p:sp>
        <p:sp>
          <p:nvSpPr>
            <p:cNvPr id="88" name="object 88"/>
            <p:cNvSpPr/>
            <p:nvPr/>
          </p:nvSpPr>
          <p:spPr>
            <a:xfrm>
              <a:off x="8926448" y="4447666"/>
              <a:ext cx="873760" cy="554990"/>
            </a:xfrm>
            <a:custGeom>
              <a:avLst/>
              <a:gdLst/>
              <a:ahLst/>
              <a:cxnLst/>
              <a:rect l="l" t="t" r="r" b="b"/>
              <a:pathLst>
                <a:path w="873759" h="554989">
                  <a:moveTo>
                    <a:pt x="0" y="55498"/>
                  </a:moveTo>
                  <a:lnTo>
                    <a:pt x="4347" y="33914"/>
                  </a:lnTo>
                  <a:lnTo>
                    <a:pt x="16208" y="16271"/>
                  </a:lnTo>
                  <a:lnTo>
                    <a:pt x="33807" y="4367"/>
                  </a:lnTo>
                  <a:lnTo>
                    <a:pt x="55372" y="0"/>
                  </a:lnTo>
                  <a:lnTo>
                    <a:pt x="818006" y="0"/>
                  </a:lnTo>
                  <a:lnTo>
                    <a:pt x="839591" y="4367"/>
                  </a:lnTo>
                  <a:lnTo>
                    <a:pt x="857234" y="16271"/>
                  </a:lnTo>
                  <a:lnTo>
                    <a:pt x="869138" y="33914"/>
                  </a:lnTo>
                  <a:lnTo>
                    <a:pt x="873505" y="55498"/>
                  </a:lnTo>
                  <a:lnTo>
                    <a:pt x="873505" y="499236"/>
                  </a:lnTo>
                  <a:lnTo>
                    <a:pt x="869138" y="520821"/>
                  </a:lnTo>
                  <a:lnTo>
                    <a:pt x="857234" y="538464"/>
                  </a:lnTo>
                  <a:lnTo>
                    <a:pt x="839591" y="550368"/>
                  </a:lnTo>
                  <a:lnTo>
                    <a:pt x="818006" y="554735"/>
                  </a:lnTo>
                  <a:lnTo>
                    <a:pt x="55372" y="554735"/>
                  </a:lnTo>
                  <a:lnTo>
                    <a:pt x="33807" y="550368"/>
                  </a:lnTo>
                  <a:lnTo>
                    <a:pt x="16208" y="538464"/>
                  </a:lnTo>
                  <a:lnTo>
                    <a:pt x="4347" y="520821"/>
                  </a:lnTo>
                  <a:lnTo>
                    <a:pt x="0" y="499236"/>
                  </a:lnTo>
                  <a:lnTo>
                    <a:pt x="0" y="55498"/>
                  </a:lnTo>
                  <a:close/>
                </a:path>
              </a:pathLst>
            </a:custGeom>
            <a:ln w="19050">
              <a:solidFill>
                <a:srgbClr val="FFFFFF"/>
              </a:solidFill>
            </a:ln>
          </p:spPr>
          <p:txBody>
            <a:bodyPr wrap="square" lIns="0" tIns="0" rIns="0" bIns="0" rtlCol="0"/>
            <a:lstStyle/>
            <a:p>
              <a:endParaRPr>
                <a:solidFill>
                  <a:schemeClr val="bg1"/>
                </a:solidFill>
              </a:endParaRPr>
            </a:p>
          </p:txBody>
        </p:sp>
        <p:sp>
          <p:nvSpPr>
            <p:cNvPr id="89" name="object 89"/>
            <p:cNvSpPr/>
            <p:nvPr/>
          </p:nvSpPr>
          <p:spPr>
            <a:xfrm>
              <a:off x="9023476" y="4539868"/>
              <a:ext cx="873760" cy="554990"/>
            </a:xfrm>
            <a:custGeom>
              <a:avLst/>
              <a:gdLst/>
              <a:ahLst/>
              <a:cxnLst/>
              <a:rect l="l" t="t" r="r" b="b"/>
              <a:pathLst>
                <a:path w="873759" h="554989">
                  <a:moveTo>
                    <a:pt x="818006" y="0"/>
                  </a:moveTo>
                  <a:lnTo>
                    <a:pt x="55499" y="0"/>
                  </a:lnTo>
                  <a:lnTo>
                    <a:pt x="33861" y="4367"/>
                  </a:lnTo>
                  <a:lnTo>
                    <a:pt x="16224" y="16271"/>
                  </a:lnTo>
                  <a:lnTo>
                    <a:pt x="4349" y="33914"/>
                  </a:lnTo>
                  <a:lnTo>
                    <a:pt x="0" y="55498"/>
                  </a:lnTo>
                  <a:lnTo>
                    <a:pt x="0" y="499236"/>
                  </a:lnTo>
                  <a:lnTo>
                    <a:pt x="4349" y="520821"/>
                  </a:lnTo>
                  <a:lnTo>
                    <a:pt x="16224" y="538464"/>
                  </a:lnTo>
                  <a:lnTo>
                    <a:pt x="33861" y="550368"/>
                  </a:lnTo>
                  <a:lnTo>
                    <a:pt x="55499" y="554735"/>
                  </a:lnTo>
                  <a:lnTo>
                    <a:pt x="818006" y="554735"/>
                  </a:lnTo>
                  <a:lnTo>
                    <a:pt x="839644" y="550368"/>
                  </a:lnTo>
                  <a:lnTo>
                    <a:pt x="857281" y="538464"/>
                  </a:lnTo>
                  <a:lnTo>
                    <a:pt x="869156" y="520821"/>
                  </a:lnTo>
                  <a:lnTo>
                    <a:pt x="873505" y="499236"/>
                  </a:lnTo>
                  <a:lnTo>
                    <a:pt x="873505" y="55498"/>
                  </a:lnTo>
                  <a:lnTo>
                    <a:pt x="869156" y="33914"/>
                  </a:lnTo>
                  <a:lnTo>
                    <a:pt x="857281" y="16271"/>
                  </a:lnTo>
                  <a:lnTo>
                    <a:pt x="839644" y="4367"/>
                  </a:lnTo>
                  <a:lnTo>
                    <a:pt x="818006" y="0"/>
                  </a:lnTo>
                  <a:close/>
                </a:path>
              </a:pathLst>
            </a:custGeom>
            <a:solidFill>
              <a:srgbClr val="FFFFFF">
                <a:alpha val="90194"/>
              </a:srgbClr>
            </a:solidFill>
          </p:spPr>
          <p:txBody>
            <a:bodyPr wrap="square" lIns="0" tIns="0" rIns="0" bIns="0" rtlCol="0"/>
            <a:lstStyle/>
            <a:p>
              <a:endParaRPr>
                <a:solidFill>
                  <a:schemeClr val="bg1"/>
                </a:solidFill>
              </a:endParaRPr>
            </a:p>
          </p:txBody>
        </p:sp>
        <p:sp>
          <p:nvSpPr>
            <p:cNvPr id="90" name="object 90"/>
            <p:cNvSpPr/>
            <p:nvPr/>
          </p:nvSpPr>
          <p:spPr>
            <a:xfrm>
              <a:off x="9023476" y="4539868"/>
              <a:ext cx="873760" cy="554990"/>
            </a:xfrm>
            <a:custGeom>
              <a:avLst/>
              <a:gdLst/>
              <a:ahLst/>
              <a:cxnLst/>
              <a:rect l="l" t="t" r="r" b="b"/>
              <a:pathLst>
                <a:path w="873759" h="554989">
                  <a:moveTo>
                    <a:pt x="0" y="55498"/>
                  </a:moveTo>
                  <a:lnTo>
                    <a:pt x="4349" y="33914"/>
                  </a:lnTo>
                  <a:lnTo>
                    <a:pt x="16224" y="16271"/>
                  </a:lnTo>
                  <a:lnTo>
                    <a:pt x="33861" y="4367"/>
                  </a:lnTo>
                  <a:lnTo>
                    <a:pt x="55499" y="0"/>
                  </a:lnTo>
                  <a:lnTo>
                    <a:pt x="818006" y="0"/>
                  </a:lnTo>
                  <a:lnTo>
                    <a:pt x="839644" y="4367"/>
                  </a:lnTo>
                  <a:lnTo>
                    <a:pt x="857281" y="16271"/>
                  </a:lnTo>
                  <a:lnTo>
                    <a:pt x="869156" y="33914"/>
                  </a:lnTo>
                  <a:lnTo>
                    <a:pt x="873505" y="55498"/>
                  </a:lnTo>
                  <a:lnTo>
                    <a:pt x="873505" y="499236"/>
                  </a:lnTo>
                  <a:lnTo>
                    <a:pt x="869156" y="520821"/>
                  </a:lnTo>
                  <a:lnTo>
                    <a:pt x="857281" y="538464"/>
                  </a:lnTo>
                  <a:lnTo>
                    <a:pt x="839644" y="550368"/>
                  </a:lnTo>
                  <a:lnTo>
                    <a:pt x="818006" y="554735"/>
                  </a:lnTo>
                  <a:lnTo>
                    <a:pt x="55499" y="554735"/>
                  </a:lnTo>
                  <a:lnTo>
                    <a:pt x="33861" y="550368"/>
                  </a:lnTo>
                  <a:lnTo>
                    <a:pt x="16224" y="538464"/>
                  </a:lnTo>
                  <a:lnTo>
                    <a:pt x="4349" y="520821"/>
                  </a:lnTo>
                  <a:lnTo>
                    <a:pt x="0" y="499236"/>
                  </a:lnTo>
                  <a:lnTo>
                    <a:pt x="0" y="55498"/>
                  </a:lnTo>
                  <a:close/>
                </a:path>
              </a:pathLst>
            </a:custGeom>
            <a:ln w="19050">
              <a:solidFill>
                <a:srgbClr val="7ED13A"/>
              </a:solidFill>
            </a:ln>
          </p:spPr>
          <p:txBody>
            <a:bodyPr wrap="square" lIns="0" tIns="0" rIns="0" bIns="0" rtlCol="0"/>
            <a:lstStyle/>
            <a:p>
              <a:endParaRPr>
                <a:solidFill>
                  <a:schemeClr val="bg1"/>
                </a:solidFill>
              </a:endParaRPr>
            </a:p>
          </p:txBody>
        </p:sp>
      </p:grpSp>
      <p:sp>
        <p:nvSpPr>
          <p:cNvPr id="91" name="object 91"/>
          <p:cNvSpPr txBox="1"/>
          <p:nvPr/>
        </p:nvSpPr>
        <p:spPr>
          <a:xfrm>
            <a:off x="9155938" y="4718430"/>
            <a:ext cx="614045" cy="166071"/>
          </a:xfrm>
          <a:prstGeom prst="rect">
            <a:avLst/>
          </a:prstGeom>
        </p:spPr>
        <p:txBody>
          <a:bodyPr vert="horz" wrap="square" lIns="0" tIns="12065" rIns="0" bIns="0" rtlCol="0">
            <a:spAutoFit/>
          </a:bodyPr>
          <a:lstStyle/>
          <a:p>
            <a:pPr marL="12700">
              <a:lnSpc>
                <a:spcPct val="100000"/>
              </a:lnSpc>
              <a:spcBef>
                <a:spcPts val="95"/>
              </a:spcBef>
            </a:pPr>
            <a:r>
              <a:rPr sz="1000" spc="-10" dirty="0">
                <a:solidFill>
                  <a:schemeClr val="bg1"/>
                </a:solidFill>
                <a:latin typeface="Arial"/>
                <a:cs typeface="Arial"/>
              </a:rPr>
              <a:t>S</a:t>
            </a:r>
            <a:r>
              <a:rPr sz="1000" spc="-5" dirty="0">
                <a:solidFill>
                  <a:schemeClr val="bg1"/>
                </a:solidFill>
                <a:latin typeface="Arial"/>
                <a:cs typeface="Arial"/>
              </a:rPr>
              <a:t>u</a:t>
            </a:r>
            <a:r>
              <a:rPr sz="1000" spc="-10" dirty="0">
                <a:solidFill>
                  <a:schemeClr val="bg1"/>
                </a:solidFill>
                <a:latin typeface="Arial"/>
                <a:cs typeface="Arial"/>
              </a:rPr>
              <a:t>b</a:t>
            </a:r>
            <a:r>
              <a:rPr sz="1000" dirty="0">
                <a:solidFill>
                  <a:schemeClr val="bg1"/>
                </a:solidFill>
                <a:latin typeface="Arial"/>
                <a:cs typeface="Arial"/>
              </a:rPr>
              <a:t>s</a:t>
            </a:r>
            <a:r>
              <a:rPr sz="1000" spc="-10" dirty="0">
                <a:solidFill>
                  <a:schemeClr val="bg1"/>
                </a:solidFill>
                <a:latin typeface="Arial"/>
                <a:cs typeface="Arial"/>
              </a:rPr>
              <a:t>i</a:t>
            </a:r>
            <a:r>
              <a:rPr sz="1000" spc="-5" dirty="0">
                <a:solidFill>
                  <a:schemeClr val="bg1"/>
                </a:solidFill>
                <a:latin typeface="Arial"/>
                <a:cs typeface="Arial"/>
              </a:rPr>
              <a:t>d</a:t>
            </a:r>
            <a:r>
              <a:rPr sz="1000" spc="-15" dirty="0">
                <a:solidFill>
                  <a:schemeClr val="bg1"/>
                </a:solidFill>
                <a:latin typeface="Arial"/>
                <a:cs typeface="Arial"/>
              </a:rPr>
              <a:t>i</a:t>
            </a:r>
            <a:r>
              <a:rPr sz="1000" spc="-5" dirty="0">
                <a:solidFill>
                  <a:schemeClr val="bg1"/>
                </a:solidFill>
                <a:latin typeface="Arial"/>
                <a:cs typeface="Arial"/>
              </a:rPr>
              <a:t>ary</a:t>
            </a:r>
            <a:endParaRPr sz="1000">
              <a:solidFill>
                <a:schemeClr val="bg1"/>
              </a:solidFill>
              <a:latin typeface="Arial"/>
              <a:cs typeface="Arial"/>
            </a:endParaRPr>
          </a:p>
        </p:txBody>
      </p:sp>
      <p:grpSp>
        <p:nvGrpSpPr>
          <p:cNvPr id="92" name="object 92"/>
          <p:cNvGrpSpPr/>
          <p:nvPr/>
        </p:nvGrpSpPr>
        <p:grpSpPr>
          <a:xfrm>
            <a:off x="10518393" y="3629405"/>
            <a:ext cx="989965" cy="666115"/>
            <a:chOff x="10518393" y="3629405"/>
            <a:chExt cx="989965" cy="666115"/>
          </a:xfrm>
        </p:grpSpPr>
        <p:sp>
          <p:nvSpPr>
            <p:cNvPr id="93" name="object 93"/>
            <p:cNvSpPr/>
            <p:nvPr/>
          </p:nvSpPr>
          <p:spPr>
            <a:xfrm>
              <a:off x="10527918" y="3638930"/>
              <a:ext cx="873760" cy="554990"/>
            </a:xfrm>
            <a:custGeom>
              <a:avLst/>
              <a:gdLst/>
              <a:ahLst/>
              <a:cxnLst/>
              <a:rect l="l" t="t" r="r" b="b"/>
              <a:pathLst>
                <a:path w="873759" h="554989">
                  <a:moveTo>
                    <a:pt x="818006" y="0"/>
                  </a:moveTo>
                  <a:lnTo>
                    <a:pt x="55499" y="0"/>
                  </a:lnTo>
                  <a:lnTo>
                    <a:pt x="33861" y="4367"/>
                  </a:lnTo>
                  <a:lnTo>
                    <a:pt x="16224" y="16271"/>
                  </a:lnTo>
                  <a:lnTo>
                    <a:pt x="4349" y="33914"/>
                  </a:lnTo>
                  <a:lnTo>
                    <a:pt x="0" y="55499"/>
                  </a:lnTo>
                  <a:lnTo>
                    <a:pt x="0" y="499237"/>
                  </a:lnTo>
                  <a:lnTo>
                    <a:pt x="4349" y="520821"/>
                  </a:lnTo>
                  <a:lnTo>
                    <a:pt x="16224" y="538464"/>
                  </a:lnTo>
                  <a:lnTo>
                    <a:pt x="33861" y="550368"/>
                  </a:lnTo>
                  <a:lnTo>
                    <a:pt x="55499" y="554736"/>
                  </a:lnTo>
                  <a:lnTo>
                    <a:pt x="818006" y="554736"/>
                  </a:lnTo>
                  <a:lnTo>
                    <a:pt x="839591" y="550368"/>
                  </a:lnTo>
                  <a:lnTo>
                    <a:pt x="857234" y="538464"/>
                  </a:lnTo>
                  <a:lnTo>
                    <a:pt x="869138" y="520821"/>
                  </a:lnTo>
                  <a:lnTo>
                    <a:pt x="873505" y="499237"/>
                  </a:lnTo>
                  <a:lnTo>
                    <a:pt x="873505" y="55499"/>
                  </a:lnTo>
                  <a:lnTo>
                    <a:pt x="869138" y="33914"/>
                  </a:lnTo>
                  <a:lnTo>
                    <a:pt x="857234" y="16271"/>
                  </a:lnTo>
                  <a:lnTo>
                    <a:pt x="839591" y="4367"/>
                  </a:lnTo>
                  <a:lnTo>
                    <a:pt x="818006" y="0"/>
                  </a:lnTo>
                  <a:close/>
                </a:path>
              </a:pathLst>
            </a:custGeom>
            <a:solidFill>
              <a:srgbClr val="7ED13A"/>
            </a:solidFill>
          </p:spPr>
          <p:txBody>
            <a:bodyPr wrap="square" lIns="0" tIns="0" rIns="0" bIns="0" rtlCol="0"/>
            <a:lstStyle/>
            <a:p>
              <a:endParaRPr>
                <a:solidFill>
                  <a:schemeClr val="bg1"/>
                </a:solidFill>
              </a:endParaRPr>
            </a:p>
          </p:txBody>
        </p:sp>
        <p:sp>
          <p:nvSpPr>
            <p:cNvPr id="94" name="object 94"/>
            <p:cNvSpPr/>
            <p:nvPr/>
          </p:nvSpPr>
          <p:spPr>
            <a:xfrm>
              <a:off x="10527918" y="3638930"/>
              <a:ext cx="873760" cy="554990"/>
            </a:xfrm>
            <a:custGeom>
              <a:avLst/>
              <a:gdLst/>
              <a:ahLst/>
              <a:cxnLst/>
              <a:rect l="l" t="t" r="r" b="b"/>
              <a:pathLst>
                <a:path w="873759" h="554989">
                  <a:moveTo>
                    <a:pt x="0" y="55499"/>
                  </a:moveTo>
                  <a:lnTo>
                    <a:pt x="4349" y="33914"/>
                  </a:lnTo>
                  <a:lnTo>
                    <a:pt x="16224" y="16271"/>
                  </a:lnTo>
                  <a:lnTo>
                    <a:pt x="33861" y="4367"/>
                  </a:lnTo>
                  <a:lnTo>
                    <a:pt x="55499" y="0"/>
                  </a:lnTo>
                  <a:lnTo>
                    <a:pt x="818006" y="0"/>
                  </a:lnTo>
                  <a:lnTo>
                    <a:pt x="839591" y="4367"/>
                  </a:lnTo>
                  <a:lnTo>
                    <a:pt x="857234" y="16271"/>
                  </a:lnTo>
                  <a:lnTo>
                    <a:pt x="869138" y="33914"/>
                  </a:lnTo>
                  <a:lnTo>
                    <a:pt x="873505" y="55499"/>
                  </a:lnTo>
                  <a:lnTo>
                    <a:pt x="873505" y="499237"/>
                  </a:lnTo>
                  <a:lnTo>
                    <a:pt x="869138" y="520821"/>
                  </a:lnTo>
                  <a:lnTo>
                    <a:pt x="857234" y="538464"/>
                  </a:lnTo>
                  <a:lnTo>
                    <a:pt x="839591" y="550368"/>
                  </a:lnTo>
                  <a:lnTo>
                    <a:pt x="818006" y="554736"/>
                  </a:lnTo>
                  <a:lnTo>
                    <a:pt x="55499" y="554736"/>
                  </a:lnTo>
                  <a:lnTo>
                    <a:pt x="33861" y="550368"/>
                  </a:lnTo>
                  <a:lnTo>
                    <a:pt x="16224" y="538464"/>
                  </a:lnTo>
                  <a:lnTo>
                    <a:pt x="4349" y="520821"/>
                  </a:lnTo>
                  <a:lnTo>
                    <a:pt x="0" y="499237"/>
                  </a:lnTo>
                  <a:lnTo>
                    <a:pt x="0" y="55499"/>
                  </a:lnTo>
                  <a:close/>
                </a:path>
              </a:pathLst>
            </a:custGeom>
            <a:ln w="19050">
              <a:solidFill>
                <a:srgbClr val="FFFFFF"/>
              </a:solidFill>
            </a:ln>
          </p:spPr>
          <p:txBody>
            <a:bodyPr wrap="square" lIns="0" tIns="0" rIns="0" bIns="0" rtlCol="0"/>
            <a:lstStyle/>
            <a:p>
              <a:endParaRPr>
                <a:solidFill>
                  <a:schemeClr val="bg1"/>
                </a:solidFill>
              </a:endParaRPr>
            </a:p>
          </p:txBody>
        </p:sp>
        <p:sp>
          <p:nvSpPr>
            <p:cNvPr id="95" name="object 95"/>
            <p:cNvSpPr/>
            <p:nvPr/>
          </p:nvSpPr>
          <p:spPr>
            <a:xfrm>
              <a:off x="10624946" y="3731132"/>
              <a:ext cx="873760" cy="554990"/>
            </a:xfrm>
            <a:custGeom>
              <a:avLst/>
              <a:gdLst/>
              <a:ahLst/>
              <a:cxnLst/>
              <a:rect l="l" t="t" r="r" b="b"/>
              <a:pathLst>
                <a:path w="873759" h="554989">
                  <a:moveTo>
                    <a:pt x="818006" y="0"/>
                  </a:moveTo>
                  <a:lnTo>
                    <a:pt x="55499" y="0"/>
                  </a:lnTo>
                  <a:lnTo>
                    <a:pt x="33914" y="4367"/>
                  </a:lnTo>
                  <a:lnTo>
                    <a:pt x="16271" y="16271"/>
                  </a:lnTo>
                  <a:lnTo>
                    <a:pt x="4367" y="33914"/>
                  </a:lnTo>
                  <a:lnTo>
                    <a:pt x="0" y="55499"/>
                  </a:lnTo>
                  <a:lnTo>
                    <a:pt x="0" y="499237"/>
                  </a:lnTo>
                  <a:lnTo>
                    <a:pt x="4367" y="520821"/>
                  </a:lnTo>
                  <a:lnTo>
                    <a:pt x="16271" y="538464"/>
                  </a:lnTo>
                  <a:lnTo>
                    <a:pt x="33914" y="550368"/>
                  </a:lnTo>
                  <a:lnTo>
                    <a:pt x="55499" y="554736"/>
                  </a:lnTo>
                  <a:lnTo>
                    <a:pt x="818006" y="554736"/>
                  </a:lnTo>
                  <a:lnTo>
                    <a:pt x="839644" y="550368"/>
                  </a:lnTo>
                  <a:lnTo>
                    <a:pt x="857281" y="538464"/>
                  </a:lnTo>
                  <a:lnTo>
                    <a:pt x="869156" y="520821"/>
                  </a:lnTo>
                  <a:lnTo>
                    <a:pt x="873505" y="499237"/>
                  </a:lnTo>
                  <a:lnTo>
                    <a:pt x="873505" y="55499"/>
                  </a:lnTo>
                  <a:lnTo>
                    <a:pt x="869156" y="33914"/>
                  </a:lnTo>
                  <a:lnTo>
                    <a:pt x="857281" y="16271"/>
                  </a:lnTo>
                  <a:lnTo>
                    <a:pt x="839644" y="4367"/>
                  </a:lnTo>
                  <a:lnTo>
                    <a:pt x="818006" y="0"/>
                  </a:lnTo>
                  <a:close/>
                </a:path>
              </a:pathLst>
            </a:custGeom>
            <a:solidFill>
              <a:srgbClr val="FFFFFF">
                <a:alpha val="90194"/>
              </a:srgbClr>
            </a:solidFill>
          </p:spPr>
          <p:txBody>
            <a:bodyPr wrap="square" lIns="0" tIns="0" rIns="0" bIns="0" rtlCol="0"/>
            <a:lstStyle/>
            <a:p>
              <a:endParaRPr>
                <a:solidFill>
                  <a:schemeClr val="bg1"/>
                </a:solidFill>
              </a:endParaRPr>
            </a:p>
          </p:txBody>
        </p:sp>
        <p:sp>
          <p:nvSpPr>
            <p:cNvPr id="96" name="object 96"/>
            <p:cNvSpPr/>
            <p:nvPr/>
          </p:nvSpPr>
          <p:spPr>
            <a:xfrm>
              <a:off x="10624946" y="3731132"/>
              <a:ext cx="873760" cy="554990"/>
            </a:xfrm>
            <a:custGeom>
              <a:avLst/>
              <a:gdLst/>
              <a:ahLst/>
              <a:cxnLst/>
              <a:rect l="l" t="t" r="r" b="b"/>
              <a:pathLst>
                <a:path w="873759" h="554989">
                  <a:moveTo>
                    <a:pt x="0" y="55499"/>
                  </a:moveTo>
                  <a:lnTo>
                    <a:pt x="4367" y="33914"/>
                  </a:lnTo>
                  <a:lnTo>
                    <a:pt x="16271" y="16271"/>
                  </a:lnTo>
                  <a:lnTo>
                    <a:pt x="33914" y="4367"/>
                  </a:lnTo>
                  <a:lnTo>
                    <a:pt x="55499" y="0"/>
                  </a:lnTo>
                  <a:lnTo>
                    <a:pt x="818006" y="0"/>
                  </a:lnTo>
                  <a:lnTo>
                    <a:pt x="839644" y="4367"/>
                  </a:lnTo>
                  <a:lnTo>
                    <a:pt x="857281" y="16271"/>
                  </a:lnTo>
                  <a:lnTo>
                    <a:pt x="869156" y="33914"/>
                  </a:lnTo>
                  <a:lnTo>
                    <a:pt x="873505" y="55499"/>
                  </a:lnTo>
                  <a:lnTo>
                    <a:pt x="873505" y="499237"/>
                  </a:lnTo>
                  <a:lnTo>
                    <a:pt x="869156" y="520821"/>
                  </a:lnTo>
                  <a:lnTo>
                    <a:pt x="857281" y="538464"/>
                  </a:lnTo>
                  <a:lnTo>
                    <a:pt x="839644" y="550368"/>
                  </a:lnTo>
                  <a:lnTo>
                    <a:pt x="818006" y="554736"/>
                  </a:lnTo>
                  <a:lnTo>
                    <a:pt x="55499" y="554736"/>
                  </a:lnTo>
                  <a:lnTo>
                    <a:pt x="33914" y="550368"/>
                  </a:lnTo>
                  <a:lnTo>
                    <a:pt x="16271" y="538464"/>
                  </a:lnTo>
                  <a:lnTo>
                    <a:pt x="4367" y="520821"/>
                  </a:lnTo>
                  <a:lnTo>
                    <a:pt x="0" y="499237"/>
                  </a:lnTo>
                  <a:lnTo>
                    <a:pt x="0" y="55499"/>
                  </a:lnTo>
                  <a:close/>
                </a:path>
              </a:pathLst>
            </a:custGeom>
            <a:ln w="19050">
              <a:solidFill>
                <a:srgbClr val="7ED13A"/>
              </a:solidFill>
            </a:ln>
          </p:spPr>
          <p:txBody>
            <a:bodyPr wrap="square" lIns="0" tIns="0" rIns="0" bIns="0" rtlCol="0"/>
            <a:lstStyle/>
            <a:p>
              <a:endParaRPr>
                <a:solidFill>
                  <a:schemeClr val="bg1"/>
                </a:solidFill>
              </a:endParaRPr>
            </a:p>
          </p:txBody>
        </p:sp>
      </p:grpSp>
      <p:sp>
        <p:nvSpPr>
          <p:cNvPr id="97" name="object 97"/>
          <p:cNvSpPr txBox="1"/>
          <p:nvPr/>
        </p:nvSpPr>
        <p:spPr>
          <a:xfrm>
            <a:off x="10748518" y="3909440"/>
            <a:ext cx="628650" cy="166071"/>
          </a:xfrm>
          <a:prstGeom prst="rect">
            <a:avLst/>
          </a:prstGeom>
        </p:spPr>
        <p:txBody>
          <a:bodyPr vert="horz" wrap="square" lIns="0" tIns="12065" rIns="0" bIns="0" rtlCol="0">
            <a:spAutoFit/>
          </a:bodyPr>
          <a:lstStyle/>
          <a:p>
            <a:pPr marL="12700">
              <a:lnSpc>
                <a:spcPct val="100000"/>
              </a:lnSpc>
              <a:spcBef>
                <a:spcPts val="95"/>
              </a:spcBef>
            </a:pPr>
            <a:r>
              <a:rPr sz="1000" spc="-5" dirty="0">
                <a:solidFill>
                  <a:schemeClr val="bg1"/>
                </a:solidFill>
                <a:latin typeface="Arial"/>
                <a:cs typeface="Arial"/>
              </a:rPr>
              <a:t>O</a:t>
            </a:r>
            <a:r>
              <a:rPr sz="1000" spc="-20" dirty="0">
                <a:solidFill>
                  <a:schemeClr val="bg1"/>
                </a:solidFill>
                <a:latin typeface="Arial"/>
                <a:cs typeface="Arial"/>
              </a:rPr>
              <a:t>w</a:t>
            </a:r>
            <a:r>
              <a:rPr sz="1000" spc="-5" dirty="0">
                <a:solidFill>
                  <a:schemeClr val="bg1"/>
                </a:solidFill>
                <a:latin typeface="Arial"/>
                <a:cs typeface="Arial"/>
              </a:rPr>
              <a:t>n</a:t>
            </a:r>
            <a:r>
              <a:rPr sz="1000" spc="-10" dirty="0">
                <a:solidFill>
                  <a:schemeClr val="bg1"/>
                </a:solidFill>
                <a:latin typeface="Arial"/>
                <a:cs typeface="Arial"/>
              </a:rPr>
              <a:t>e</a:t>
            </a:r>
            <a:r>
              <a:rPr sz="1000" spc="-5" dirty="0">
                <a:solidFill>
                  <a:schemeClr val="bg1"/>
                </a:solidFill>
                <a:latin typeface="Arial"/>
                <a:cs typeface="Arial"/>
              </a:rPr>
              <a:t>r</a:t>
            </a:r>
            <a:r>
              <a:rPr sz="1000" dirty="0">
                <a:solidFill>
                  <a:schemeClr val="bg1"/>
                </a:solidFill>
                <a:latin typeface="Arial"/>
                <a:cs typeface="Arial"/>
              </a:rPr>
              <a:t>s</a:t>
            </a:r>
            <a:r>
              <a:rPr sz="1000" spc="-5" dirty="0">
                <a:solidFill>
                  <a:schemeClr val="bg1"/>
                </a:solidFill>
                <a:latin typeface="Arial"/>
                <a:cs typeface="Arial"/>
              </a:rPr>
              <a:t>h</a:t>
            </a:r>
            <a:r>
              <a:rPr sz="1000" spc="-15" dirty="0">
                <a:solidFill>
                  <a:schemeClr val="bg1"/>
                </a:solidFill>
                <a:latin typeface="Arial"/>
                <a:cs typeface="Arial"/>
              </a:rPr>
              <a:t>i</a:t>
            </a:r>
            <a:r>
              <a:rPr sz="1000" spc="-5" dirty="0">
                <a:solidFill>
                  <a:schemeClr val="bg1"/>
                </a:solidFill>
                <a:latin typeface="Arial"/>
                <a:cs typeface="Arial"/>
              </a:rPr>
              <a:t>p</a:t>
            </a:r>
            <a:endParaRPr sz="1000">
              <a:solidFill>
                <a:schemeClr val="bg1"/>
              </a:solidFill>
              <a:latin typeface="Arial"/>
              <a:cs typeface="Arial"/>
            </a:endParaRPr>
          </a:p>
        </p:txBody>
      </p:sp>
      <p:grpSp>
        <p:nvGrpSpPr>
          <p:cNvPr id="98" name="object 98"/>
          <p:cNvGrpSpPr/>
          <p:nvPr/>
        </p:nvGrpSpPr>
        <p:grpSpPr>
          <a:xfrm>
            <a:off x="9984485" y="4438141"/>
            <a:ext cx="989965" cy="666115"/>
            <a:chOff x="9984485" y="4438141"/>
            <a:chExt cx="989965" cy="666115"/>
          </a:xfrm>
        </p:grpSpPr>
        <p:sp>
          <p:nvSpPr>
            <p:cNvPr id="99" name="object 99"/>
            <p:cNvSpPr/>
            <p:nvPr/>
          </p:nvSpPr>
          <p:spPr>
            <a:xfrm>
              <a:off x="9994010" y="4447666"/>
              <a:ext cx="873760" cy="554990"/>
            </a:xfrm>
            <a:custGeom>
              <a:avLst/>
              <a:gdLst/>
              <a:ahLst/>
              <a:cxnLst/>
              <a:rect l="l" t="t" r="r" b="b"/>
              <a:pathLst>
                <a:path w="873759" h="554989">
                  <a:moveTo>
                    <a:pt x="818134" y="0"/>
                  </a:moveTo>
                  <a:lnTo>
                    <a:pt x="55499" y="0"/>
                  </a:lnTo>
                  <a:lnTo>
                    <a:pt x="33914" y="4367"/>
                  </a:lnTo>
                  <a:lnTo>
                    <a:pt x="16271" y="16271"/>
                  </a:lnTo>
                  <a:lnTo>
                    <a:pt x="4367" y="33914"/>
                  </a:lnTo>
                  <a:lnTo>
                    <a:pt x="0" y="55498"/>
                  </a:lnTo>
                  <a:lnTo>
                    <a:pt x="0" y="499236"/>
                  </a:lnTo>
                  <a:lnTo>
                    <a:pt x="4367" y="520821"/>
                  </a:lnTo>
                  <a:lnTo>
                    <a:pt x="16271" y="538464"/>
                  </a:lnTo>
                  <a:lnTo>
                    <a:pt x="33914" y="550368"/>
                  </a:lnTo>
                  <a:lnTo>
                    <a:pt x="55499" y="554735"/>
                  </a:lnTo>
                  <a:lnTo>
                    <a:pt x="818134" y="554735"/>
                  </a:lnTo>
                  <a:lnTo>
                    <a:pt x="839718" y="550368"/>
                  </a:lnTo>
                  <a:lnTo>
                    <a:pt x="857361" y="538464"/>
                  </a:lnTo>
                  <a:lnTo>
                    <a:pt x="869265" y="520821"/>
                  </a:lnTo>
                  <a:lnTo>
                    <a:pt x="873633" y="499236"/>
                  </a:lnTo>
                  <a:lnTo>
                    <a:pt x="873633" y="55498"/>
                  </a:lnTo>
                  <a:lnTo>
                    <a:pt x="869265" y="33914"/>
                  </a:lnTo>
                  <a:lnTo>
                    <a:pt x="857361" y="16271"/>
                  </a:lnTo>
                  <a:lnTo>
                    <a:pt x="839718" y="4367"/>
                  </a:lnTo>
                  <a:lnTo>
                    <a:pt x="818134" y="0"/>
                  </a:lnTo>
                  <a:close/>
                </a:path>
              </a:pathLst>
            </a:custGeom>
            <a:solidFill>
              <a:srgbClr val="7ED13A"/>
            </a:solidFill>
          </p:spPr>
          <p:txBody>
            <a:bodyPr wrap="square" lIns="0" tIns="0" rIns="0" bIns="0" rtlCol="0"/>
            <a:lstStyle/>
            <a:p>
              <a:endParaRPr>
                <a:solidFill>
                  <a:schemeClr val="bg1"/>
                </a:solidFill>
              </a:endParaRPr>
            </a:p>
          </p:txBody>
        </p:sp>
        <p:sp>
          <p:nvSpPr>
            <p:cNvPr id="100" name="object 100"/>
            <p:cNvSpPr/>
            <p:nvPr/>
          </p:nvSpPr>
          <p:spPr>
            <a:xfrm>
              <a:off x="9994010" y="4447666"/>
              <a:ext cx="873760" cy="554990"/>
            </a:xfrm>
            <a:custGeom>
              <a:avLst/>
              <a:gdLst/>
              <a:ahLst/>
              <a:cxnLst/>
              <a:rect l="l" t="t" r="r" b="b"/>
              <a:pathLst>
                <a:path w="873759" h="554989">
                  <a:moveTo>
                    <a:pt x="0" y="55498"/>
                  </a:moveTo>
                  <a:lnTo>
                    <a:pt x="4367" y="33914"/>
                  </a:lnTo>
                  <a:lnTo>
                    <a:pt x="16271" y="16271"/>
                  </a:lnTo>
                  <a:lnTo>
                    <a:pt x="33914" y="4367"/>
                  </a:lnTo>
                  <a:lnTo>
                    <a:pt x="55499" y="0"/>
                  </a:lnTo>
                  <a:lnTo>
                    <a:pt x="818134" y="0"/>
                  </a:lnTo>
                  <a:lnTo>
                    <a:pt x="839718" y="4367"/>
                  </a:lnTo>
                  <a:lnTo>
                    <a:pt x="857361" y="16271"/>
                  </a:lnTo>
                  <a:lnTo>
                    <a:pt x="869265" y="33914"/>
                  </a:lnTo>
                  <a:lnTo>
                    <a:pt x="873633" y="55498"/>
                  </a:lnTo>
                  <a:lnTo>
                    <a:pt x="873633" y="499236"/>
                  </a:lnTo>
                  <a:lnTo>
                    <a:pt x="869265" y="520821"/>
                  </a:lnTo>
                  <a:lnTo>
                    <a:pt x="857361" y="538464"/>
                  </a:lnTo>
                  <a:lnTo>
                    <a:pt x="839718" y="550368"/>
                  </a:lnTo>
                  <a:lnTo>
                    <a:pt x="818134" y="554735"/>
                  </a:lnTo>
                  <a:lnTo>
                    <a:pt x="55499" y="554735"/>
                  </a:lnTo>
                  <a:lnTo>
                    <a:pt x="33914" y="550368"/>
                  </a:lnTo>
                  <a:lnTo>
                    <a:pt x="16271" y="538464"/>
                  </a:lnTo>
                  <a:lnTo>
                    <a:pt x="4367" y="520821"/>
                  </a:lnTo>
                  <a:lnTo>
                    <a:pt x="0" y="499236"/>
                  </a:lnTo>
                  <a:lnTo>
                    <a:pt x="0" y="55498"/>
                  </a:lnTo>
                  <a:close/>
                </a:path>
              </a:pathLst>
            </a:custGeom>
            <a:ln w="19050">
              <a:solidFill>
                <a:srgbClr val="FFFFFF"/>
              </a:solidFill>
            </a:ln>
          </p:spPr>
          <p:txBody>
            <a:bodyPr wrap="square" lIns="0" tIns="0" rIns="0" bIns="0" rtlCol="0"/>
            <a:lstStyle/>
            <a:p>
              <a:endParaRPr>
                <a:solidFill>
                  <a:schemeClr val="bg1"/>
                </a:solidFill>
              </a:endParaRPr>
            </a:p>
          </p:txBody>
        </p:sp>
        <p:sp>
          <p:nvSpPr>
            <p:cNvPr id="101" name="object 101"/>
            <p:cNvSpPr/>
            <p:nvPr/>
          </p:nvSpPr>
          <p:spPr>
            <a:xfrm>
              <a:off x="10091165" y="4539868"/>
              <a:ext cx="873760" cy="554990"/>
            </a:xfrm>
            <a:custGeom>
              <a:avLst/>
              <a:gdLst/>
              <a:ahLst/>
              <a:cxnLst/>
              <a:rect l="l" t="t" r="r" b="b"/>
              <a:pathLst>
                <a:path w="873759" h="554989">
                  <a:moveTo>
                    <a:pt x="818006" y="0"/>
                  </a:moveTo>
                  <a:lnTo>
                    <a:pt x="55372" y="0"/>
                  </a:lnTo>
                  <a:lnTo>
                    <a:pt x="33807" y="4367"/>
                  </a:lnTo>
                  <a:lnTo>
                    <a:pt x="16208" y="16271"/>
                  </a:lnTo>
                  <a:lnTo>
                    <a:pt x="4347" y="33914"/>
                  </a:lnTo>
                  <a:lnTo>
                    <a:pt x="0" y="55498"/>
                  </a:lnTo>
                  <a:lnTo>
                    <a:pt x="0" y="499236"/>
                  </a:lnTo>
                  <a:lnTo>
                    <a:pt x="4347" y="520821"/>
                  </a:lnTo>
                  <a:lnTo>
                    <a:pt x="16208" y="538464"/>
                  </a:lnTo>
                  <a:lnTo>
                    <a:pt x="33807" y="550368"/>
                  </a:lnTo>
                  <a:lnTo>
                    <a:pt x="55372" y="554735"/>
                  </a:lnTo>
                  <a:lnTo>
                    <a:pt x="818006" y="554735"/>
                  </a:lnTo>
                  <a:lnTo>
                    <a:pt x="839591" y="550368"/>
                  </a:lnTo>
                  <a:lnTo>
                    <a:pt x="857234" y="538464"/>
                  </a:lnTo>
                  <a:lnTo>
                    <a:pt x="869138" y="520821"/>
                  </a:lnTo>
                  <a:lnTo>
                    <a:pt x="873505" y="499236"/>
                  </a:lnTo>
                  <a:lnTo>
                    <a:pt x="873505" y="55498"/>
                  </a:lnTo>
                  <a:lnTo>
                    <a:pt x="869138" y="33914"/>
                  </a:lnTo>
                  <a:lnTo>
                    <a:pt x="857234" y="16271"/>
                  </a:lnTo>
                  <a:lnTo>
                    <a:pt x="839591" y="4367"/>
                  </a:lnTo>
                  <a:lnTo>
                    <a:pt x="818006" y="0"/>
                  </a:lnTo>
                  <a:close/>
                </a:path>
              </a:pathLst>
            </a:custGeom>
            <a:solidFill>
              <a:srgbClr val="FFFFFF">
                <a:alpha val="90194"/>
              </a:srgbClr>
            </a:solidFill>
          </p:spPr>
          <p:txBody>
            <a:bodyPr wrap="square" lIns="0" tIns="0" rIns="0" bIns="0" rtlCol="0"/>
            <a:lstStyle/>
            <a:p>
              <a:endParaRPr>
                <a:solidFill>
                  <a:schemeClr val="bg1"/>
                </a:solidFill>
              </a:endParaRPr>
            </a:p>
          </p:txBody>
        </p:sp>
        <p:sp>
          <p:nvSpPr>
            <p:cNvPr id="102" name="object 102"/>
            <p:cNvSpPr/>
            <p:nvPr/>
          </p:nvSpPr>
          <p:spPr>
            <a:xfrm>
              <a:off x="10091165" y="4539868"/>
              <a:ext cx="873760" cy="554990"/>
            </a:xfrm>
            <a:custGeom>
              <a:avLst/>
              <a:gdLst/>
              <a:ahLst/>
              <a:cxnLst/>
              <a:rect l="l" t="t" r="r" b="b"/>
              <a:pathLst>
                <a:path w="873759" h="554989">
                  <a:moveTo>
                    <a:pt x="0" y="55498"/>
                  </a:moveTo>
                  <a:lnTo>
                    <a:pt x="4347" y="33914"/>
                  </a:lnTo>
                  <a:lnTo>
                    <a:pt x="16208" y="16271"/>
                  </a:lnTo>
                  <a:lnTo>
                    <a:pt x="33807" y="4367"/>
                  </a:lnTo>
                  <a:lnTo>
                    <a:pt x="55372" y="0"/>
                  </a:lnTo>
                  <a:lnTo>
                    <a:pt x="818006" y="0"/>
                  </a:lnTo>
                  <a:lnTo>
                    <a:pt x="839591" y="4367"/>
                  </a:lnTo>
                  <a:lnTo>
                    <a:pt x="857234" y="16271"/>
                  </a:lnTo>
                  <a:lnTo>
                    <a:pt x="869138" y="33914"/>
                  </a:lnTo>
                  <a:lnTo>
                    <a:pt x="873505" y="55498"/>
                  </a:lnTo>
                  <a:lnTo>
                    <a:pt x="873505" y="499236"/>
                  </a:lnTo>
                  <a:lnTo>
                    <a:pt x="869138" y="520821"/>
                  </a:lnTo>
                  <a:lnTo>
                    <a:pt x="857234" y="538464"/>
                  </a:lnTo>
                  <a:lnTo>
                    <a:pt x="839591" y="550368"/>
                  </a:lnTo>
                  <a:lnTo>
                    <a:pt x="818006" y="554735"/>
                  </a:lnTo>
                  <a:lnTo>
                    <a:pt x="55372" y="554735"/>
                  </a:lnTo>
                  <a:lnTo>
                    <a:pt x="33807" y="550368"/>
                  </a:lnTo>
                  <a:lnTo>
                    <a:pt x="16208" y="538464"/>
                  </a:lnTo>
                  <a:lnTo>
                    <a:pt x="4347" y="520821"/>
                  </a:lnTo>
                  <a:lnTo>
                    <a:pt x="0" y="499236"/>
                  </a:lnTo>
                  <a:lnTo>
                    <a:pt x="0" y="55498"/>
                  </a:lnTo>
                  <a:close/>
                </a:path>
              </a:pathLst>
            </a:custGeom>
            <a:ln w="19050">
              <a:solidFill>
                <a:srgbClr val="7ED13A"/>
              </a:solidFill>
            </a:ln>
          </p:spPr>
          <p:txBody>
            <a:bodyPr wrap="square" lIns="0" tIns="0" rIns="0" bIns="0" rtlCol="0"/>
            <a:lstStyle/>
            <a:p>
              <a:endParaRPr>
                <a:solidFill>
                  <a:schemeClr val="bg1"/>
                </a:solidFill>
              </a:endParaRPr>
            </a:p>
          </p:txBody>
        </p:sp>
      </p:grpSp>
      <p:sp>
        <p:nvSpPr>
          <p:cNvPr id="103" name="object 103"/>
          <p:cNvSpPr txBox="1"/>
          <p:nvPr/>
        </p:nvSpPr>
        <p:spPr>
          <a:xfrm>
            <a:off x="10167366" y="4718430"/>
            <a:ext cx="723265" cy="166071"/>
          </a:xfrm>
          <a:prstGeom prst="rect">
            <a:avLst/>
          </a:prstGeom>
        </p:spPr>
        <p:txBody>
          <a:bodyPr vert="horz" wrap="square" lIns="0" tIns="12065" rIns="0" bIns="0" rtlCol="0">
            <a:spAutoFit/>
          </a:bodyPr>
          <a:lstStyle/>
          <a:p>
            <a:pPr marL="12700">
              <a:lnSpc>
                <a:spcPct val="100000"/>
              </a:lnSpc>
              <a:spcBef>
                <a:spcPts val="95"/>
              </a:spcBef>
            </a:pPr>
            <a:r>
              <a:rPr sz="1000" spc="-5" dirty="0">
                <a:solidFill>
                  <a:schemeClr val="bg1"/>
                </a:solidFill>
                <a:latin typeface="Arial"/>
                <a:cs typeface="Arial"/>
              </a:rPr>
              <a:t>Government</a:t>
            </a:r>
            <a:endParaRPr sz="1000">
              <a:solidFill>
                <a:schemeClr val="bg1"/>
              </a:solidFill>
              <a:latin typeface="Arial"/>
              <a:cs typeface="Arial"/>
            </a:endParaRPr>
          </a:p>
        </p:txBody>
      </p:sp>
      <p:grpSp>
        <p:nvGrpSpPr>
          <p:cNvPr id="104" name="object 104"/>
          <p:cNvGrpSpPr/>
          <p:nvPr/>
        </p:nvGrpSpPr>
        <p:grpSpPr>
          <a:xfrm>
            <a:off x="11052175" y="4438141"/>
            <a:ext cx="989965" cy="666115"/>
            <a:chOff x="11052175" y="4438141"/>
            <a:chExt cx="989965" cy="666115"/>
          </a:xfrm>
        </p:grpSpPr>
        <p:sp>
          <p:nvSpPr>
            <p:cNvPr id="105" name="object 105"/>
            <p:cNvSpPr/>
            <p:nvPr/>
          </p:nvSpPr>
          <p:spPr>
            <a:xfrm>
              <a:off x="11061700" y="4447666"/>
              <a:ext cx="873760" cy="554990"/>
            </a:xfrm>
            <a:custGeom>
              <a:avLst/>
              <a:gdLst/>
              <a:ahLst/>
              <a:cxnLst/>
              <a:rect l="l" t="t" r="r" b="b"/>
              <a:pathLst>
                <a:path w="873759" h="554989">
                  <a:moveTo>
                    <a:pt x="818133" y="0"/>
                  </a:moveTo>
                  <a:lnTo>
                    <a:pt x="55499" y="0"/>
                  </a:lnTo>
                  <a:lnTo>
                    <a:pt x="33914" y="4367"/>
                  </a:lnTo>
                  <a:lnTo>
                    <a:pt x="16271" y="16271"/>
                  </a:lnTo>
                  <a:lnTo>
                    <a:pt x="4367" y="33914"/>
                  </a:lnTo>
                  <a:lnTo>
                    <a:pt x="0" y="55498"/>
                  </a:lnTo>
                  <a:lnTo>
                    <a:pt x="0" y="499236"/>
                  </a:lnTo>
                  <a:lnTo>
                    <a:pt x="4367" y="520821"/>
                  </a:lnTo>
                  <a:lnTo>
                    <a:pt x="16271" y="538464"/>
                  </a:lnTo>
                  <a:lnTo>
                    <a:pt x="33914" y="550368"/>
                  </a:lnTo>
                  <a:lnTo>
                    <a:pt x="55499" y="554735"/>
                  </a:lnTo>
                  <a:lnTo>
                    <a:pt x="818133" y="554735"/>
                  </a:lnTo>
                  <a:lnTo>
                    <a:pt x="839698" y="550368"/>
                  </a:lnTo>
                  <a:lnTo>
                    <a:pt x="857297" y="538464"/>
                  </a:lnTo>
                  <a:lnTo>
                    <a:pt x="869158" y="520821"/>
                  </a:lnTo>
                  <a:lnTo>
                    <a:pt x="873505" y="499236"/>
                  </a:lnTo>
                  <a:lnTo>
                    <a:pt x="873505" y="55498"/>
                  </a:lnTo>
                  <a:lnTo>
                    <a:pt x="869158" y="33914"/>
                  </a:lnTo>
                  <a:lnTo>
                    <a:pt x="857297" y="16271"/>
                  </a:lnTo>
                  <a:lnTo>
                    <a:pt x="839698" y="4367"/>
                  </a:lnTo>
                  <a:lnTo>
                    <a:pt x="818133" y="0"/>
                  </a:lnTo>
                  <a:close/>
                </a:path>
              </a:pathLst>
            </a:custGeom>
            <a:solidFill>
              <a:srgbClr val="7ED13A"/>
            </a:solidFill>
          </p:spPr>
          <p:txBody>
            <a:bodyPr wrap="square" lIns="0" tIns="0" rIns="0" bIns="0" rtlCol="0"/>
            <a:lstStyle/>
            <a:p>
              <a:endParaRPr>
                <a:solidFill>
                  <a:schemeClr val="bg1"/>
                </a:solidFill>
              </a:endParaRPr>
            </a:p>
          </p:txBody>
        </p:sp>
        <p:sp>
          <p:nvSpPr>
            <p:cNvPr id="106" name="object 106"/>
            <p:cNvSpPr/>
            <p:nvPr/>
          </p:nvSpPr>
          <p:spPr>
            <a:xfrm>
              <a:off x="11061700" y="4447666"/>
              <a:ext cx="873760" cy="554990"/>
            </a:xfrm>
            <a:custGeom>
              <a:avLst/>
              <a:gdLst/>
              <a:ahLst/>
              <a:cxnLst/>
              <a:rect l="l" t="t" r="r" b="b"/>
              <a:pathLst>
                <a:path w="873759" h="554989">
                  <a:moveTo>
                    <a:pt x="0" y="55498"/>
                  </a:moveTo>
                  <a:lnTo>
                    <a:pt x="4367" y="33914"/>
                  </a:lnTo>
                  <a:lnTo>
                    <a:pt x="16271" y="16271"/>
                  </a:lnTo>
                  <a:lnTo>
                    <a:pt x="33914" y="4367"/>
                  </a:lnTo>
                  <a:lnTo>
                    <a:pt x="55499" y="0"/>
                  </a:lnTo>
                  <a:lnTo>
                    <a:pt x="818133" y="0"/>
                  </a:lnTo>
                  <a:lnTo>
                    <a:pt x="839698" y="4367"/>
                  </a:lnTo>
                  <a:lnTo>
                    <a:pt x="857297" y="16271"/>
                  </a:lnTo>
                  <a:lnTo>
                    <a:pt x="869158" y="33914"/>
                  </a:lnTo>
                  <a:lnTo>
                    <a:pt x="873505" y="55498"/>
                  </a:lnTo>
                  <a:lnTo>
                    <a:pt x="873505" y="499236"/>
                  </a:lnTo>
                  <a:lnTo>
                    <a:pt x="869158" y="520821"/>
                  </a:lnTo>
                  <a:lnTo>
                    <a:pt x="857297" y="538464"/>
                  </a:lnTo>
                  <a:lnTo>
                    <a:pt x="839698" y="550368"/>
                  </a:lnTo>
                  <a:lnTo>
                    <a:pt x="818133" y="554735"/>
                  </a:lnTo>
                  <a:lnTo>
                    <a:pt x="55499" y="554735"/>
                  </a:lnTo>
                  <a:lnTo>
                    <a:pt x="33914" y="550368"/>
                  </a:lnTo>
                  <a:lnTo>
                    <a:pt x="16271" y="538464"/>
                  </a:lnTo>
                  <a:lnTo>
                    <a:pt x="4367" y="520821"/>
                  </a:lnTo>
                  <a:lnTo>
                    <a:pt x="0" y="499236"/>
                  </a:lnTo>
                  <a:lnTo>
                    <a:pt x="0" y="55498"/>
                  </a:lnTo>
                  <a:close/>
                </a:path>
              </a:pathLst>
            </a:custGeom>
            <a:ln w="19050">
              <a:solidFill>
                <a:srgbClr val="FFFFFF"/>
              </a:solidFill>
            </a:ln>
          </p:spPr>
          <p:txBody>
            <a:bodyPr wrap="square" lIns="0" tIns="0" rIns="0" bIns="0" rtlCol="0"/>
            <a:lstStyle/>
            <a:p>
              <a:endParaRPr>
                <a:solidFill>
                  <a:schemeClr val="bg1"/>
                </a:solidFill>
              </a:endParaRPr>
            </a:p>
          </p:txBody>
        </p:sp>
        <p:sp>
          <p:nvSpPr>
            <p:cNvPr id="107" name="object 107"/>
            <p:cNvSpPr/>
            <p:nvPr/>
          </p:nvSpPr>
          <p:spPr>
            <a:xfrm>
              <a:off x="11158728" y="4539868"/>
              <a:ext cx="873760" cy="554990"/>
            </a:xfrm>
            <a:custGeom>
              <a:avLst/>
              <a:gdLst/>
              <a:ahLst/>
              <a:cxnLst/>
              <a:rect l="l" t="t" r="r" b="b"/>
              <a:pathLst>
                <a:path w="873759" h="554989">
                  <a:moveTo>
                    <a:pt x="818133" y="0"/>
                  </a:moveTo>
                  <a:lnTo>
                    <a:pt x="55499" y="0"/>
                  </a:lnTo>
                  <a:lnTo>
                    <a:pt x="33914" y="4367"/>
                  </a:lnTo>
                  <a:lnTo>
                    <a:pt x="16271" y="16271"/>
                  </a:lnTo>
                  <a:lnTo>
                    <a:pt x="4367" y="33914"/>
                  </a:lnTo>
                  <a:lnTo>
                    <a:pt x="0" y="55498"/>
                  </a:lnTo>
                  <a:lnTo>
                    <a:pt x="0" y="499236"/>
                  </a:lnTo>
                  <a:lnTo>
                    <a:pt x="4367" y="520821"/>
                  </a:lnTo>
                  <a:lnTo>
                    <a:pt x="16271" y="538464"/>
                  </a:lnTo>
                  <a:lnTo>
                    <a:pt x="33914" y="550368"/>
                  </a:lnTo>
                  <a:lnTo>
                    <a:pt x="55499" y="554735"/>
                  </a:lnTo>
                  <a:lnTo>
                    <a:pt x="818133" y="554735"/>
                  </a:lnTo>
                  <a:lnTo>
                    <a:pt x="839718" y="550368"/>
                  </a:lnTo>
                  <a:lnTo>
                    <a:pt x="857361" y="538464"/>
                  </a:lnTo>
                  <a:lnTo>
                    <a:pt x="869265" y="520821"/>
                  </a:lnTo>
                  <a:lnTo>
                    <a:pt x="873632" y="499236"/>
                  </a:lnTo>
                  <a:lnTo>
                    <a:pt x="873632" y="55498"/>
                  </a:lnTo>
                  <a:lnTo>
                    <a:pt x="869265" y="33914"/>
                  </a:lnTo>
                  <a:lnTo>
                    <a:pt x="857361" y="16271"/>
                  </a:lnTo>
                  <a:lnTo>
                    <a:pt x="839718" y="4367"/>
                  </a:lnTo>
                  <a:lnTo>
                    <a:pt x="818133" y="0"/>
                  </a:lnTo>
                  <a:close/>
                </a:path>
              </a:pathLst>
            </a:custGeom>
            <a:solidFill>
              <a:srgbClr val="FFFFFF">
                <a:alpha val="90194"/>
              </a:srgbClr>
            </a:solidFill>
          </p:spPr>
          <p:txBody>
            <a:bodyPr wrap="square" lIns="0" tIns="0" rIns="0" bIns="0" rtlCol="0"/>
            <a:lstStyle/>
            <a:p>
              <a:endParaRPr>
                <a:solidFill>
                  <a:schemeClr val="bg1"/>
                </a:solidFill>
              </a:endParaRPr>
            </a:p>
          </p:txBody>
        </p:sp>
        <p:sp>
          <p:nvSpPr>
            <p:cNvPr id="108" name="object 108"/>
            <p:cNvSpPr/>
            <p:nvPr/>
          </p:nvSpPr>
          <p:spPr>
            <a:xfrm>
              <a:off x="11158728" y="4539868"/>
              <a:ext cx="873760" cy="554990"/>
            </a:xfrm>
            <a:custGeom>
              <a:avLst/>
              <a:gdLst/>
              <a:ahLst/>
              <a:cxnLst/>
              <a:rect l="l" t="t" r="r" b="b"/>
              <a:pathLst>
                <a:path w="873759" h="554989">
                  <a:moveTo>
                    <a:pt x="0" y="55498"/>
                  </a:moveTo>
                  <a:lnTo>
                    <a:pt x="4367" y="33914"/>
                  </a:lnTo>
                  <a:lnTo>
                    <a:pt x="16271" y="16271"/>
                  </a:lnTo>
                  <a:lnTo>
                    <a:pt x="33914" y="4367"/>
                  </a:lnTo>
                  <a:lnTo>
                    <a:pt x="55499" y="0"/>
                  </a:lnTo>
                  <a:lnTo>
                    <a:pt x="818133" y="0"/>
                  </a:lnTo>
                  <a:lnTo>
                    <a:pt x="839718" y="4367"/>
                  </a:lnTo>
                  <a:lnTo>
                    <a:pt x="857361" y="16271"/>
                  </a:lnTo>
                  <a:lnTo>
                    <a:pt x="869265" y="33914"/>
                  </a:lnTo>
                  <a:lnTo>
                    <a:pt x="873632" y="55498"/>
                  </a:lnTo>
                  <a:lnTo>
                    <a:pt x="873632" y="499236"/>
                  </a:lnTo>
                  <a:lnTo>
                    <a:pt x="869265" y="520821"/>
                  </a:lnTo>
                  <a:lnTo>
                    <a:pt x="857361" y="538464"/>
                  </a:lnTo>
                  <a:lnTo>
                    <a:pt x="839718" y="550368"/>
                  </a:lnTo>
                  <a:lnTo>
                    <a:pt x="818133" y="554735"/>
                  </a:lnTo>
                  <a:lnTo>
                    <a:pt x="55499" y="554735"/>
                  </a:lnTo>
                  <a:lnTo>
                    <a:pt x="33914" y="550368"/>
                  </a:lnTo>
                  <a:lnTo>
                    <a:pt x="16271" y="538464"/>
                  </a:lnTo>
                  <a:lnTo>
                    <a:pt x="4367" y="520821"/>
                  </a:lnTo>
                  <a:lnTo>
                    <a:pt x="0" y="499236"/>
                  </a:lnTo>
                  <a:lnTo>
                    <a:pt x="0" y="55498"/>
                  </a:lnTo>
                  <a:close/>
                </a:path>
              </a:pathLst>
            </a:custGeom>
            <a:ln w="19050">
              <a:solidFill>
                <a:srgbClr val="7ED13A"/>
              </a:solidFill>
            </a:ln>
          </p:spPr>
          <p:txBody>
            <a:bodyPr wrap="square" lIns="0" tIns="0" rIns="0" bIns="0" rtlCol="0"/>
            <a:lstStyle/>
            <a:p>
              <a:endParaRPr>
                <a:solidFill>
                  <a:schemeClr val="bg1"/>
                </a:solidFill>
              </a:endParaRPr>
            </a:p>
          </p:txBody>
        </p:sp>
      </p:grpSp>
      <p:sp>
        <p:nvSpPr>
          <p:cNvPr id="109" name="object 109"/>
          <p:cNvSpPr txBox="1"/>
          <p:nvPr/>
        </p:nvSpPr>
        <p:spPr>
          <a:xfrm>
            <a:off x="11235055" y="4652594"/>
            <a:ext cx="723265" cy="294311"/>
          </a:xfrm>
          <a:prstGeom prst="rect">
            <a:avLst/>
          </a:prstGeom>
        </p:spPr>
        <p:txBody>
          <a:bodyPr vert="horz" wrap="square" lIns="0" tIns="12065" rIns="0" bIns="0" rtlCol="0">
            <a:spAutoFit/>
          </a:bodyPr>
          <a:lstStyle/>
          <a:p>
            <a:pPr algn="ctr">
              <a:lnSpc>
                <a:spcPts val="1115"/>
              </a:lnSpc>
              <a:spcBef>
                <a:spcPts val="95"/>
              </a:spcBef>
            </a:pPr>
            <a:r>
              <a:rPr sz="1000" spc="-5" dirty="0">
                <a:solidFill>
                  <a:schemeClr val="bg1"/>
                </a:solidFill>
                <a:latin typeface="Arial"/>
                <a:cs typeface="Arial"/>
              </a:rPr>
              <a:t>Non-</a:t>
            </a:r>
            <a:endParaRPr sz="1000">
              <a:solidFill>
                <a:schemeClr val="bg1"/>
              </a:solidFill>
              <a:latin typeface="Arial"/>
              <a:cs typeface="Arial"/>
            </a:endParaRPr>
          </a:p>
          <a:p>
            <a:pPr algn="ctr">
              <a:lnSpc>
                <a:spcPts val="1115"/>
              </a:lnSpc>
            </a:pPr>
            <a:r>
              <a:rPr sz="1000" spc="-5" dirty="0">
                <a:solidFill>
                  <a:schemeClr val="bg1"/>
                </a:solidFill>
                <a:latin typeface="Arial"/>
                <a:cs typeface="Arial"/>
              </a:rPr>
              <a:t>Government</a:t>
            </a:r>
            <a:endParaRPr sz="1000">
              <a:solidFill>
                <a:schemeClr val="bg1"/>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24916" y="470661"/>
            <a:ext cx="7733284" cy="665480"/>
          </a:xfrm>
          <a:prstGeom prst="rect">
            <a:avLst/>
          </a:prstGeom>
        </p:spPr>
        <p:txBody>
          <a:bodyPr vert="horz" wrap="square" lIns="0" tIns="12700" rIns="0" bIns="0" rtlCol="0">
            <a:spAutoFit/>
          </a:bodyPr>
          <a:lstStyle/>
          <a:p>
            <a:pPr marL="12700">
              <a:lnSpc>
                <a:spcPct val="100000"/>
              </a:lnSpc>
              <a:spcBef>
                <a:spcPts val="100"/>
              </a:spcBef>
            </a:pPr>
            <a:r>
              <a:rPr sz="4200" spc="-35" dirty="0">
                <a:solidFill>
                  <a:schemeClr val="bg1"/>
                </a:solidFill>
              </a:rPr>
              <a:t>FORMATION </a:t>
            </a:r>
            <a:r>
              <a:rPr sz="4200" dirty="0">
                <a:solidFill>
                  <a:schemeClr val="bg1"/>
                </a:solidFill>
              </a:rPr>
              <a:t>OF</a:t>
            </a:r>
            <a:r>
              <a:rPr sz="4200" spc="-110" dirty="0">
                <a:solidFill>
                  <a:schemeClr val="bg1"/>
                </a:solidFill>
              </a:rPr>
              <a:t> </a:t>
            </a:r>
            <a:r>
              <a:rPr sz="4200" spc="-45" dirty="0">
                <a:solidFill>
                  <a:schemeClr val="bg1"/>
                </a:solidFill>
              </a:rPr>
              <a:t>COMPANY</a:t>
            </a:r>
            <a:endParaRPr sz="4200" dirty="0">
              <a:solidFill>
                <a:schemeClr val="bg1"/>
              </a:solidFill>
            </a:endParaRPr>
          </a:p>
        </p:txBody>
      </p:sp>
      <p:sp>
        <p:nvSpPr>
          <p:cNvPr id="3" name="object 3"/>
          <p:cNvSpPr txBox="1"/>
          <p:nvPr/>
        </p:nvSpPr>
        <p:spPr>
          <a:xfrm>
            <a:off x="1181811" y="2077338"/>
            <a:ext cx="9110980" cy="1963999"/>
          </a:xfrm>
          <a:prstGeom prst="rect">
            <a:avLst/>
          </a:prstGeom>
        </p:spPr>
        <p:txBody>
          <a:bodyPr vert="horz" wrap="square" lIns="0" tIns="12065" rIns="0" bIns="0" rtlCol="0">
            <a:spAutoFit/>
          </a:bodyPr>
          <a:lstStyle/>
          <a:p>
            <a:pPr marL="12700">
              <a:lnSpc>
                <a:spcPct val="100000"/>
              </a:lnSpc>
              <a:spcBef>
                <a:spcPts val="95"/>
              </a:spcBef>
            </a:pPr>
            <a:r>
              <a:rPr sz="2800" spc="-5" dirty="0">
                <a:solidFill>
                  <a:schemeClr val="bg1"/>
                </a:solidFill>
                <a:latin typeface="Arial"/>
                <a:cs typeface="Arial"/>
              </a:rPr>
              <a:t>What do you mean by Formation of a</a:t>
            </a:r>
            <a:r>
              <a:rPr sz="2800" spc="60" dirty="0">
                <a:solidFill>
                  <a:schemeClr val="bg1"/>
                </a:solidFill>
                <a:latin typeface="Arial"/>
                <a:cs typeface="Arial"/>
              </a:rPr>
              <a:t> </a:t>
            </a:r>
            <a:r>
              <a:rPr sz="2800" spc="-5" dirty="0">
                <a:solidFill>
                  <a:schemeClr val="bg1"/>
                </a:solidFill>
                <a:latin typeface="Arial"/>
                <a:cs typeface="Arial"/>
              </a:rPr>
              <a:t>Company?</a:t>
            </a:r>
            <a:endParaRPr sz="2800" dirty="0">
              <a:solidFill>
                <a:schemeClr val="bg1"/>
              </a:solidFill>
              <a:latin typeface="Arial"/>
              <a:cs typeface="Arial"/>
            </a:endParaRPr>
          </a:p>
          <a:p>
            <a:pPr>
              <a:lnSpc>
                <a:spcPct val="100000"/>
              </a:lnSpc>
              <a:spcBef>
                <a:spcPts val="55"/>
              </a:spcBef>
            </a:pPr>
            <a:endParaRPr sz="3800" dirty="0">
              <a:solidFill>
                <a:schemeClr val="bg1"/>
              </a:solidFill>
              <a:latin typeface="Arial"/>
              <a:cs typeface="Arial"/>
            </a:endParaRPr>
          </a:p>
          <a:p>
            <a:pPr marL="12700" marR="5080" indent="457200" algn="just">
              <a:lnSpc>
                <a:spcPct val="100000"/>
              </a:lnSpc>
            </a:pPr>
            <a:r>
              <a:rPr sz="2000" dirty="0">
                <a:solidFill>
                  <a:schemeClr val="bg1"/>
                </a:solidFill>
                <a:latin typeface="Arial"/>
                <a:cs typeface="Arial"/>
              </a:rPr>
              <a:t>A company comes into existence when a group of people come together</a:t>
            </a:r>
            <a:r>
              <a:rPr sz="2000" spc="-360" dirty="0">
                <a:solidFill>
                  <a:schemeClr val="bg1"/>
                </a:solidFill>
                <a:latin typeface="Arial"/>
                <a:cs typeface="Arial"/>
              </a:rPr>
              <a:t> </a:t>
            </a:r>
            <a:r>
              <a:rPr sz="2000" dirty="0">
                <a:solidFill>
                  <a:schemeClr val="bg1"/>
                </a:solidFill>
                <a:latin typeface="Arial"/>
                <a:cs typeface="Arial"/>
              </a:rPr>
              <a:t>with  a </a:t>
            </a:r>
            <a:r>
              <a:rPr sz="2000" spc="-5" dirty="0">
                <a:solidFill>
                  <a:schemeClr val="bg1"/>
                </a:solidFill>
                <a:latin typeface="Arial"/>
                <a:cs typeface="Arial"/>
              </a:rPr>
              <a:t>view </a:t>
            </a:r>
            <a:r>
              <a:rPr sz="2000" dirty="0">
                <a:solidFill>
                  <a:schemeClr val="bg1"/>
                </a:solidFill>
                <a:latin typeface="Arial"/>
                <a:cs typeface="Arial"/>
              </a:rPr>
              <a:t>of forming an association to exploit </a:t>
            </a:r>
            <a:r>
              <a:rPr sz="2000" spc="-5" dirty="0">
                <a:solidFill>
                  <a:schemeClr val="bg1"/>
                </a:solidFill>
                <a:latin typeface="Arial"/>
                <a:cs typeface="Arial"/>
              </a:rPr>
              <a:t>the </a:t>
            </a:r>
            <a:r>
              <a:rPr sz="2000" dirty="0">
                <a:solidFill>
                  <a:schemeClr val="bg1"/>
                </a:solidFill>
                <a:latin typeface="Arial"/>
                <a:cs typeface="Arial"/>
              </a:rPr>
              <a:t>business opportunities by bringing  together ; men ,material, money and</a:t>
            </a:r>
            <a:r>
              <a:rPr sz="2000" spc="-150" dirty="0">
                <a:solidFill>
                  <a:schemeClr val="bg1"/>
                </a:solidFill>
                <a:latin typeface="Arial"/>
                <a:cs typeface="Arial"/>
              </a:rPr>
              <a:t> </a:t>
            </a:r>
            <a:r>
              <a:rPr sz="2000" dirty="0">
                <a:solidFill>
                  <a:schemeClr val="bg1"/>
                </a:solidFill>
                <a:latin typeface="Arial"/>
                <a:cs typeface="Arial"/>
              </a:rPr>
              <a:t>management.</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91385" y="472186"/>
            <a:ext cx="7337425" cy="1244600"/>
          </a:xfrm>
          <a:prstGeom prst="rect">
            <a:avLst/>
          </a:prstGeom>
        </p:spPr>
        <p:txBody>
          <a:bodyPr vert="horz" wrap="square" lIns="0" tIns="12065" rIns="0" bIns="0" rtlCol="0">
            <a:spAutoFit/>
          </a:bodyPr>
          <a:lstStyle/>
          <a:p>
            <a:pPr marL="2393315" marR="5080" indent="-2381250">
              <a:lnSpc>
                <a:spcPct val="100000"/>
              </a:lnSpc>
              <a:spcBef>
                <a:spcPts val="95"/>
              </a:spcBef>
            </a:pPr>
            <a:r>
              <a:rPr sz="4000" spc="-55" dirty="0">
                <a:solidFill>
                  <a:schemeClr val="bg1"/>
                </a:solidFill>
              </a:rPr>
              <a:t>STAGES </a:t>
            </a:r>
            <a:r>
              <a:rPr sz="4000" spc="-10" dirty="0">
                <a:solidFill>
                  <a:schemeClr val="bg1"/>
                </a:solidFill>
              </a:rPr>
              <a:t>OF </a:t>
            </a:r>
            <a:r>
              <a:rPr sz="4000" spc="-40" dirty="0">
                <a:solidFill>
                  <a:schemeClr val="bg1"/>
                </a:solidFill>
              </a:rPr>
              <a:t>FORMATION </a:t>
            </a:r>
            <a:r>
              <a:rPr sz="4000" spc="-5" dirty="0">
                <a:solidFill>
                  <a:schemeClr val="bg1"/>
                </a:solidFill>
              </a:rPr>
              <a:t>OF</a:t>
            </a:r>
            <a:r>
              <a:rPr sz="4000" spc="-170" dirty="0">
                <a:solidFill>
                  <a:schemeClr val="bg1"/>
                </a:solidFill>
              </a:rPr>
              <a:t> </a:t>
            </a:r>
            <a:r>
              <a:rPr sz="4000" spc="-5" dirty="0">
                <a:solidFill>
                  <a:schemeClr val="bg1"/>
                </a:solidFill>
              </a:rPr>
              <a:t>A  </a:t>
            </a:r>
            <a:r>
              <a:rPr sz="4000" spc="-50" dirty="0">
                <a:solidFill>
                  <a:schemeClr val="bg1"/>
                </a:solidFill>
              </a:rPr>
              <a:t>COMPANY</a:t>
            </a:r>
            <a:endParaRPr sz="4000">
              <a:solidFill>
                <a:schemeClr val="bg1"/>
              </a:solidFill>
            </a:endParaRPr>
          </a:p>
        </p:txBody>
      </p:sp>
      <p:sp>
        <p:nvSpPr>
          <p:cNvPr id="3" name="object 3"/>
          <p:cNvSpPr txBox="1"/>
          <p:nvPr/>
        </p:nvSpPr>
        <p:spPr>
          <a:xfrm>
            <a:off x="1181811" y="2066670"/>
            <a:ext cx="4095750" cy="2998898"/>
          </a:xfrm>
          <a:prstGeom prst="rect">
            <a:avLst/>
          </a:prstGeom>
        </p:spPr>
        <p:txBody>
          <a:bodyPr vert="horz" wrap="square" lIns="0" tIns="13335" rIns="0" bIns="0" rtlCol="0">
            <a:spAutoFit/>
          </a:bodyPr>
          <a:lstStyle/>
          <a:p>
            <a:pPr marL="354965" indent="-342900">
              <a:lnSpc>
                <a:spcPct val="100000"/>
              </a:lnSpc>
              <a:spcBef>
                <a:spcPts val="105"/>
              </a:spcBef>
              <a:buClr>
                <a:srgbClr val="B1E288"/>
              </a:buClr>
              <a:buSzPct val="80000"/>
              <a:buFont typeface="Arial" panose="020B0604020202020204" pitchFamily="34" charset="0"/>
              <a:buChar char="•"/>
              <a:tabLst>
                <a:tab pos="286385" algn="l"/>
                <a:tab pos="287655" algn="l"/>
              </a:tabLst>
            </a:pPr>
            <a:r>
              <a:rPr sz="2000" spc="-20" dirty="0">
                <a:solidFill>
                  <a:schemeClr val="bg1"/>
                </a:solidFill>
                <a:latin typeface="Arial"/>
                <a:cs typeface="Arial"/>
              </a:rPr>
              <a:t>Promotion</a:t>
            </a:r>
            <a:r>
              <a:rPr sz="2000" spc="-75" dirty="0">
                <a:solidFill>
                  <a:schemeClr val="bg1"/>
                </a:solidFill>
                <a:latin typeface="Arial"/>
                <a:cs typeface="Arial"/>
              </a:rPr>
              <a:t> </a:t>
            </a:r>
            <a:r>
              <a:rPr sz="2000" spc="-135" dirty="0">
                <a:solidFill>
                  <a:schemeClr val="bg1"/>
                </a:solidFill>
                <a:latin typeface="Arial"/>
                <a:cs typeface="Arial"/>
              </a:rPr>
              <a:t>Stage</a:t>
            </a:r>
            <a:endParaRPr sz="2000" dirty="0">
              <a:solidFill>
                <a:schemeClr val="bg1"/>
              </a:solidFill>
              <a:latin typeface="Arial"/>
              <a:cs typeface="Arial"/>
            </a:endParaRPr>
          </a:p>
          <a:p>
            <a:pPr marL="342900" indent="-342900">
              <a:lnSpc>
                <a:spcPct val="100000"/>
              </a:lnSpc>
              <a:buClr>
                <a:srgbClr val="B1E288"/>
              </a:buClr>
              <a:buFont typeface="Arial" panose="020B0604020202020204" pitchFamily="34" charset="0"/>
              <a:buChar char="•"/>
            </a:pPr>
            <a:endParaRPr sz="2000" dirty="0">
              <a:solidFill>
                <a:schemeClr val="bg1"/>
              </a:solidFill>
              <a:latin typeface="Arial"/>
              <a:cs typeface="Arial"/>
            </a:endParaRPr>
          </a:p>
          <a:p>
            <a:pPr marL="285750" indent="-285750">
              <a:lnSpc>
                <a:spcPct val="100000"/>
              </a:lnSpc>
              <a:spcBef>
                <a:spcPts val="30"/>
              </a:spcBef>
              <a:buClr>
                <a:srgbClr val="B1E288"/>
              </a:buClr>
              <a:buFont typeface="Arial" panose="020B0604020202020204" pitchFamily="34" charset="0"/>
              <a:buChar char="•"/>
            </a:pPr>
            <a:endParaRPr sz="1800" dirty="0">
              <a:solidFill>
                <a:schemeClr val="bg1"/>
              </a:solidFill>
              <a:latin typeface="Arial"/>
              <a:cs typeface="Arial"/>
            </a:endParaRPr>
          </a:p>
          <a:p>
            <a:pPr marL="354965" indent="-342900">
              <a:lnSpc>
                <a:spcPct val="100000"/>
              </a:lnSpc>
              <a:buClr>
                <a:srgbClr val="B1E288"/>
              </a:buClr>
              <a:buSzPct val="80000"/>
              <a:buFont typeface="Arial" panose="020B0604020202020204" pitchFamily="34" charset="0"/>
              <a:buChar char="•"/>
              <a:tabLst>
                <a:tab pos="286385" algn="l"/>
                <a:tab pos="287655" algn="l"/>
              </a:tabLst>
            </a:pPr>
            <a:r>
              <a:rPr sz="2000" spc="-60" dirty="0">
                <a:solidFill>
                  <a:schemeClr val="bg1"/>
                </a:solidFill>
                <a:latin typeface="Arial"/>
                <a:cs typeface="Arial"/>
              </a:rPr>
              <a:t>Selection </a:t>
            </a:r>
            <a:r>
              <a:rPr sz="2000" spc="15" dirty="0">
                <a:solidFill>
                  <a:schemeClr val="bg1"/>
                </a:solidFill>
                <a:latin typeface="Arial"/>
                <a:cs typeface="Arial"/>
              </a:rPr>
              <a:t>of</a:t>
            </a:r>
            <a:r>
              <a:rPr sz="2000" spc="-85" dirty="0">
                <a:solidFill>
                  <a:schemeClr val="bg1"/>
                </a:solidFill>
                <a:latin typeface="Arial"/>
                <a:cs typeface="Arial"/>
              </a:rPr>
              <a:t> </a:t>
            </a:r>
            <a:r>
              <a:rPr sz="2000" spc="-50" dirty="0">
                <a:solidFill>
                  <a:schemeClr val="bg1"/>
                </a:solidFill>
                <a:latin typeface="Arial"/>
                <a:cs typeface="Arial"/>
              </a:rPr>
              <a:t>Name</a:t>
            </a:r>
            <a:endParaRPr sz="2000" dirty="0">
              <a:solidFill>
                <a:schemeClr val="bg1"/>
              </a:solidFill>
              <a:latin typeface="Arial"/>
              <a:cs typeface="Arial"/>
            </a:endParaRPr>
          </a:p>
          <a:p>
            <a:pPr marL="342900" indent="-342900">
              <a:lnSpc>
                <a:spcPct val="100000"/>
              </a:lnSpc>
              <a:buClr>
                <a:srgbClr val="B1E288"/>
              </a:buClr>
              <a:buFont typeface="Arial" panose="020B0604020202020204" pitchFamily="34" charset="0"/>
              <a:buChar char="•"/>
            </a:pPr>
            <a:endParaRPr sz="2000" dirty="0">
              <a:solidFill>
                <a:schemeClr val="bg1"/>
              </a:solidFill>
              <a:latin typeface="Arial"/>
              <a:cs typeface="Arial"/>
            </a:endParaRPr>
          </a:p>
          <a:p>
            <a:pPr marL="285750" indent="-285750">
              <a:lnSpc>
                <a:spcPct val="100000"/>
              </a:lnSpc>
              <a:spcBef>
                <a:spcPts val="35"/>
              </a:spcBef>
              <a:buClr>
                <a:srgbClr val="B1E288"/>
              </a:buClr>
              <a:buFont typeface="Arial" panose="020B0604020202020204" pitchFamily="34" charset="0"/>
              <a:buChar char="•"/>
            </a:pPr>
            <a:endParaRPr sz="1800" dirty="0">
              <a:solidFill>
                <a:schemeClr val="bg1"/>
              </a:solidFill>
              <a:latin typeface="Arial"/>
              <a:cs typeface="Arial"/>
            </a:endParaRPr>
          </a:p>
          <a:p>
            <a:pPr marL="354965" indent="-342900">
              <a:lnSpc>
                <a:spcPct val="100000"/>
              </a:lnSpc>
              <a:spcBef>
                <a:spcPts val="5"/>
              </a:spcBef>
              <a:buClr>
                <a:srgbClr val="B1E288"/>
              </a:buClr>
              <a:buSzPct val="80000"/>
              <a:buFont typeface="Arial" panose="020B0604020202020204" pitchFamily="34" charset="0"/>
              <a:buChar char="•"/>
              <a:tabLst>
                <a:tab pos="286385" algn="l"/>
                <a:tab pos="287655" algn="l"/>
              </a:tabLst>
            </a:pPr>
            <a:r>
              <a:rPr sz="2000" spc="-15" dirty="0">
                <a:solidFill>
                  <a:schemeClr val="bg1"/>
                </a:solidFill>
                <a:latin typeface="Arial"/>
                <a:cs typeface="Arial"/>
              </a:rPr>
              <a:t>Incorporation </a:t>
            </a:r>
            <a:r>
              <a:rPr sz="2000" spc="-30" dirty="0">
                <a:solidFill>
                  <a:schemeClr val="bg1"/>
                </a:solidFill>
                <a:latin typeface="Arial"/>
                <a:cs typeface="Arial"/>
              </a:rPr>
              <a:t>(Registration</a:t>
            </a:r>
            <a:r>
              <a:rPr sz="2000" spc="-185" dirty="0">
                <a:solidFill>
                  <a:schemeClr val="bg1"/>
                </a:solidFill>
                <a:latin typeface="Arial"/>
                <a:cs typeface="Arial"/>
              </a:rPr>
              <a:t> </a:t>
            </a:r>
            <a:r>
              <a:rPr sz="2000" spc="-90" dirty="0">
                <a:solidFill>
                  <a:schemeClr val="bg1"/>
                </a:solidFill>
                <a:latin typeface="Arial"/>
                <a:cs typeface="Arial"/>
              </a:rPr>
              <a:t>Stage).</a:t>
            </a:r>
            <a:endParaRPr sz="2000" dirty="0">
              <a:solidFill>
                <a:schemeClr val="bg1"/>
              </a:solidFill>
              <a:latin typeface="Arial"/>
              <a:cs typeface="Arial"/>
            </a:endParaRPr>
          </a:p>
          <a:p>
            <a:pPr marL="342900" indent="-342900">
              <a:lnSpc>
                <a:spcPct val="100000"/>
              </a:lnSpc>
              <a:buClr>
                <a:srgbClr val="B1E288"/>
              </a:buClr>
              <a:buFont typeface="Arial" panose="020B0604020202020204" pitchFamily="34" charset="0"/>
              <a:buChar char="•"/>
            </a:pPr>
            <a:endParaRPr sz="2000" dirty="0">
              <a:solidFill>
                <a:schemeClr val="bg1"/>
              </a:solidFill>
              <a:latin typeface="Arial"/>
              <a:cs typeface="Arial"/>
            </a:endParaRPr>
          </a:p>
          <a:p>
            <a:pPr marL="285750" indent="-285750">
              <a:lnSpc>
                <a:spcPct val="100000"/>
              </a:lnSpc>
              <a:spcBef>
                <a:spcPts val="20"/>
              </a:spcBef>
              <a:buClr>
                <a:srgbClr val="B1E288"/>
              </a:buClr>
              <a:buFont typeface="Arial" panose="020B0604020202020204" pitchFamily="34" charset="0"/>
              <a:buChar char="•"/>
            </a:pPr>
            <a:endParaRPr sz="1800" dirty="0">
              <a:solidFill>
                <a:schemeClr val="bg1"/>
              </a:solidFill>
              <a:latin typeface="Arial"/>
              <a:cs typeface="Arial"/>
            </a:endParaRPr>
          </a:p>
          <a:p>
            <a:pPr marL="354965" indent="-342900">
              <a:lnSpc>
                <a:spcPct val="100000"/>
              </a:lnSpc>
              <a:buClr>
                <a:srgbClr val="B1E288"/>
              </a:buClr>
              <a:buSzPct val="80000"/>
              <a:buFont typeface="Arial" panose="020B0604020202020204" pitchFamily="34" charset="0"/>
              <a:buChar char="•"/>
              <a:tabLst>
                <a:tab pos="286385" algn="l"/>
                <a:tab pos="287655" algn="l"/>
              </a:tabLst>
            </a:pPr>
            <a:r>
              <a:rPr sz="2000" spc="-55" dirty="0">
                <a:solidFill>
                  <a:schemeClr val="bg1"/>
                </a:solidFill>
                <a:latin typeface="Arial"/>
                <a:cs typeface="Arial"/>
              </a:rPr>
              <a:t>Raising </a:t>
            </a:r>
            <a:r>
              <a:rPr sz="2000" spc="-45" dirty="0">
                <a:solidFill>
                  <a:schemeClr val="bg1"/>
                </a:solidFill>
                <a:latin typeface="Arial"/>
                <a:cs typeface="Arial"/>
              </a:rPr>
              <a:t>the </a:t>
            </a:r>
            <a:r>
              <a:rPr sz="2000" spc="-114" dirty="0">
                <a:solidFill>
                  <a:schemeClr val="bg1"/>
                </a:solidFill>
                <a:latin typeface="Arial"/>
                <a:cs typeface="Arial"/>
              </a:rPr>
              <a:t>Share </a:t>
            </a:r>
            <a:r>
              <a:rPr sz="2000" spc="-10" dirty="0">
                <a:solidFill>
                  <a:schemeClr val="bg1"/>
                </a:solidFill>
                <a:latin typeface="Arial"/>
                <a:cs typeface="Arial"/>
              </a:rPr>
              <a:t>Capital</a:t>
            </a:r>
            <a:r>
              <a:rPr sz="2000" spc="-110" dirty="0">
                <a:solidFill>
                  <a:schemeClr val="bg1"/>
                </a:solidFill>
                <a:latin typeface="Arial"/>
                <a:cs typeface="Arial"/>
              </a:rPr>
              <a:t> </a:t>
            </a:r>
            <a:r>
              <a:rPr sz="2000" spc="-125" dirty="0">
                <a:solidFill>
                  <a:schemeClr val="bg1"/>
                </a:solidFill>
                <a:latin typeface="Arial"/>
                <a:cs typeface="Arial"/>
              </a:rPr>
              <a:t>Stage.</a:t>
            </a:r>
            <a:endParaRPr sz="2000" dirty="0">
              <a:solidFill>
                <a:schemeClr val="bg1"/>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24916" y="472186"/>
            <a:ext cx="8529955" cy="635000"/>
          </a:xfrm>
          <a:prstGeom prst="rect">
            <a:avLst/>
          </a:prstGeom>
        </p:spPr>
        <p:txBody>
          <a:bodyPr vert="horz" wrap="square" lIns="0" tIns="12065" rIns="0" bIns="0" rtlCol="0">
            <a:spAutoFit/>
          </a:bodyPr>
          <a:lstStyle/>
          <a:p>
            <a:pPr marL="12700">
              <a:lnSpc>
                <a:spcPct val="100000"/>
              </a:lnSpc>
              <a:spcBef>
                <a:spcPts val="95"/>
              </a:spcBef>
              <a:tabLst>
                <a:tab pos="3990340" algn="l"/>
                <a:tab pos="5953760" algn="l"/>
              </a:tabLst>
            </a:pPr>
            <a:r>
              <a:rPr sz="4000" spc="-5" dirty="0">
                <a:solidFill>
                  <a:schemeClr val="bg1"/>
                </a:solidFill>
              </a:rPr>
              <a:t>1. PROMOTION	</a:t>
            </a:r>
            <a:r>
              <a:rPr sz="4000" spc="-70" dirty="0">
                <a:solidFill>
                  <a:schemeClr val="bg1"/>
                </a:solidFill>
              </a:rPr>
              <a:t>STAGE	</a:t>
            </a:r>
            <a:r>
              <a:rPr sz="4000" spc="-10" dirty="0">
                <a:solidFill>
                  <a:schemeClr val="bg1"/>
                </a:solidFill>
              </a:rPr>
              <a:t>INCLUDES</a:t>
            </a:r>
            <a:endParaRPr sz="4000">
              <a:solidFill>
                <a:schemeClr val="bg1"/>
              </a:solidFill>
            </a:endParaRPr>
          </a:p>
        </p:txBody>
      </p:sp>
      <p:sp>
        <p:nvSpPr>
          <p:cNvPr id="3" name="object 3"/>
          <p:cNvSpPr txBox="1"/>
          <p:nvPr/>
        </p:nvSpPr>
        <p:spPr>
          <a:xfrm>
            <a:off x="1181811" y="2066670"/>
            <a:ext cx="4366260" cy="2998898"/>
          </a:xfrm>
          <a:prstGeom prst="rect">
            <a:avLst/>
          </a:prstGeom>
        </p:spPr>
        <p:txBody>
          <a:bodyPr vert="horz" wrap="square" lIns="0" tIns="13335" rIns="0" bIns="0" rtlCol="0">
            <a:spAutoFit/>
          </a:bodyPr>
          <a:lstStyle/>
          <a:p>
            <a:pPr marL="355600" indent="-343535">
              <a:lnSpc>
                <a:spcPct val="100000"/>
              </a:lnSpc>
              <a:spcBef>
                <a:spcPts val="105"/>
              </a:spcBef>
              <a:buClr>
                <a:srgbClr val="B1E288"/>
              </a:buClr>
              <a:buSzPct val="80000"/>
              <a:buFont typeface="Wingdings"/>
              <a:buChar char=""/>
              <a:tabLst>
                <a:tab pos="354965" algn="l"/>
                <a:tab pos="356235" algn="l"/>
              </a:tabLst>
            </a:pPr>
            <a:r>
              <a:rPr sz="2000" spc="-20" dirty="0">
                <a:solidFill>
                  <a:schemeClr val="bg1"/>
                </a:solidFill>
                <a:latin typeface="Arial"/>
                <a:cs typeface="Arial"/>
              </a:rPr>
              <a:t>Discovery </a:t>
            </a:r>
            <a:r>
              <a:rPr sz="2000" spc="15" dirty="0">
                <a:solidFill>
                  <a:schemeClr val="bg1"/>
                </a:solidFill>
                <a:latin typeface="Arial"/>
                <a:cs typeface="Arial"/>
              </a:rPr>
              <a:t>of </a:t>
            </a:r>
            <a:r>
              <a:rPr sz="2000" spc="-105" dirty="0">
                <a:solidFill>
                  <a:schemeClr val="bg1"/>
                </a:solidFill>
                <a:latin typeface="Arial"/>
                <a:cs typeface="Arial"/>
              </a:rPr>
              <a:t>Business</a:t>
            </a:r>
            <a:r>
              <a:rPr sz="2000" spc="-245" dirty="0">
                <a:solidFill>
                  <a:schemeClr val="bg1"/>
                </a:solidFill>
                <a:latin typeface="Arial"/>
                <a:cs typeface="Arial"/>
              </a:rPr>
              <a:t> </a:t>
            </a:r>
            <a:r>
              <a:rPr sz="2000" spc="-30" dirty="0">
                <a:solidFill>
                  <a:schemeClr val="bg1"/>
                </a:solidFill>
                <a:latin typeface="Arial"/>
                <a:cs typeface="Arial"/>
              </a:rPr>
              <a:t>opportunities.</a:t>
            </a:r>
            <a:endParaRPr sz="2000" dirty="0">
              <a:solidFill>
                <a:schemeClr val="bg1"/>
              </a:solidFill>
              <a:latin typeface="Arial"/>
              <a:cs typeface="Arial"/>
            </a:endParaRPr>
          </a:p>
          <a:p>
            <a:pPr>
              <a:lnSpc>
                <a:spcPct val="100000"/>
              </a:lnSpc>
              <a:buClr>
                <a:srgbClr val="B1E288"/>
              </a:buClr>
              <a:buFont typeface="Wingdings"/>
              <a:buChar char=""/>
            </a:pPr>
            <a:endParaRPr sz="2000" dirty="0">
              <a:solidFill>
                <a:schemeClr val="bg1"/>
              </a:solidFill>
              <a:latin typeface="Arial"/>
              <a:cs typeface="Arial"/>
            </a:endParaRPr>
          </a:p>
          <a:p>
            <a:pPr>
              <a:lnSpc>
                <a:spcPct val="100000"/>
              </a:lnSpc>
              <a:spcBef>
                <a:spcPts val="30"/>
              </a:spcBef>
              <a:buClr>
                <a:srgbClr val="B1E288"/>
              </a:buClr>
              <a:buFont typeface="Wingdings"/>
              <a:buChar char=""/>
            </a:pPr>
            <a:endParaRPr sz="1800" dirty="0">
              <a:solidFill>
                <a:schemeClr val="bg1"/>
              </a:solidFill>
              <a:latin typeface="Arial"/>
              <a:cs typeface="Arial"/>
            </a:endParaRPr>
          </a:p>
          <a:p>
            <a:pPr marL="480059" indent="-467995">
              <a:lnSpc>
                <a:spcPct val="100000"/>
              </a:lnSpc>
              <a:buClr>
                <a:srgbClr val="B1E288"/>
              </a:buClr>
              <a:buSzPct val="80000"/>
              <a:buFont typeface="Wingdings"/>
              <a:buChar char=""/>
              <a:tabLst>
                <a:tab pos="480059" algn="l"/>
                <a:tab pos="480695" algn="l"/>
              </a:tabLst>
            </a:pPr>
            <a:r>
              <a:rPr sz="2000" spc="-30" dirty="0">
                <a:solidFill>
                  <a:schemeClr val="bg1"/>
                </a:solidFill>
                <a:latin typeface="Arial"/>
                <a:cs typeface="Arial"/>
              </a:rPr>
              <a:t>Detailed</a:t>
            </a:r>
            <a:r>
              <a:rPr sz="2000" spc="-65" dirty="0">
                <a:solidFill>
                  <a:schemeClr val="bg1"/>
                </a:solidFill>
                <a:latin typeface="Arial"/>
                <a:cs typeface="Arial"/>
              </a:rPr>
              <a:t> </a:t>
            </a:r>
            <a:r>
              <a:rPr sz="2000" spc="-15" dirty="0">
                <a:solidFill>
                  <a:schemeClr val="bg1"/>
                </a:solidFill>
                <a:latin typeface="Arial"/>
                <a:cs typeface="Arial"/>
              </a:rPr>
              <a:t>Investigation.</a:t>
            </a:r>
            <a:endParaRPr sz="2000" dirty="0">
              <a:solidFill>
                <a:schemeClr val="bg1"/>
              </a:solidFill>
              <a:latin typeface="Arial"/>
              <a:cs typeface="Arial"/>
            </a:endParaRPr>
          </a:p>
          <a:p>
            <a:pPr>
              <a:lnSpc>
                <a:spcPct val="100000"/>
              </a:lnSpc>
              <a:buClr>
                <a:srgbClr val="B1E288"/>
              </a:buClr>
              <a:buFont typeface="Wingdings"/>
              <a:buChar char=""/>
            </a:pPr>
            <a:endParaRPr sz="2000" dirty="0">
              <a:solidFill>
                <a:schemeClr val="bg1"/>
              </a:solidFill>
              <a:latin typeface="Arial"/>
              <a:cs typeface="Arial"/>
            </a:endParaRPr>
          </a:p>
          <a:p>
            <a:pPr>
              <a:lnSpc>
                <a:spcPct val="100000"/>
              </a:lnSpc>
              <a:spcBef>
                <a:spcPts val="35"/>
              </a:spcBef>
              <a:buClr>
                <a:srgbClr val="B1E288"/>
              </a:buClr>
              <a:buFont typeface="Wingdings"/>
              <a:buChar char=""/>
            </a:pPr>
            <a:endParaRPr sz="1800" dirty="0">
              <a:solidFill>
                <a:schemeClr val="bg1"/>
              </a:solidFill>
              <a:latin typeface="Arial"/>
              <a:cs typeface="Arial"/>
            </a:endParaRPr>
          </a:p>
          <a:p>
            <a:pPr marL="480059" indent="-467995">
              <a:lnSpc>
                <a:spcPct val="100000"/>
              </a:lnSpc>
              <a:spcBef>
                <a:spcPts val="5"/>
              </a:spcBef>
              <a:buClr>
                <a:srgbClr val="B1E288"/>
              </a:buClr>
              <a:buSzPct val="80000"/>
              <a:buFont typeface="Wingdings"/>
              <a:buChar char=""/>
              <a:tabLst>
                <a:tab pos="480059" algn="l"/>
                <a:tab pos="480695" algn="l"/>
              </a:tabLst>
            </a:pPr>
            <a:r>
              <a:rPr sz="2000" spc="-45" dirty="0">
                <a:solidFill>
                  <a:schemeClr val="bg1"/>
                </a:solidFill>
                <a:latin typeface="Arial"/>
                <a:cs typeface="Arial"/>
              </a:rPr>
              <a:t>Assembling </a:t>
            </a:r>
            <a:r>
              <a:rPr sz="2000" spc="-125" dirty="0">
                <a:solidFill>
                  <a:schemeClr val="bg1"/>
                </a:solidFill>
                <a:latin typeface="Arial"/>
                <a:cs typeface="Arial"/>
              </a:rPr>
              <a:t>necessary</a:t>
            </a:r>
            <a:r>
              <a:rPr sz="2000" spc="-150" dirty="0">
                <a:solidFill>
                  <a:schemeClr val="bg1"/>
                </a:solidFill>
                <a:latin typeface="Arial"/>
                <a:cs typeface="Arial"/>
              </a:rPr>
              <a:t> </a:t>
            </a:r>
            <a:r>
              <a:rPr sz="2000" spc="-55" dirty="0">
                <a:solidFill>
                  <a:schemeClr val="bg1"/>
                </a:solidFill>
                <a:latin typeface="Arial"/>
                <a:cs typeface="Arial"/>
              </a:rPr>
              <a:t>requirements.</a:t>
            </a:r>
            <a:endParaRPr sz="2000" dirty="0">
              <a:solidFill>
                <a:schemeClr val="bg1"/>
              </a:solidFill>
              <a:latin typeface="Arial"/>
              <a:cs typeface="Arial"/>
            </a:endParaRPr>
          </a:p>
          <a:p>
            <a:pPr>
              <a:lnSpc>
                <a:spcPct val="100000"/>
              </a:lnSpc>
              <a:buClr>
                <a:srgbClr val="B1E288"/>
              </a:buClr>
              <a:buFont typeface="Wingdings"/>
              <a:buChar char=""/>
            </a:pPr>
            <a:endParaRPr sz="2000" dirty="0">
              <a:solidFill>
                <a:schemeClr val="bg1"/>
              </a:solidFill>
              <a:latin typeface="Arial"/>
              <a:cs typeface="Arial"/>
            </a:endParaRPr>
          </a:p>
          <a:p>
            <a:pPr>
              <a:lnSpc>
                <a:spcPct val="100000"/>
              </a:lnSpc>
              <a:spcBef>
                <a:spcPts val="45"/>
              </a:spcBef>
              <a:buClr>
                <a:srgbClr val="B1E288"/>
              </a:buClr>
              <a:buFont typeface="Wingdings"/>
              <a:buChar char=""/>
            </a:pPr>
            <a:endParaRPr sz="1800" dirty="0">
              <a:solidFill>
                <a:schemeClr val="bg1"/>
              </a:solidFill>
              <a:latin typeface="Arial"/>
              <a:cs typeface="Arial"/>
            </a:endParaRPr>
          </a:p>
          <a:p>
            <a:pPr marL="480059" indent="-467995">
              <a:lnSpc>
                <a:spcPct val="100000"/>
              </a:lnSpc>
              <a:buClr>
                <a:srgbClr val="B1E288"/>
              </a:buClr>
              <a:buSzPct val="80000"/>
              <a:buFont typeface="Wingdings"/>
              <a:buChar char=""/>
              <a:tabLst>
                <a:tab pos="480059" algn="l"/>
                <a:tab pos="480695" algn="l"/>
              </a:tabLst>
            </a:pPr>
            <a:r>
              <a:rPr sz="2000" spc="-35" dirty="0">
                <a:solidFill>
                  <a:schemeClr val="bg1"/>
                </a:solidFill>
                <a:latin typeface="Arial"/>
                <a:cs typeface="Arial"/>
              </a:rPr>
              <a:t>Financing </a:t>
            </a:r>
            <a:r>
              <a:rPr sz="2000" spc="15" dirty="0">
                <a:solidFill>
                  <a:schemeClr val="bg1"/>
                </a:solidFill>
                <a:latin typeface="Arial"/>
                <a:cs typeface="Arial"/>
              </a:rPr>
              <a:t>of</a:t>
            </a:r>
            <a:r>
              <a:rPr sz="2000" spc="-130" dirty="0">
                <a:solidFill>
                  <a:schemeClr val="bg1"/>
                </a:solidFill>
                <a:latin typeface="Arial"/>
                <a:cs typeface="Arial"/>
              </a:rPr>
              <a:t> </a:t>
            </a:r>
            <a:r>
              <a:rPr sz="2000" spc="-25" dirty="0">
                <a:solidFill>
                  <a:schemeClr val="bg1"/>
                </a:solidFill>
                <a:latin typeface="Arial"/>
                <a:cs typeface="Arial"/>
              </a:rPr>
              <a:t>proposition</a:t>
            </a:r>
            <a:endParaRPr sz="2000" dirty="0">
              <a:solidFill>
                <a:schemeClr val="bg1"/>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410</TotalTime>
  <Words>662</Words>
  <Application>Microsoft Office PowerPoint</Application>
  <PresentationFormat>Widescreen</PresentationFormat>
  <Paragraphs>177</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Century Gothic</vt:lpstr>
      <vt:lpstr>Times New Roman</vt:lpstr>
      <vt:lpstr>Wingdings</vt:lpstr>
      <vt:lpstr>Wingdings 3</vt:lpstr>
      <vt:lpstr>Ion</vt:lpstr>
      <vt:lpstr>PowerPoint Presentation</vt:lpstr>
      <vt:lpstr>Content</vt:lpstr>
      <vt:lpstr>Introduction</vt:lpstr>
      <vt:lpstr>NATURE OF COMPANY</vt:lpstr>
      <vt:lpstr>CHARACTERISTICS OF A COMPANY</vt:lpstr>
      <vt:lpstr>KINDS OF COMPANIES</vt:lpstr>
      <vt:lpstr>FORMATION OF COMPANY</vt:lpstr>
      <vt:lpstr>STAGES OF FORMATION OF A  COMPANY</vt:lpstr>
      <vt:lpstr>1. PROMOTION STAGE INCLUDES</vt:lpstr>
      <vt:lpstr>2 . SELECTING COMPANY NAME</vt:lpstr>
      <vt:lpstr>4. INCORPORATION STAGE</vt:lpstr>
      <vt:lpstr>MEMORANDUM OF ASSOCIATION</vt:lpstr>
      <vt:lpstr>CONTENTS OF MoA : Sec 13</vt:lpstr>
      <vt:lpstr>ARTICLES OF ASSOCIATION</vt:lpstr>
      <vt:lpstr>CONTENTS OF AOA:</vt:lpstr>
      <vt:lpstr>Continue….</vt:lpstr>
      <vt:lpstr>PROSPECTUS</vt:lpstr>
      <vt:lpstr>CONTENT OF PROSPECTUS:</vt:lpstr>
      <vt:lpstr>Continue….</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Credit</dc:creator>
  <cp:lastModifiedBy>Credit</cp:lastModifiedBy>
  <cp:revision>18</cp:revision>
  <dcterms:created xsi:type="dcterms:W3CDTF">2020-04-15T06:56:22Z</dcterms:created>
  <dcterms:modified xsi:type="dcterms:W3CDTF">2020-05-19T15:10:53Z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2014-01-25T00:00:00Z</vt:filetime>
  </property>
  <property fmtid="{D5CDD505-2E9C-101B-9397-08002B2CF9AE}" pid="3" name="Creator">
    <vt:lpwstr>Microsoft® Office PowerPoint® 2007</vt:lpwstr>
  </property>
  <property fmtid="{D5CDD505-2E9C-101B-9397-08002B2CF9AE}" pid="4" name="LastSaved">
    <vt:filetime>2020-04-15T00:00:00Z</vt:filetime>
  </property>
</Properties>
</file>