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0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7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1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0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6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6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4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6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6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F395E-F71B-407B-92C5-E8F7B5E2666A}" type="datetimeFigureOut">
              <a:rPr lang="en-US" smtClean="0"/>
              <a:t>19-May-20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3F529-F914-445E-940D-24A0E45D9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2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3776"/>
            <a:ext cx="9144000" cy="852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1790"/>
            <a:ext cx="1948231" cy="12001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472232" y="123626"/>
            <a:ext cx="7195767" cy="1077912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x-none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 SECOURS ARTS &amp; SCIENCE COLLEGE FOR WOMEN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MANNARGUDI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315" y="2176530"/>
            <a:ext cx="7972023" cy="282047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19730" y="4997003"/>
            <a:ext cx="7066208" cy="17543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b="1" dirty="0" smtClean="0">
                <a:latin typeface="Arial" panose="020B0604020202020204" pitchFamily="34" charset="0"/>
              </a:rPr>
              <a:t>By</a:t>
            </a:r>
          </a:p>
          <a:p>
            <a:r>
              <a:rPr lang="en-US" altLang="en-US" b="1" dirty="0" smtClean="0">
                <a:latin typeface="Arial" panose="020B0604020202020204" pitchFamily="34" charset="0"/>
              </a:rPr>
              <a:t>SUBA.C</a:t>
            </a:r>
          </a:p>
          <a:p>
            <a:r>
              <a:rPr lang="en-US" altLang="en-US" b="1" dirty="0" err="1" smtClean="0">
                <a:latin typeface="Arial" panose="020B0604020202020204" pitchFamily="34" charset="0"/>
              </a:rPr>
              <a:t>M.Com,M.Phill,B.Ed</a:t>
            </a:r>
            <a:r>
              <a:rPr lang="en-US" altLang="en-US" b="1" smtClean="0">
                <a:latin typeface="Arial" panose="020B0604020202020204" pitchFamily="34" charset="0"/>
              </a:rPr>
              <a:t>.,</a:t>
            </a:r>
            <a:endParaRPr lang="en-US" altLang="en-US" b="1" dirty="0" smtClean="0">
              <a:latin typeface="Arial" panose="020B0604020202020204" pitchFamily="34" charset="0"/>
            </a:endParaRPr>
          </a:p>
          <a:p>
            <a:r>
              <a:rPr lang="en-US" altLang="en-US" b="1" dirty="0" err="1" smtClean="0">
                <a:latin typeface="Arial" panose="020B0604020202020204" pitchFamily="34" charset="0"/>
              </a:rPr>
              <a:t>Asst.Professor</a:t>
            </a:r>
            <a:endParaRPr lang="en-US" altLang="en-US" b="1" dirty="0" smtClean="0">
              <a:latin typeface="Arial" panose="020B0604020202020204" pitchFamily="34" charset="0"/>
            </a:endParaRPr>
          </a:p>
          <a:p>
            <a:r>
              <a:rPr lang="en-US" altLang="en-US" b="1" dirty="0" smtClean="0">
                <a:latin typeface="Arial" panose="020B0604020202020204" pitchFamily="34" charset="0"/>
              </a:rPr>
              <a:t>BON SECOURS ARTS &amp; SCIENCE COLLEGE FOR WOMEN</a:t>
            </a:r>
            <a:br>
              <a:rPr lang="en-US" altLang="en-US" b="1" dirty="0" smtClean="0">
                <a:latin typeface="Arial" panose="020B0604020202020204" pitchFamily="34" charset="0"/>
              </a:rPr>
            </a:br>
            <a:r>
              <a:rPr lang="en-US" altLang="en-US" b="1" dirty="0" smtClean="0">
                <a:latin typeface="Arial" panose="020B0604020202020204" pitchFamily="34" charset="0"/>
              </a:rPr>
              <a:t>MANNARGUDI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241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5" dirty="0" smtClean="0"/>
              <a:t>Plannin</a:t>
            </a:r>
            <a:r>
              <a:rPr lang="en-US" spc="-20" dirty="0" smtClean="0"/>
              <a:t>g</a:t>
            </a:r>
            <a:r>
              <a:rPr lang="en-US" spc="-65" dirty="0" smtClean="0">
                <a:latin typeface="Times New Roman"/>
                <a:cs typeface="Times New Roman"/>
              </a:rPr>
              <a:t> </a:t>
            </a:r>
            <a:r>
              <a:rPr lang="en-US" spc="-160" dirty="0" smtClean="0"/>
              <a:t>V</a:t>
            </a:r>
            <a:r>
              <a:rPr lang="en-US" dirty="0" smtClean="0"/>
              <a:t>s.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spc="-60" dirty="0" smtClean="0"/>
              <a:t>F</a:t>
            </a:r>
            <a:r>
              <a:rPr lang="en-US" dirty="0" smtClean="0"/>
              <a:t>o</a:t>
            </a:r>
            <a:r>
              <a:rPr lang="en-US" spc="-40" dirty="0" smtClean="0"/>
              <a:t>r</a:t>
            </a:r>
            <a:r>
              <a:rPr lang="en-US" spc="-5" dirty="0" smtClean="0"/>
              <a:t>e</a:t>
            </a:r>
            <a:r>
              <a:rPr lang="en-US" spc="-20" dirty="0" smtClean="0"/>
              <a:t>ca</a:t>
            </a:r>
            <a:r>
              <a:rPr lang="en-US" spc="-55" dirty="0" smtClean="0"/>
              <a:t>s</a:t>
            </a:r>
            <a:r>
              <a:rPr lang="en-US" spc="-15" dirty="0" smtClean="0"/>
              <a:t>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10366420" cy="3224437"/>
          </a:xfrm>
        </p:spPr>
        <p:txBody>
          <a:bodyPr/>
          <a:lstStyle/>
          <a:p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      Remember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 dirty="0" smtClean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 dirty="0" smtClean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 dirty="0" smtClean="0"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alt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 dirty="0" smtClean="0">
                <a:ea typeface="Calibri" panose="020F0502020204030204" pitchFamily="34" charset="0"/>
                <a:cs typeface="Calibri" panose="020F0502020204030204" pitchFamily="34" charset="0"/>
              </a:rPr>
              <a:t>forecasting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Forecasting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guessing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future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events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correctly,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whereas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wider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term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includes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forecasting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part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past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experience.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744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0" dirty="0" smtClean="0"/>
              <a:t>Impor</a:t>
            </a:r>
            <a:r>
              <a:rPr lang="en-US" spc="-60" dirty="0" smtClean="0"/>
              <a:t>t</a:t>
            </a:r>
            <a:r>
              <a:rPr lang="en-US" dirty="0" smtClean="0"/>
              <a:t>ance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of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spc="-25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56690"/>
            <a:ext cx="10515600" cy="2617587"/>
          </a:xfrm>
        </p:spPr>
        <p:txBody>
          <a:bodyPr/>
          <a:lstStyle/>
          <a:p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        Through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objectives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achieved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anticipates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achieved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well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advance.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Defective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leads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failure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organization.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Effective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anticipate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uncertain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events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help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prepare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workforce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meet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situation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survive.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helps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business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man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get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early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success.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335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54565"/>
            <a:ext cx="10515600" cy="961399"/>
          </a:xfrm>
        </p:spPr>
        <p:txBody>
          <a:bodyPr>
            <a:normAutofit fontScale="90000"/>
          </a:bodyPr>
          <a:lstStyle/>
          <a:p>
            <a:r>
              <a:rPr lang="en-US" altLang="en-US" b="1" dirty="0" smtClean="0">
                <a:ea typeface="Calibri" panose="020F0502020204030204" pitchFamily="34" charset="0"/>
                <a:cs typeface="Calibri" panose="020F0502020204030204" pitchFamily="34" charset="0"/>
              </a:rPr>
              <a:t>Importance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6" name="object 4"/>
          <p:cNvSpPr txBox="1"/>
          <p:nvPr/>
        </p:nvSpPr>
        <p:spPr>
          <a:xfrm>
            <a:off x="876300" y="2085975"/>
            <a:ext cx="1763713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spc="-204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o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Calibri"/>
                <a:cs typeface="Calibri"/>
              </a:rPr>
              <a:t>mana</a:t>
            </a:r>
            <a:r>
              <a:rPr sz="2400" b="1" spc="-20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dirty="0">
                <a:latin typeface="Calibri"/>
                <a:cs typeface="Calibri"/>
              </a:rPr>
              <a:t>objec</a:t>
            </a:r>
            <a:r>
              <a:rPr sz="2400" b="1" spc="-10" dirty="0">
                <a:latin typeface="Calibri"/>
                <a:cs typeface="Calibri"/>
              </a:rPr>
              <a:t>ti</a:t>
            </a:r>
            <a:r>
              <a:rPr sz="2400" b="1" spc="-45" dirty="0">
                <a:latin typeface="Calibri"/>
                <a:cs typeface="Calibri"/>
              </a:rPr>
              <a:t>v</a:t>
            </a:r>
            <a:r>
              <a:rPr sz="2400" b="1" spc="-5" dirty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671513" y="3184525"/>
            <a:ext cx="1019175" cy="369332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spc="-20" dirty="0">
                <a:latin typeface="Calibri"/>
                <a:cs typeface="Calibri"/>
              </a:rPr>
              <a:t>C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5" dirty="0">
                <a:latin typeface="Calibri"/>
                <a:cs typeface="Calibri"/>
              </a:rPr>
              <a:t>n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spc="-5" dirty="0">
                <a:latin typeface="Calibri"/>
                <a:cs typeface="Calibri"/>
              </a:rPr>
              <a:t>ert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671513" y="3549650"/>
            <a:ext cx="2049462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ea typeface="Calibri" panose="020F0502020204030204" pitchFamily="34" charset="0"/>
                <a:cs typeface="Calibri" panose="020F0502020204030204" pitchFamily="34" charset="0"/>
              </a:rPr>
              <a:t>uncertainty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ea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ea typeface="Calibri" panose="020F0502020204030204" pitchFamily="34" charset="0"/>
                <a:cs typeface="Calibri" panose="020F0502020204030204" pitchFamily="34" charset="0"/>
              </a:rPr>
              <a:t>certainty</a:t>
            </a:r>
            <a:endParaRPr lang="en-US" altLang="en-US" sz="240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6937375" y="3549650"/>
            <a:ext cx="1241425" cy="369332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e</a:t>
            </a:r>
            <a:r>
              <a:rPr sz="2400" b="1" spc="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ou</a:t>
            </a:r>
            <a:r>
              <a:rPr sz="2400" b="1" spc="-50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c</a:t>
            </a:r>
            <a:r>
              <a:rPr sz="2400" b="1" spc="5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0" name="object 8"/>
          <p:cNvSpPr txBox="1"/>
          <p:nvPr/>
        </p:nvSpPr>
        <p:spPr>
          <a:xfrm>
            <a:off x="6022975" y="4281488"/>
            <a:ext cx="1111250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ea typeface="Calibri" panose="020F0502020204030204" pitchFamily="34" charset="0"/>
                <a:cs typeface="Calibri" panose="020F0502020204030204" pitchFamily="34" charset="0"/>
              </a:rPr>
              <a:t>Effective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ea typeface="Calibri" panose="020F0502020204030204" pitchFamily="34" charset="0"/>
                <a:cs typeface="Calibri" panose="020F0502020204030204" pitchFamily="34" charset="0"/>
              </a:rPr>
              <a:t>control</a:t>
            </a:r>
            <a:endParaRPr lang="en-US" altLang="en-US" sz="240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9"/>
          <p:cNvSpPr txBox="1"/>
          <p:nvPr/>
        </p:nvSpPr>
        <p:spPr>
          <a:xfrm>
            <a:off x="1217613" y="4646613"/>
            <a:ext cx="1352550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1">
                <a:ea typeface="Calibri" panose="020F0502020204030204" pitchFamily="34" charset="0"/>
                <a:cs typeface="Calibri" panose="020F0502020204030204" pitchFamily="34" charset="0"/>
              </a:rPr>
              <a:t>Help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ea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ea typeface="Calibri" panose="020F0502020204030204" pitchFamily="34" charset="0"/>
                <a:cs typeface="Calibri" panose="020F0502020204030204" pitchFamily="34" charset="0"/>
              </a:rPr>
              <a:t>ordination</a:t>
            </a:r>
            <a:endParaRPr lang="en-US" altLang="en-US" sz="240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2773363" y="5378450"/>
            <a:ext cx="1481137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spc="-20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dirty="0">
                <a:latin typeface="Calibri"/>
                <a:cs typeface="Calibri"/>
              </a:rPr>
              <a:t>ono</a:t>
            </a:r>
            <a:r>
              <a:rPr sz="2400" b="1" spc="-45" dirty="0">
                <a:latin typeface="Calibri"/>
                <a:cs typeface="Calibri"/>
              </a:rPr>
              <a:t>m</a:t>
            </a:r>
            <a:r>
              <a:rPr sz="2400" b="1" dirty="0">
                <a:latin typeface="Calibri"/>
                <a:cs typeface="Calibri"/>
              </a:rPr>
              <a:t>y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  <a:p>
            <a:pPr marL="215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dirty="0">
                <a:latin typeface="Calibri"/>
                <a:cs typeface="Calibri"/>
              </a:rPr>
              <a:t>ope</a:t>
            </a:r>
            <a:r>
              <a:rPr sz="2400" b="1" spc="-50" dirty="0">
                <a:latin typeface="Calibri"/>
                <a:cs typeface="Calibri"/>
              </a:rPr>
              <a:t>r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1"/>
          <p:cNvSpPr txBox="1"/>
          <p:nvPr/>
        </p:nvSpPr>
        <p:spPr>
          <a:xfrm>
            <a:off x="4910138" y="5378450"/>
            <a:ext cx="2130425" cy="73866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spc="-70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spc="-15" dirty="0">
                <a:latin typeface="Calibri"/>
                <a:cs typeface="Calibri"/>
              </a:rPr>
              <a:t>oid</a:t>
            </a:r>
            <a:r>
              <a:rPr sz="2400" b="1" spc="-20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ng</a:t>
            </a:r>
            <a:endParaRPr sz="2400">
              <a:latin typeface="Calibri"/>
              <a:cs typeface="Calibri"/>
            </a:endParaRPr>
          </a:p>
          <a:p>
            <a:pPr marL="2730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spc="-15" dirty="0">
                <a:latin typeface="Calibri"/>
                <a:cs typeface="Calibri"/>
              </a:rPr>
              <a:t>b</a:t>
            </a:r>
            <a:r>
              <a:rPr sz="2400" b="1" spc="-25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siness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ail</a:t>
            </a:r>
            <a:r>
              <a:rPr sz="2400" b="1" spc="-25" dirty="0">
                <a:latin typeface="Calibri"/>
                <a:cs typeface="Calibri"/>
              </a:rPr>
              <a:t>u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2"/>
          <p:cNvSpPr>
            <a:spLocks/>
          </p:cNvSpPr>
          <p:nvPr/>
        </p:nvSpPr>
        <p:spPr bwMode="auto">
          <a:xfrm>
            <a:off x="2590800" y="1517650"/>
            <a:ext cx="1982788" cy="557213"/>
          </a:xfrm>
          <a:custGeom>
            <a:avLst/>
            <a:gdLst>
              <a:gd name="T0" fmla="*/ 63626 w 1983104"/>
              <a:gd name="T1" fmla="*/ 482864 h 556894"/>
              <a:gd name="T2" fmla="*/ 0 w 1983104"/>
              <a:gd name="T3" fmla="*/ 539495 h 556894"/>
              <a:gd name="T4" fmla="*/ 83438 w 1983104"/>
              <a:gd name="T5" fmla="*/ 556503 h 556894"/>
              <a:gd name="T6" fmla="*/ 76058 w 1983104"/>
              <a:gd name="T7" fmla="*/ 529071 h 556894"/>
              <a:gd name="T8" fmla="*/ 62996 w 1983104"/>
              <a:gd name="T9" fmla="*/ 529071 h 556894"/>
              <a:gd name="T10" fmla="*/ 59685 w 1983104"/>
              <a:gd name="T11" fmla="*/ 516879 h 556894"/>
              <a:gd name="T12" fmla="*/ 71894 w 1983104"/>
              <a:gd name="T13" fmla="*/ 513593 h 556894"/>
              <a:gd name="T14" fmla="*/ 63626 w 1983104"/>
              <a:gd name="T15" fmla="*/ 482864 h 556894"/>
              <a:gd name="T16" fmla="*/ 71894 w 1983104"/>
              <a:gd name="T17" fmla="*/ 513593 h 556894"/>
              <a:gd name="T18" fmla="*/ 59685 w 1983104"/>
              <a:gd name="T19" fmla="*/ 516879 h 556894"/>
              <a:gd name="T20" fmla="*/ 62996 w 1983104"/>
              <a:gd name="T21" fmla="*/ 529071 h 556894"/>
              <a:gd name="T22" fmla="*/ 75176 w 1983104"/>
              <a:gd name="T23" fmla="*/ 525792 h 556894"/>
              <a:gd name="T24" fmla="*/ 71894 w 1983104"/>
              <a:gd name="T25" fmla="*/ 513593 h 556894"/>
              <a:gd name="T26" fmla="*/ 75176 w 1983104"/>
              <a:gd name="T27" fmla="*/ 525792 h 556894"/>
              <a:gd name="T28" fmla="*/ 62996 w 1983104"/>
              <a:gd name="T29" fmla="*/ 529071 h 556894"/>
              <a:gd name="T30" fmla="*/ 76058 w 1983104"/>
              <a:gd name="T31" fmla="*/ 529071 h 556894"/>
              <a:gd name="T32" fmla="*/ 75176 w 1983104"/>
              <a:gd name="T33" fmla="*/ 525792 h 556894"/>
              <a:gd name="T34" fmla="*/ 1979554 w 1983104"/>
              <a:gd name="T35" fmla="*/ 0 h 556894"/>
              <a:gd name="T36" fmla="*/ 71894 w 1983104"/>
              <a:gd name="T37" fmla="*/ 513593 h 556894"/>
              <a:gd name="T38" fmla="*/ 75176 w 1983104"/>
              <a:gd name="T39" fmla="*/ 525792 h 556894"/>
              <a:gd name="T40" fmla="*/ 1982845 w 1983104"/>
              <a:gd name="T41" fmla="*/ 12191 h 556894"/>
              <a:gd name="T42" fmla="*/ 1979554 w 1983104"/>
              <a:gd name="T43" fmla="*/ 0 h 556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983104" h="556894">
                <a:moveTo>
                  <a:pt x="63626" y="482864"/>
                </a:moveTo>
                <a:lnTo>
                  <a:pt x="0" y="539495"/>
                </a:lnTo>
                <a:lnTo>
                  <a:pt x="83438" y="556503"/>
                </a:lnTo>
                <a:lnTo>
                  <a:pt x="76058" y="529071"/>
                </a:lnTo>
                <a:lnTo>
                  <a:pt x="62996" y="529071"/>
                </a:lnTo>
                <a:lnTo>
                  <a:pt x="59685" y="516879"/>
                </a:lnTo>
                <a:lnTo>
                  <a:pt x="71894" y="513593"/>
                </a:lnTo>
                <a:lnTo>
                  <a:pt x="63626" y="482864"/>
                </a:lnTo>
                <a:close/>
              </a:path>
              <a:path w="1983104" h="556894">
                <a:moveTo>
                  <a:pt x="71894" y="513593"/>
                </a:moveTo>
                <a:lnTo>
                  <a:pt x="59685" y="516879"/>
                </a:lnTo>
                <a:lnTo>
                  <a:pt x="62996" y="529071"/>
                </a:lnTo>
                <a:lnTo>
                  <a:pt x="75176" y="525792"/>
                </a:lnTo>
                <a:lnTo>
                  <a:pt x="71894" y="513593"/>
                </a:lnTo>
                <a:close/>
              </a:path>
              <a:path w="1983104" h="556894">
                <a:moveTo>
                  <a:pt x="75176" y="525792"/>
                </a:moveTo>
                <a:lnTo>
                  <a:pt x="62996" y="529071"/>
                </a:lnTo>
                <a:lnTo>
                  <a:pt x="76058" y="529071"/>
                </a:lnTo>
                <a:lnTo>
                  <a:pt x="75176" y="525792"/>
                </a:lnTo>
                <a:close/>
              </a:path>
              <a:path w="1983104" h="556894">
                <a:moveTo>
                  <a:pt x="1979554" y="0"/>
                </a:moveTo>
                <a:lnTo>
                  <a:pt x="71894" y="513593"/>
                </a:lnTo>
                <a:lnTo>
                  <a:pt x="75176" y="525792"/>
                </a:lnTo>
                <a:lnTo>
                  <a:pt x="1982845" y="12191"/>
                </a:lnTo>
                <a:lnTo>
                  <a:pt x="1979554" y="0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object 13"/>
          <p:cNvSpPr>
            <a:spLocks/>
          </p:cNvSpPr>
          <p:nvPr/>
        </p:nvSpPr>
        <p:spPr bwMode="auto">
          <a:xfrm>
            <a:off x="2057400" y="1519238"/>
            <a:ext cx="2365375" cy="1817687"/>
          </a:xfrm>
          <a:custGeom>
            <a:avLst/>
            <a:gdLst>
              <a:gd name="T0" fmla="*/ 37337 w 2366010"/>
              <a:gd name="T1" fmla="*/ 1740286 h 1817370"/>
              <a:gd name="T2" fmla="*/ 0 w 2366010"/>
              <a:gd name="T3" fmla="*/ 1816882 h 1817370"/>
              <a:gd name="T4" fmla="*/ 83688 w 2366010"/>
              <a:gd name="T5" fmla="*/ 1800727 h 1817370"/>
              <a:gd name="T6" fmla="*/ 70365 w 2366010"/>
              <a:gd name="T7" fmla="*/ 1783354 h 1817370"/>
              <a:gd name="T8" fmla="*/ 54233 w 2366010"/>
              <a:gd name="T9" fmla="*/ 1783354 h 1817370"/>
              <a:gd name="T10" fmla="*/ 46481 w 2366010"/>
              <a:gd name="T11" fmla="*/ 1773173 h 1817370"/>
              <a:gd name="T12" fmla="*/ 56604 w 2366010"/>
              <a:gd name="T13" fmla="*/ 1765410 h 1817370"/>
              <a:gd name="T14" fmla="*/ 37337 w 2366010"/>
              <a:gd name="T15" fmla="*/ 1740286 h 1817370"/>
              <a:gd name="T16" fmla="*/ 56604 w 2366010"/>
              <a:gd name="T17" fmla="*/ 1765410 h 1817370"/>
              <a:gd name="T18" fmla="*/ 46481 w 2366010"/>
              <a:gd name="T19" fmla="*/ 1773173 h 1817370"/>
              <a:gd name="T20" fmla="*/ 54233 w 2366010"/>
              <a:gd name="T21" fmla="*/ 1783354 h 1817370"/>
              <a:gd name="T22" fmla="*/ 64390 w 2366010"/>
              <a:gd name="T23" fmla="*/ 1775563 h 1817370"/>
              <a:gd name="T24" fmla="*/ 56604 w 2366010"/>
              <a:gd name="T25" fmla="*/ 1765410 h 1817370"/>
              <a:gd name="T26" fmla="*/ 64390 w 2366010"/>
              <a:gd name="T27" fmla="*/ 1775563 h 1817370"/>
              <a:gd name="T28" fmla="*/ 54233 w 2366010"/>
              <a:gd name="T29" fmla="*/ 1783354 h 1817370"/>
              <a:gd name="T30" fmla="*/ 70365 w 2366010"/>
              <a:gd name="T31" fmla="*/ 1783354 h 1817370"/>
              <a:gd name="T32" fmla="*/ 64390 w 2366010"/>
              <a:gd name="T33" fmla="*/ 1775563 h 1817370"/>
              <a:gd name="T34" fmla="*/ 2358389 w 2366010"/>
              <a:gd name="T35" fmla="*/ 0 h 1817370"/>
              <a:gd name="T36" fmla="*/ 56604 w 2366010"/>
              <a:gd name="T37" fmla="*/ 1765410 h 1817370"/>
              <a:gd name="T38" fmla="*/ 64390 w 2366010"/>
              <a:gd name="T39" fmla="*/ 1775563 h 1817370"/>
              <a:gd name="T40" fmla="*/ 2366009 w 2366010"/>
              <a:gd name="T41" fmla="*/ 10180 h 1817370"/>
              <a:gd name="T42" fmla="*/ 2358389 w 2366010"/>
              <a:gd name="T43" fmla="*/ 0 h 1817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366010" h="1817370">
                <a:moveTo>
                  <a:pt x="37337" y="1740286"/>
                </a:moveTo>
                <a:lnTo>
                  <a:pt x="0" y="1816882"/>
                </a:lnTo>
                <a:lnTo>
                  <a:pt x="83688" y="1800727"/>
                </a:lnTo>
                <a:lnTo>
                  <a:pt x="70365" y="1783354"/>
                </a:lnTo>
                <a:lnTo>
                  <a:pt x="54233" y="1783354"/>
                </a:lnTo>
                <a:lnTo>
                  <a:pt x="46481" y="1773173"/>
                </a:lnTo>
                <a:lnTo>
                  <a:pt x="56604" y="1765410"/>
                </a:lnTo>
                <a:lnTo>
                  <a:pt x="37337" y="1740286"/>
                </a:lnTo>
                <a:close/>
              </a:path>
              <a:path w="2366010" h="1817370">
                <a:moveTo>
                  <a:pt x="56604" y="1765410"/>
                </a:moveTo>
                <a:lnTo>
                  <a:pt x="46481" y="1773173"/>
                </a:lnTo>
                <a:lnTo>
                  <a:pt x="54233" y="1783354"/>
                </a:lnTo>
                <a:lnTo>
                  <a:pt x="64390" y="1775563"/>
                </a:lnTo>
                <a:lnTo>
                  <a:pt x="56604" y="1765410"/>
                </a:lnTo>
                <a:close/>
              </a:path>
              <a:path w="2366010" h="1817370">
                <a:moveTo>
                  <a:pt x="64390" y="1775563"/>
                </a:moveTo>
                <a:lnTo>
                  <a:pt x="54233" y="1783354"/>
                </a:lnTo>
                <a:lnTo>
                  <a:pt x="70365" y="1783354"/>
                </a:lnTo>
                <a:lnTo>
                  <a:pt x="64390" y="1775563"/>
                </a:lnTo>
                <a:close/>
              </a:path>
              <a:path w="2366010" h="1817370">
                <a:moveTo>
                  <a:pt x="2358389" y="0"/>
                </a:moveTo>
                <a:lnTo>
                  <a:pt x="56604" y="1765410"/>
                </a:lnTo>
                <a:lnTo>
                  <a:pt x="64390" y="1775563"/>
                </a:lnTo>
                <a:lnTo>
                  <a:pt x="2366009" y="10180"/>
                </a:lnTo>
                <a:lnTo>
                  <a:pt x="2358389" y="0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object 14"/>
          <p:cNvSpPr>
            <a:spLocks/>
          </p:cNvSpPr>
          <p:nvPr/>
        </p:nvSpPr>
        <p:spPr bwMode="auto">
          <a:xfrm>
            <a:off x="2438400" y="1520825"/>
            <a:ext cx="1987550" cy="3051175"/>
          </a:xfrm>
          <a:custGeom>
            <a:avLst/>
            <a:gdLst>
              <a:gd name="T0" fmla="*/ 9524 w 1986914"/>
              <a:gd name="T1" fmla="*/ 2966731 h 3051810"/>
              <a:gd name="T2" fmla="*/ 0 w 1986914"/>
              <a:gd name="T3" fmla="*/ 3051444 h 3051810"/>
              <a:gd name="T4" fmla="*/ 73532 w 1986914"/>
              <a:gd name="T5" fmla="*/ 3008260 h 3051810"/>
              <a:gd name="T6" fmla="*/ 63366 w 1986914"/>
              <a:gd name="T7" fmla="*/ 3001664 h 3051810"/>
              <a:gd name="T8" fmla="*/ 39873 w 1986914"/>
              <a:gd name="T9" fmla="*/ 3001664 h 3051810"/>
              <a:gd name="T10" fmla="*/ 29336 w 1986914"/>
              <a:gd name="T11" fmla="*/ 2994806 h 3051810"/>
              <a:gd name="T12" fmla="*/ 36295 w 1986914"/>
              <a:gd name="T13" fmla="*/ 2984100 h 3051810"/>
              <a:gd name="T14" fmla="*/ 9524 w 1986914"/>
              <a:gd name="T15" fmla="*/ 2966731 h 3051810"/>
              <a:gd name="T16" fmla="*/ 36295 w 1986914"/>
              <a:gd name="T17" fmla="*/ 2984100 h 3051810"/>
              <a:gd name="T18" fmla="*/ 29336 w 1986914"/>
              <a:gd name="T19" fmla="*/ 2994806 h 3051810"/>
              <a:gd name="T20" fmla="*/ 39873 w 1986914"/>
              <a:gd name="T21" fmla="*/ 3001664 h 3051810"/>
              <a:gd name="T22" fmla="*/ 46842 w 1986914"/>
              <a:gd name="T23" fmla="*/ 2990943 h 3051810"/>
              <a:gd name="T24" fmla="*/ 36295 w 1986914"/>
              <a:gd name="T25" fmla="*/ 2984100 h 3051810"/>
              <a:gd name="T26" fmla="*/ 46842 w 1986914"/>
              <a:gd name="T27" fmla="*/ 2990943 h 3051810"/>
              <a:gd name="T28" fmla="*/ 39873 w 1986914"/>
              <a:gd name="T29" fmla="*/ 3001664 h 3051810"/>
              <a:gd name="T30" fmla="*/ 63366 w 1986914"/>
              <a:gd name="T31" fmla="*/ 3001664 h 3051810"/>
              <a:gd name="T32" fmla="*/ 46842 w 1986914"/>
              <a:gd name="T33" fmla="*/ 2990943 h 3051810"/>
              <a:gd name="T34" fmla="*/ 1975865 w 1986914"/>
              <a:gd name="T35" fmla="*/ 0 h 3051810"/>
              <a:gd name="T36" fmla="*/ 36295 w 1986914"/>
              <a:gd name="T37" fmla="*/ 2984100 h 3051810"/>
              <a:gd name="T38" fmla="*/ 46842 w 1986914"/>
              <a:gd name="T39" fmla="*/ 2990943 h 3051810"/>
              <a:gd name="T40" fmla="*/ 1986533 w 1986914"/>
              <a:gd name="T41" fmla="*/ 6857 h 3051810"/>
              <a:gd name="T42" fmla="*/ 1975865 w 1986914"/>
              <a:gd name="T43" fmla="*/ 0 h 3051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986914" h="3051810">
                <a:moveTo>
                  <a:pt x="9524" y="2966731"/>
                </a:moveTo>
                <a:lnTo>
                  <a:pt x="0" y="3051444"/>
                </a:lnTo>
                <a:lnTo>
                  <a:pt x="73532" y="3008260"/>
                </a:lnTo>
                <a:lnTo>
                  <a:pt x="63366" y="3001664"/>
                </a:lnTo>
                <a:lnTo>
                  <a:pt x="39873" y="3001664"/>
                </a:lnTo>
                <a:lnTo>
                  <a:pt x="29336" y="2994806"/>
                </a:lnTo>
                <a:lnTo>
                  <a:pt x="36295" y="2984100"/>
                </a:lnTo>
                <a:lnTo>
                  <a:pt x="9524" y="2966731"/>
                </a:lnTo>
                <a:close/>
              </a:path>
              <a:path w="1986914" h="3051810">
                <a:moveTo>
                  <a:pt x="36295" y="2984100"/>
                </a:moveTo>
                <a:lnTo>
                  <a:pt x="29336" y="2994806"/>
                </a:lnTo>
                <a:lnTo>
                  <a:pt x="39873" y="3001664"/>
                </a:lnTo>
                <a:lnTo>
                  <a:pt x="46842" y="2990943"/>
                </a:lnTo>
                <a:lnTo>
                  <a:pt x="36295" y="2984100"/>
                </a:lnTo>
                <a:close/>
              </a:path>
              <a:path w="1986914" h="3051810">
                <a:moveTo>
                  <a:pt x="46842" y="2990943"/>
                </a:moveTo>
                <a:lnTo>
                  <a:pt x="39873" y="3001664"/>
                </a:lnTo>
                <a:lnTo>
                  <a:pt x="63366" y="3001664"/>
                </a:lnTo>
                <a:lnTo>
                  <a:pt x="46842" y="2990943"/>
                </a:lnTo>
                <a:close/>
              </a:path>
              <a:path w="1986914" h="3051810">
                <a:moveTo>
                  <a:pt x="1975865" y="0"/>
                </a:moveTo>
                <a:lnTo>
                  <a:pt x="36295" y="2984100"/>
                </a:lnTo>
                <a:lnTo>
                  <a:pt x="46842" y="2990943"/>
                </a:lnTo>
                <a:lnTo>
                  <a:pt x="1986533" y="6857"/>
                </a:lnTo>
                <a:lnTo>
                  <a:pt x="1975865" y="0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object 15"/>
          <p:cNvSpPr>
            <a:spLocks/>
          </p:cNvSpPr>
          <p:nvPr/>
        </p:nvSpPr>
        <p:spPr bwMode="auto">
          <a:xfrm>
            <a:off x="3411538" y="1522413"/>
            <a:ext cx="1014412" cy="3811587"/>
          </a:xfrm>
          <a:custGeom>
            <a:avLst/>
            <a:gdLst>
              <a:gd name="T0" fmla="*/ 0 w 1014729"/>
              <a:gd name="T1" fmla="*/ 3728337 h 3811904"/>
              <a:gd name="T2" fmla="*/ 17647 w 1014729"/>
              <a:gd name="T3" fmla="*/ 3811645 h 3811904"/>
              <a:gd name="T4" fmla="*/ 69895 w 1014729"/>
              <a:gd name="T5" fmla="*/ 3751828 h 3811904"/>
              <a:gd name="T6" fmla="*/ 39745 w 1014729"/>
              <a:gd name="T7" fmla="*/ 3751828 h 3811904"/>
              <a:gd name="T8" fmla="*/ 27431 w 1014729"/>
              <a:gd name="T9" fmla="*/ 3748649 h 3811904"/>
              <a:gd name="T10" fmla="*/ 30640 w 1014729"/>
              <a:gd name="T11" fmla="*/ 3736310 h 3811904"/>
              <a:gd name="T12" fmla="*/ 0 w 1014729"/>
              <a:gd name="T13" fmla="*/ 3728337 h 3811904"/>
              <a:gd name="T14" fmla="*/ 30640 w 1014729"/>
              <a:gd name="T15" fmla="*/ 3736310 h 3811904"/>
              <a:gd name="T16" fmla="*/ 27431 w 1014729"/>
              <a:gd name="T17" fmla="*/ 3748649 h 3811904"/>
              <a:gd name="T18" fmla="*/ 39745 w 1014729"/>
              <a:gd name="T19" fmla="*/ 3751828 h 3811904"/>
              <a:gd name="T20" fmla="*/ 42947 w 1014729"/>
              <a:gd name="T21" fmla="*/ 3739512 h 3811904"/>
              <a:gd name="T22" fmla="*/ 30640 w 1014729"/>
              <a:gd name="T23" fmla="*/ 3736310 h 3811904"/>
              <a:gd name="T24" fmla="*/ 42947 w 1014729"/>
              <a:gd name="T25" fmla="*/ 3739512 h 3811904"/>
              <a:gd name="T26" fmla="*/ 39745 w 1014729"/>
              <a:gd name="T27" fmla="*/ 3751828 h 3811904"/>
              <a:gd name="T28" fmla="*/ 69895 w 1014729"/>
              <a:gd name="T29" fmla="*/ 3751828 h 3811904"/>
              <a:gd name="T30" fmla="*/ 73670 w 1014729"/>
              <a:gd name="T31" fmla="*/ 3747506 h 3811904"/>
              <a:gd name="T32" fmla="*/ 42947 w 1014729"/>
              <a:gd name="T33" fmla="*/ 3739512 h 3811904"/>
              <a:gd name="T34" fmla="*/ 1002151 w 1014729"/>
              <a:gd name="T35" fmla="*/ 0 h 3811904"/>
              <a:gd name="T36" fmla="*/ 30640 w 1014729"/>
              <a:gd name="T37" fmla="*/ 3736310 h 3811904"/>
              <a:gd name="T38" fmla="*/ 42947 w 1014729"/>
              <a:gd name="T39" fmla="*/ 3739512 h 3811904"/>
              <a:gd name="T40" fmla="*/ 1014343 w 1014729"/>
              <a:gd name="T41" fmla="*/ 3291 h 3811904"/>
              <a:gd name="T42" fmla="*/ 1002151 w 1014729"/>
              <a:gd name="T43" fmla="*/ 0 h 3811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14729" h="3811904">
                <a:moveTo>
                  <a:pt x="0" y="3728337"/>
                </a:moveTo>
                <a:lnTo>
                  <a:pt x="17647" y="3811645"/>
                </a:lnTo>
                <a:lnTo>
                  <a:pt x="69895" y="3751828"/>
                </a:lnTo>
                <a:lnTo>
                  <a:pt x="39745" y="3751828"/>
                </a:lnTo>
                <a:lnTo>
                  <a:pt x="27431" y="3748649"/>
                </a:lnTo>
                <a:lnTo>
                  <a:pt x="30640" y="3736310"/>
                </a:lnTo>
                <a:lnTo>
                  <a:pt x="0" y="3728337"/>
                </a:lnTo>
                <a:close/>
              </a:path>
              <a:path w="1014729" h="3811904">
                <a:moveTo>
                  <a:pt x="30640" y="3736310"/>
                </a:moveTo>
                <a:lnTo>
                  <a:pt x="27431" y="3748649"/>
                </a:lnTo>
                <a:lnTo>
                  <a:pt x="39745" y="3751828"/>
                </a:lnTo>
                <a:lnTo>
                  <a:pt x="42947" y="3739512"/>
                </a:lnTo>
                <a:lnTo>
                  <a:pt x="30640" y="3736310"/>
                </a:lnTo>
                <a:close/>
              </a:path>
              <a:path w="1014729" h="3811904">
                <a:moveTo>
                  <a:pt x="42947" y="3739512"/>
                </a:moveTo>
                <a:lnTo>
                  <a:pt x="39745" y="3751828"/>
                </a:lnTo>
                <a:lnTo>
                  <a:pt x="69895" y="3751828"/>
                </a:lnTo>
                <a:lnTo>
                  <a:pt x="73670" y="3747506"/>
                </a:lnTo>
                <a:lnTo>
                  <a:pt x="42947" y="3739512"/>
                </a:lnTo>
                <a:close/>
              </a:path>
              <a:path w="1014729" h="3811904">
                <a:moveTo>
                  <a:pt x="1002151" y="0"/>
                </a:moveTo>
                <a:lnTo>
                  <a:pt x="30640" y="3736310"/>
                </a:lnTo>
                <a:lnTo>
                  <a:pt x="42947" y="3739512"/>
                </a:lnTo>
                <a:lnTo>
                  <a:pt x="1014343" y="3291"/>
                </a:lnTo>
                <a:lnTo>
                  <a:pt x="1002151" y="0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object 16"/>
          <p:cNvSpPr>
            <a:spLocks/>
          </p:cNvSpPr>
          <p:nvPr/>
        </p:nvSpPr>
        <p:spPr bwMode="auto">
          <a:xfrm>
            <a:off x="4413250" y="1446213"/>
            <a:ext cx="1014413" cy="3887787"/>
          </a:xfrm>
          <a:custGeom>
            <a:avLst/>
            <a:gdLst>
              <a:gd name="T0" fmla="*/ 971700 w 1014729"/>
              <a:gd name="T1" fmla="*/ 3815450 h 3888104"/>
              <a:gd name="T2" fmla="*/ 940948 w 1014729"/>
              <a:gd name="T3" fmla="*/ 3823334 h 3888104"/>
              <a:gd name="T4" fmla="*/ 996695 w 1014729"/>
              <a:gd name="T5" fmla="*/ 3887723 h 3888104"/>
              <a:gd name="T6" fmla="*/ 1009680 w 1014729"/>
              <a:gd name="T7" fmla="*/ 3827775 h 3888104"/>
              <a:gd name="T8" fmla="*/ 974841 w 1014729"/>
              <a:gd name="T9" fmla="*/ 3827775 h 3888104"/>
              <a:gd name="T10" fmla="*/ 971700 w 1014729"/>
              <a:gd name="T11" fmla="*/ 3815450 h 3888104"/>
              <a:gd name="T12" fmla="*/ 984044 w 1014729"/>
              <a:gd name="T13" fmla="*/ 3812285 h 3888104"/>
              <a:gd name="T14" fmla="*/ 971700 w 1014729"/>
              <a:gd name="T15" fmla="*/ 3815450 h 3888104"/>
              <a:gd name="T16" fmla="*/ 974841 w 1014729"/>
              <a:gd name="T17" fmla="*/ 3827775 h 3888104"/>
              <a:gd name="T18" fmla="*/ 987186 w 1014729"/>
              <a:gd name="T19" fmla="*/ 3824608 h 3888104"/>
              <a:gd name="T20" fmla="*/ 984044 w 1014729"/>
              <a:gd name="T21" fmla="*/ 3812285 h 3888104"/>
              <a:gd name="T22" fmla="*/ 1014740 w 1014729"/>
              <a:gd name="T23" fmla="*/ 3804415 h 3888104"/>
              <a:gd name="T24" fmla="*/ 984044 w 1014729"/>
              <a:gd name="T25" fmla="*/ 3812285 h 3888104"/>
              <a:gd name="T26" fmla="*/ 987186 w 1014729"/>
              <a:gd name="T27" fmla="*/ 3824608 h 3888104"/>
              <a:gd name="T28" fmla="*/ 974841 w 1014729"/>
              <a:gd name="T29" fmla="*/ 3827775 h 3888104"/>
              <a:gd name="T30" fmla="*/ 1009680 w 1014729"/>
              <a:gd name="T31" fmla="*/ 3827775 h 3888104"/>
              <a:gd name="T32" fmla="*/ 1014740 w 1014729"/>
              <a:gd name="T33" fmla="*/ 3804415 h 3888104"/>
              <a:gd name="T34" fmla="*/ 12191 w 1014729"/>
              <a:gd name="T35" fmla="*/ 0 h 3888104"/>
              <a:gd name="T36" fmla="*/ 0 w 1014729"/>
              <a:gd name="T37" fmla="*/ 3047 h 3888104"/>
              <a:gd name="T38" fmla="*/ 971700 w 1014729"/>
              <a:gd name="T39" fmla="*/ 3815450 h 3888104"/>
              <a:gd name="T40" fmla="*/ 984044 w 1014729"/>
              <a:gd name="T41" fmla="*/ 3812285 h 3888104"/>
              <a:gd name="T42" fmla="*/ 12191 w 1014729"/>
              <a:gd name="T43" fmla="*/ 0 h 3888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14729" h="3888104">
                <a:moveTo>
                  <a:pt x="971700" y="3815450"/>
                </a:moveTo>
                <a:lnTo>
                  <a:pt x="940948" y="3823334"/>
                </a:lnTo>
                <a:lnTo>
                  <a:pt x="996695" y="3887723"/>
                </a:lnTo>
                <a:lnTo>
                  <a:pt x="1009680" y="3827775"/>
                </a:lnTo>
                <a:lnTo>
                  <a:pt x="974841" y="3827775"/>
                </a:lnTo>
                <a:lnTo>
                  <a:pt x="971700" y="3815450"/>
                </a:lnTo>
                <a:close/>
              </a:path>
              <a:path w="1014729" h="3888104">
                <a:moveTo>
                  <a:pt x="984044" y="3812285"/>
                </a:moveTo>
                <a:lnTo>
                  <a:pt x="971700" y="3815450"/>
                </a:lnTo>
                <a:lnTo>
                  <a:pt x="974841" y="3827775"/>
                </a:lnTo>
                <a:lnTo>
                  <a:pt x="987186" y="3824608"/>
                </a:lnTo>
                <a:lnTo>
                  <a:pt x="984044" y="3812285"/>
                </a:lnTo>
                <a:close/>
              </a:path>
              <a:path w="1014729" h="3888104">
                <a:moveTo>
                  <a:pt x="1014740" y="3804415"/>
                </a:moveTo>
                <a:lnTo>
                  <a:pt x="984044" y="3812285"/>
                </a:lnTo>
                <a:lnTo>
                  <a:pt x="987186" y="3824608"/>
                </a:lnTo>
                <a:lnTo>
                  <a:pt x="974841" y="3827775"/>
                </a:lnTo>
                <a:lnTo>
                  <a:pt x="1009680" y="3827775"/>
                </a:lnTo>
                <a:lnTo>
                  <a:pt x="1014740" y="3804415"/>
                </a:lnTo>
                <a:close/>
              </a:path>
              <a:path w="1014729" h="3888104">
                <a:moveTo>
                  <a:pt x="12191" y="0"/>
                </a:moveTo>
                <a:lnTo>
                  <a:pt x="0" y="3047"/>
                </a:lnTo>
                <a:lnTo>
                  <a:pt x="971700" y="3815450"/>
                </a:lnTo>
                <a:lnTo>
                  <a:pt x="984044" y="3812285"/>
                </a:lnTo>
                <a:lnTo>
                  <a:pt x="12191" y="0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object 17"/>
          <p:cNvSpPr>
            <a:spLocks/>
          </p:cNvSpPr>
          <p:nvPr/>
        </p:nvSpPr>
        <p:spPr bwMode="auto">
          <a:xfrm>
            <a:off x="4414838" y="1520825"/>
            <a:ext cx="2024062" cy="2822575"/>
          </a:xfrm>
          <a:custGeom>
            <a:avLst/>
            <a:gdLst>
              <a:gd name="T0" fmla="*/ 1974954 w 2025014"/>
              <a:gd name="T1" fmla="*/ 2764875 h 2823210"/>
              <a:gd name="T2" fmla="*/ 1949195 w 2025014"/>
              <a:gd name="T3" fmla="*/ 2783332 h 2823210"/>
              <a:gd name="T4" fmla="*/ 2024512 w 2025014"/>
              <a:gd name="T5" fmla="*/ 2823088 h 2823210"/>
              <a:gd name="T6" fmla="*/ 2016840 w 2025014"/>
              <a:gd name="T7" fmla="*/ 2775213 h 2823210"/>
              <a:gd name="T8" fmla="*/ 1982358 w 2025014"/>
              <a:gd name="T9" fmla="*/ 2775213 h 2823210"/>
              <a:gd name="T10" fmla="*/ 1974954 w 2025014"/>
              <a:gd name="T11" fmla="*/ 2764875 h 2823210"/>
              <a:gd name="T12" fmla="*/ 1985292 w 2025014"/>
              <a:gd name="T13" fmla="*/ 2757467 h 2823210"/>
              <a:gd name="T14" fmla="*/ 1974954 w 2025014"/>
              <a:gd name="T15" fmla="*/ 2764875 h 2823210"/>
              <a:gd name="T16" fmla="*/ 1982358 w 2025014"/>
              <a:gd name="T17" fmla="*/ 2775213 h 2823210"/>
              <a:gd name="T18" fmla="*/ 1992629 w 2025014"/>
              <a:gd name="T19" fmla="*/ 2767711 h 2823210"/>
              <a:gd name="T20" fmla="*/ 1985292 w 2025014"/>
              <a:gd name="T21" fmla="*/ 2757467 h 2823210"/>
              <a:gd name="T22" fmla="*/ 2011039 w 2025014"/>
              <a:gd name="T23" fmla="*/ 2739018 h 2823210"/>
              <a:gd name="T24" fmla="*/ 1985292 w 2025014"/>
              <a:gd name="T25" fmla="*/ 2757467 h 2823210"/>
              <a:gd name="T26" fmla="*/ 1992629 w 2025014"/>
              <a:gd name="T27" fmla="*/ 2767711 h 2823210"/>
              <a:gd name="T28" fmla="*/ 1982358 w 2025014"/>
              <a:gd name="T29" fmla="*/ 2775213 h 2823210"/>
              <a:gd name="T30" fmla="*/ 2016840 w 2025014"/>
              <a:gd name="T31" fmla="*/ 2775213 h 2823210"/>
              <a:gd name="T32" fmla="*/ 2011039 w 2025014"/>
              <a:gd name="T33" fmla="*/ 2739018 h 2823210"/>
              <a:gd name="T34" fmla="*/ 10424 w 2025014"/>
              <a:gd name="T35" fmla="*/ 0 h 2823210"/>
              <a:gd name="T36" fmla="*/ 0 w 2025014"/>
              <a:gd name="T37" fmla="*/ 7376 h 2823210"/>
              <a:gd name="T38" fmla="*/ 1974954 w 2025014"/>
              <a:gd name="T39" fmla="*/ 2764875 h 2823210"/>
              <a:gd name="T40" fmla="*/ 1985292 w 2025014"/>
              <a:gd name="T41" fmla="*/ 2757467 h 2823210"/>
              <a:gd name="T42" fmla="*/ 10424 w 2025014"/>
              <a:gd name="T43" fmla="*/ 0 h 2823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025014" h="2823210">
                <a:moveTo>
                  <a:pt x="1974954" y="2764875"/>
                </a:moveTo>
                <a:lnTo>
                  <a:pt x="1949195" y="2783332"/>
                </a:lnTo>
                <a:lnTo>
                  <a:pt x="2024512" y="2823088"/>
                </a:lnTo>
                <a:lnTo>
                  <a:pt x="2016840" y="2775213"/>
                </a:lnTo>
                <a:lnTo>
                  <a:pt x="1982358" y="2775213"/>
                </a:lnTo>
                <a:lnTo>
                  <a:pt x="1974954" y="2764875"/>
                </a:lnTo>
                <a:close/>
              </a:path>
              <a:path w="2025014" h="2823210">
                <a:moveTo>
                  <a:pt x="1985292" y="2757467"/>
                </a:moveTo>
                <a:lnTo>
                  <a:pt x="1974954" y="2764875"/>
                </a:lnTo>
                <a:lnTo>
                  <a:pt x="1982358" y="2775213"/>
                </a:lnTo>
                <a:lnTo>
                  <a:pt x="1992629" y="2767711"/>
                </a:lnTo>
                <a:lnTo>
                  <a:pt x="1985292" y="2757467"/>
                </a:lnTo>
                <a:close/>
              </a:path>
              <a:path w="2025014" h="2823210">
                <a:moveTo>
                  <a:pt x="2011039" y="2739018"/>
                </a:moveTo>
                <a:lnTo>
                  <a:pt x="1985292" y="2757467"/>
                </a:lnTo>
                <a:lnTo>
                  <a:pt x="1992629" y="2767711"/>
                </a:lnTo>
                <a:lnTo>
                  <a:pt x="1982358" y="2775213"/>
                </a:lnTo>
                <a:lnTo>
                  <a:pt x="2016840" y="2775213"/>
                </a:lnTo>
                <a:lnTo>
                  <a:pt x="2011039" y="2739018"/>
                </a:lnTo>
                <a:close/>
              </a:path>
              <a:path w="2025014" h="2823210">
                <a:moveTo>
                  <a:pt x="10424" y="0"/>
                </a:moveTo>
                <a:lnTo>
                  <a:pt x="0" y="7376"/>
                </a:lnTo>
                <a:lnTo>
                  <a:pt x="1974954" y="2764875"/>
                </a:lnTo>
                <a:lnTo>
                  <a:pt x="1985292" y="2757467"/>
                </a:lnTo>
                <a:lnTo>
                  <a:pt x="10424" y="0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object 18"/>
          <p:cNvSpPr>
            <a:spLocks/>
          </p:cNvSpPr>
          <p:nvPr/>
        </p:nvSpPr>
        <p:spPr bwMode="auto">
          <a:xfrm>
            <a:off x="4416425" y="1519238"/>
            <a:ext cx="2365375" cy="1627187"/>
          </a:xfrm>
          <a:custGeom>
            <a:avLst/>
            <a:gdLst>
              <a:gd name="T0" fmla="*/ 2299373 w 2366009"/>
              <a:gd name="T1" fmla="*/ 1588611 h 1626870"/>
              <a:gd name="T2" fmla="*/ 2281427 w 2366009"/>
              <a:gd name="T3" fmla="*/ 1614799 h 1626870"/>
              <a:gd name="T4" fmla="*/ 2365766 w 2366009"/>
              <a:gd name="T5" fmla="*/ 1626504 h 1626870"/>
              <a:gd name="T6" fmla="*/ 2348741 w 2366009"/>
              <a:gd name="T7" fmla="*/ 1595749 h 1626870"/>
              <a:gd name="T8" fmla="*/ 2309774 w 2366009"/>
              <a:gd name="T9" fmla="*/ 1595749 h 1626870"/>
              <a:gd name="T10" fmla="*/ 2299373 w 2366009"/>
              <a:gd name="T11" fmla="*/ 1588611 h 1626870"/>
              <a:gd name="T12" fmla="*/ 2306528 w 2366009"/>
              <a:gd name="T13" fmla="*/ 1578170 h 1626870"/>
              <a:gd name="T14" fmla="*/ 2299373 w 2366009"/>
              <a:gd name="T15" fmla="*/ 1588611 h 1626870"/>
              <a:gd name="T16" fmla="*/ 2309774 w 2366009"/>
              <a:gd name="T17" fmla="*/ 1595749 h 1626870"/>
              <a:gd name="T18" fmla="*/ 2316998 w 2366009"/>
              <a:gd name="T19" fmla="*/ 1585356 h 1626870"/>
              <a:gd name="T20" fmla="*/ 2306528 w 2366009"/>
              <a:gd name="T21" fmla="*/ 1578170 h 1626870"/>
              <a:gd name="T22" fmla="*/ 2324496 w 2366009"/>
              <a:gd name="T23" fmla="*/ 1551950 h 1626870"/>
              <a:gd name="T24" fmla="*/ 2306528 w 2366009"/>
              <a:gd name="T25" fmla="*/ 1578170 h 1626870"/>
              <a:gd name="T26" fmla="*/ 2316998 w 2366009"/>
              <a:gd name="T27" fmla="*/ 1585356 h 1626870"/>
              <a:gd name="T28" fmla="*/ 2309774 w 2366009"/>
              <a:gd name="T29" fmla="*/ 1595749 h 1626870"/>
              <a:gd name="T30" fmla="*/ 2348741 w 2366009"/>
              <a:gd name="T31" fmla="*/ 1595749 h 1626870"/>
              <a:gd name="T32" fmla="*/ 2324496 w 2366009"/>
              <a:gd name="T33" fmla="*/ 1551950 h 1626870"/>
              <a:gd name="T34" fmla="*/ 7132 w 2366009"/>
              <a:gd name="T35" fmla="*/ 0 h 1626870"/>
              <a:gd name="T36" fmla="*/ 0 w 2366009"/>
              <a:gd name="T37" fmla="*/ 10424 h 1626870"/>
              <a:gd name="T38" fmla="*/ 2299373 w 2366009"/>
              <a:gd name="T39" fmla="*/ 1588611 h 1626870"/>
              <a:gd name="T40" fmla="*/ 2306528 w 2366009"/>
              <a:gd name="T41" fmla="*/ 1578170 h 1626870"/>
              <a:gd name="T42" fmla="*/ 7132 w 2366009"/>
              <a:gd name="T43" fmla="*/ 0 h 16268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366009" h="1626870">
                <a:moveTo>
                  <a:pt x="2299373" y="1588611"/>
                </a:moveTo>
                <a:lnTo>
                  <a:pt x="2281427" y="1614799"/>
                </a:lnTo>
                <a:lnTo>
                  <a:pt x="2365766" y="1626504"/>
                </a:lnTo>
                <a:lnTo>
                  <a:pt x="2348741" y="1595749"/>
                </a:lnTo>
                <a:lnTo>
                  <a:pt x="2309774" y="1595749"/>
                </a:lnTo>
                <a:lnTo>
                  <a:pt x="2299373" y="1588611"/>
                </a:lnTo>
                <a:close/>
              </a:path>
              <a:path w="2366009" h="1626870">
                <a:moveTo>
                  <a:pt x="2306528" y="1578170"/>
                </a:moveTo>
                <a:lnTo>
                  <a:pt x="2299373" y="1588611"/>
                </a:lnTo>
                <a:lnTo>
                  <a:pt x="2309774" y="1595749"/>
                </a:lnTo>
                <a:lnTo>
                  <a:pt x="2316998" y="1585356"/>
                </a:lnTo>
                <a:lnTo>
                  <a:pt x="2306528" y="1578170"/>
                </a:lnTo>
                <a:close/>
              </a:path>
              <a:path w="2366009" h="1626870">
                <a:moveTo>
                  <a:pt x="2324496" y="1551950"/>
                </a:moveTo>
                <a:lnTo>
                  <a:pt x="2306528" y="1578170"/>
                </a:lnTo>
                <a:lnTo>
                  <a:pt x="2316998" y="1585356"/>
                </a:lnTo>
                <a:lnTo>
                  <a:pt x="2309774" y="1595749"/>
                </a:lnTo>
                <a:lnTo>
                  <a:pt x="2348741" y="1595749"/>
                </a:lnTo>
                <a:lnTo>
                  <a:pt x="2324496" y="1551950"/>
                </a:lnTo>
                <a:close/>
              </a:path>
              <a:path w="2366009" h="1626870">
                <a:moveTo>
                  <a:pt x="7132" y="0"/>
                </a:moveTo>
                <a:lnTo>
                  <a:pt x="0" y="10424"/>
                </a:lnTo>
                <a:lnTo>
                  <a:pt x="2299373" y="1588611"/>
                </a:lnTo>
                <a:lnTo>
                  <a:pt x="2306528" y="1578170"/>
                </a:lnTo>
                <a:lnTo>
                  <a:pt x="7132" y="0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object 19"/>
          <p:cNvSpPr>
            <a:spLocks/>
          </p:cNvSpPr>
          <p:nvPr/>
        </p:nvSpPr>
        <p:spPr bwMode="auto">
          <a:xfrm>
            <a:off x="4418013" y="1508125"/>
            <a:ext cx="2020887" cy="639763"/>
          </a:xfrm>
          <a:custGeom>
            <a:avLst/>
            <a:gdLst>
              <a:gd name="T0" fmla="*/ 1946444 w 2021204"/>
              <a:gd name="T1" fmla="*/ 609926 h 640714"/>
              <a:gd name="T2" fmla="*/ 1937125 w 2021204"/>
              <a:gd name="T3" fmla="*/ 640323 h 640714"/>
              <a:gd name="T4" fmla="*/ 2021189 w 2021204"/>
              <a:gd name="T5" fmla="*/ 626242 h 640714"/>
              <a:gd name="T6" fmla="*/ 2007974 w 2021204"/>
              <a:gd name="T7" fmla="*/ 613653 h 640714"/>
              <a:gd name="T8" fmla="*/ 1958583 w 2021204"/>
              <a:gd name="T9" fmla="*/ 613653 h 640714"/>
              <a:gd name="T10" fmla="*/ 1946444 w 2021204"/>
              <a:gd name="T11" fmla="*/ 609926 h 640714"/>
              <a:gd name="T12" fmla="*/ 1950188 w 2021204"/>
              <a:gd name="T13" fmla="*/ 597713 h 640714"/>
              <a:gd name="T14" fmla="*/ 1946444 w 2021204"/>
              <a:gd name="T15" fmla="*/ 609926 h 640714"/>
              <a:gd name="T16" fmla="*/ 1958583 w 2021204"/>
              <a:gd name="T17" fmla="*/ 613653 h 640714"/>
              <a:gd name="T18" fmla="*/ 1962393 w 2021204"/>
              <a:gd name="T19" fmla="*/ 601461 h 640714"/>
              <a:gd name="T20" fmla="*/ 1950188 w 2021204"/>
              <a:gd name="T21" fmla="*/ 597713 h 640714"/>
              <a:gd name="T22" fmla="*/ 1959467 w 2021204"/>
              <a:gd name="T23" fmla="*/ 567446 h 640714"/>
              <a:gd name="T24" fmla="*/ 1950188 w 2021204"/>
              <a:gd name="T25" fmla="*/ 597713 h 640714"/>
              <a:gd name="T26" fmla="*/ 1962393 w 2021204"/>
              <a:gd name="T27" fmla="*/ 601461 h 640714"/>
              <a:gd name="T28" fmla="*/ 1958583 w 2021204"/>
              <a:gd name="T29" fmla="*/ 613653 h 640714"/>
              <a:gd name="T30" fmla="*/ 2007974 w 2021204"/>
              <a:gd name="T31" fmla="*/ 613653 h 640714"/>
              <a:gd name="T32" fmla="*/ 1959467 w 2021204"/>
              <a:gd name="T33" fmla="*/ 567446 h 640714"/>
              <a:gd name="T34" fmla="*/ 3809 w 2021204"/>
              <a:gd name="T35" fmla="*/ 0 h 640714"/>
              <a:gd name="T36" fmla="*/ 0 w 2021204"/>
              <a:gd name="T37" fmla="*/ 12191 h 640714"/>
              <a:gd name="T38" fmla="*/ 1946444 w 2021204"/>
              <a:gd name="T39" fmla="*/ 609926 h 640714"/>
              <a:gd name="T40" fmla="*/ 1950188 w 2021204"/>
              <a:gd name="T41" fmla="*/ 597713 h 640714"/>
              <a:gd name="T42" fmla="*/ 3809 w 2021204"/>
              <a:gd name="T43" fmla="*/ 0 h 640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021204" h="640714">
                <a:moveTo>
                  <a:pt x="1946444" y="609926"/>
                </a:moveTo>
                <a:lnTo>
                  <a:pt x="1937125" y="640323"/>
                </a:lnTo>
                <a:lnTo>
                  <a:pt x="2021189" y="626242"/>
                </a:lnTo>
                <a:lnTo>
                  <a:pt x="2007974" y="613653"/>
                </a:lnTo>
                <a:lnTo>
                  <a:pt x="1958583" y="613653"/>
                </a:lnTo>
                <a:lnTo>
                  <a:pt x="1946444" y="609926"/>
                </a:lnTo>
                <a:close/>
              </a:path>
              <a:path w="2021204" h="640714">
                <a:moveTo>
                  <a:pt x="1950188" y="597713"/>
                </a:moveTo>
                <a:lnTo>
                  <a:pt x="1946444" y="609926"/>
                </a:lnTo>
                <a:lnTo>
                  <a:pt x="1958583" y="613653"/>
                </a:lnTo>
                <a:lnTo>
                  <a:pt x="1962393" y="601461"/>
                </a:lnTo>
                <a:lnTo>
                  <a:pt x="1950188" y="597713"/>
                </a:lnTo>
                <a:close/>
              </a:path>
              <a:path w="2021204" h="640714">
                <a:moveTo>
                  <a:pt x="1959467" y="567446"/>
                </a:moveTo>
                <a:lnTo>
                  <a:pt x="1950188" y="597713"/>
                </a:lnTo>
                <a:lnTo>
                  <a:pt x="1962393" y="601461"/>
                </a:lnTo>
                <a:lnTo>
                  <a:pt x="1958583" y="613653"/>
                </a:lnTo>
                <a:lnTo>
                  <a:pt x="2007974" y="613653"/>
                </a:lnTo>
                <a:lnTo>
                  <a:pt x="1959467" y="567446"/>
                </a:lnTo>
                <a:close/>
              </a:path>
              <a:path w="2021204" h="640714">
                <a:moveTo>
                  <a:pt x="3809" y="0"/>
                </a:moveTo>
                <a:lnTo>
                  <a:pt x="0" y="12191"/>
                </a:lnTo>
                <a:lnTo>
                  <a:pt x="1946444" y="609926"/>
                </a:lnTo>
                <a:lnTo>
                  <a:pt x="1950188" y="597713"/>
                </a:lnTo>
                <a:lnTo>
                  <a:pt x="3809" y="0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object 7"/>
          <p:cNvSpPr txBox="1"/>
          <p:nvPr/>
        </p:nvSpPr>
        <p:spPr>
          <a:xfrm>
            <a:off x="6781800" y="2074863"/>
            <a:ext cx="5118279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Bef>
                <a:spcPts val="50"/>
              </a:spcBef>
            </a:pPr>
            <a:r>
              <a:rPr lang="en-US" altLang="en-US" sz="24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Tackling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increasing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complexities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>
                <a:ea typeface="Calibri" panose="020F0502020204030204" pitchFamily="34" charset="0"/>
                <a:cs typeface="Calibri" panose="020F0502020204030204" pitchFamily="34" charset="0"/>
              </a:rPr>
              <a:t>business</a:t>
            </a:r>
            <a:endParaRPr lang="en-US" altLang="en-US" sz="24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1989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5" dirty="0" smtClean="0"/>
              <a:t>Ad</a:t>
            </a:r>
            <a:r>
              <a:rPr lang="en-US" spc="-70" dirty="0" smtClean="0"/>
              <a:t>v</a:t>
            </a:r>
            <a:r>
              <a:rPr lang="en-US" spc="-20" dirty="0" smtClean="0"/>
              <a:t>a</a:t>
            </a:r>
            <a:r>
              <a:rPr lang="en-US" spc="-60" dirty="0" smtClean="0"/>
              <a:t>n</a:t>
            </a:r>
            <a:r>
              <a:rPr lang="en-US" spc="-50" dirty="0" smtClean="0"/>
              <a:t>t</a:t>
            </a:r>
            <a:r>
              <a:rPr lang="en-US" spc="-20" dirty="0" smtClean="0"/>
              <a:t>a</a:t>
            </a:r>
            <a:r>
              <a:rPr lang="en-US" spc="-60" dirty="0" smtClean="0"/>
              <a:t>g</a:t>
            </a:r>
            <a:r>
              <a:rPr lang="en-US" spc="-5" dirty="0" smtClean="0"/>
              <a:t>e</a:t>
            </a:r>
            <a:r>
              <a:rPr lang="en-US" dirty="0" smtClean="0"/>
              <a:t>s</a:t>
            </a:r>
            <a:r>
              <a:rPr lang="en-US" spc="-80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of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spc="-25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411" y="1825625"/>
            <a:ext cx="5189113" cy="462669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dirty="0">
                <a:cs typeface="Calibri"/>
              </a:rPr>
              <a:t>B</a:t>
            </a:r>
            <a:r>
              <a:rPr lang="en-US" spc="-15" dirty="0">
                <a:cs typeface="Calibri"/>
              </a:rPr>
              <a:t>e</a:t>
            </a:r>
            <a:r>
              <a:rPr lang="en-US" spc="-55" dirty="0">
                <a:cs typeface="Calibri"/>
              </a:rPr>
              <a:t>t</a:t>
            </a:r>
            <a:r>
              <a:rPr lang="en-US" spc="-45" dirty="0">
                <a:cs typeface="Calibri"/>
              </a:rPr>
              <a:t>t</a:t>
            </a:r>
            <a:r>
              <a:rPr lang="en-US" dirty="0">
                <a:cs typeface="Calibri"/>
              </a:rPr>
              <a:t>er</a:t>
            </a:r>
            <a:r>
              <a:rPr lang="en-US" spc="-100" dirty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ut</a:t>
            </a:r>
            <a:r>
              <a:rPr lang="en-US" spc="-15" dirty="0">
                <a:cs typeface="Calibri"/>
              </a:rPr>
              <a:t>i</a:t>
            </a:r>
            <a:r>
              <a:rPr lang="en-US" dirty="0">
                <a:cs typeface="Calibri"/>
              </a:rPr>
              <a:t>l</a:t>
            </a:r>
            <a:r>
              <a:rPr lang="en-US" spc="-10" dirty="0">
                <a:cs typeface="Calibri"/>
              </a:rPr>
              <a:t>i</a:t>
            </a:r>
            <a:r>
              <a:rPr lang="en-US" spc="-55" dirty="0">
                <a:cs typeface="Calibri"/>
              </a:rPr>
              <a:t>z</a:t>
            </a:r>
            <a:r>
              <a:rPr lang="en-US" spc="-25" dirty="0">
                <a:cs typeface="Calibri"/>
              </a:rPr>
              <a:t>a</a:t>
            </a:r>
            <a:r>
              <a:rPr lang="en-US" dirty="0">
                <a:cs typeface="Calibri"/>
              </a:rPr>
              <a:t>t</a:t>
            </a:r>
            <a:r>
              <a:rPr lang="en-US" spc="-15" dirty="0">
                <a:cs typeface="Calibri"/>
              </a:rPr>
              <a:t>i</a:t>
            </a:r>
            <a:r>
              <a:rPr lang="en-US" spc="-5" dirty="0">
                <a:cs typeface="Calibri"/>
              </a:rPr>
              <a:t>o</a:t>
            </a:r>
            <a:r>
              <a:rPr lang="en-US" dirty="0">
                <a:cs typeface="Calibri"/>
              </a:rPr>
              <a:t>n</a:t>
            </a:r>
            <a:r>
              <a:rPr lang="en-US" spc="-45" dirty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o</a:t>
            </a:r>
            <a:r>
              <a:rPr lang="en-US" dirty="0">
                <a:cs typeface="Calibri"/>
              </a:rPr>
              <a:t>f</a:t>
            </a:r>
            <a:r>
              <a:rPr lang="en-US" spc="-75" dirty="0">
                <a:latin typeface="Times New Roman"/>
                <a:cs typeface="Times New Roman"/>
              </a:rPr>
              <a:t> </a:t>
            </a:r>
            <a:r>
              <a:rPr lang="en-US" spc="-35" dirty="0">
                <a:cs typeface="Calibri"/>
              </a:rPr>
              <a:t>r</a:t>
            </a:r>
            <a:r>
              <a:rPr lang="en-US" dirty="0">
                <a:cs typeface="Calibri"/>
              </a:rPr>
              <a:t>esou</a:t>
            </a:r>
            <a:r>
              <a:rPr lang="en-US" spc="-65" dirty="0">
                <a:cs typeface="Calibri"/>
              </a:rPr>
              <a:t>r</a:t>
            </a:r>
            <a:r>
              <a:rPr lang="en-US" dirty="0">
                <a:cs typeface="Calibri"/>
              </a:rPr>
              <a:t>ces</a:t>
            </a: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5" dirty="0" smtClean="0">
                <a:cs typeface="Calibri"/>
              </a:rPr>
              <a:t> </a:t>
            </a: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5" dirty="0" smtClean="0">
                <a:cs typeface="Calibri"/>
              </a:rPr>
              <a:t>He</a:t>
            </a:r>
            <a:r>
              <a:rPr lang="en-US" dirty="0" smtClean="0">
                <a:cs typeface="Calibri"/>
              </a:rPr>
              <a:t>l</a:t>
            </a:r>
            <a:r>
              <a:rPr lang="en-US" spc="-25" dirty="0" smtClean="0">
                <a:cs typeface="Calibri"/>
              </a:rPr>
              <a:t>p</a:t>
            </a:r>
            <a:r>
              <a:rPr lang="en-US" dirty="0" smtClean="0">
                <a:cs typeface="Calibri"/>
              </a:rPr>
              <a:t>s</a:t>
            </a:r>
            <a:r>
              <a:rPr lang="en-US" spc="-85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in</a:t>
            </a:r>
            <a:r>
              <a:rPr lang="en-US" spc="-70" dirty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achi</a:t>
            </a:r>
            <a:r>
              <a:rPr lang="en-US" spc="-15" dirty="0">
                <a:cs typeface="Calibri"/>
              </a:rPr>
              <a:t>e</a:t>
            </a:r>
            <a:r>
              <a:rPr lang="en-US" dirty="0">
                <a:cs typeface="Calibri"/>
              </a:rPr>
              <a:t>vi</a:t>
            </a:r>
            <a:r>
              <a:rPr lang="en-US" spc="-5" dirty="0">
                <a:cs typeface="Calibri"/>
              </a:rPr>
              <a:t>n</a:t>
            </a:r>
            <a:r>
              <a:rPr lang="en-US" dirty="0">
                <a:cs typeface="Calibri"/>
              </a:rPr>
              <a:t>g</a:t>
            </a:r>
            <a:r>
              <a:rPr lang="en-US" spc="-75" dirty="0">
                <a:latin typeface="Times New Roman"/>
                <a:cs typeface="Times New Roman"/>
              </a:rPr>
              <a:t> </a:t>
            </a:r>
            <a:r>
              <a:rPr lang="en-US" spc="5" dirty="0">
                <a:cs typeface="Calibri"/>
              </a:rPr>
              <a:t>o</a:t>
            </a:r>
            <a:r>
              <a:rPr lang="en-US" spc="-5" dirty="0">
                <a:cs typeface="Calibri"/>
              </a:rPr>
              <a:t>bject</a:t>
            </a:r>
            <a:r>
              <a:rPr lang="en-US" spc="5" dirty="0">
                <a:cs typeface="Calibri"/>
              </a:rPr>
              <a:t>i</a:t>
            </a:r>
            <a:r>
              <a:rPr lang="en-US" spc="-45" dirty="0">
                <a:cs typeface="Calibri"/>
              </a:rPr>
              <a:t>v</a:t>
            </a:r>
            <a:r>
              <a:rPr lang="en-US" dirty="0">
                <a:cs typeface="Calibri"/>
              </a:rPr>
              <a:t>es</a:t>
            </a: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endParaRPr lang="en-US" spc="-55" dirty="0" smtClean="0">
              <a:cs typeface="Calibri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55" dirty="0" smtClean="0">
                <a:cs typeface="Calibri"/>
              </a:rPr>
              <a:t>E</a:t>
            </a:r>
            <a:r>
              <a:rPr lang="en-US" spc="-25" dirty="0" smtClean="0">
                <a:cs typeface="Calibri"/>
              </a:rPr>
              <a:t>c</a:t>
            </a:r>
            <a:r>
              <a:rPr lang="en-US" spc="-5" dirty="0" smtClean="0">
                <a:cs typeface="Calibri"/>
              </a:rPr>
              <a:t>ono</a:t>
            </a:r>
            <a:r>
              <a:rPr lang="en-US" spc="-60" dirty="0" smtClean="0">
                <a:cs typeface="Calibri"/>
              </a:rPr>
              <a:t>m</a:t>
            </a:r>
            <a:r>
              <a:rPr lang="en-US" dirty="0" smtClean="0">
                <a:cs typeface="Calibri"/>
              </a:rPr>
              <a:t>y</a:t>
            </a:r>
            <a:r>
              <a:rPr lang="en-US" spc="-80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in</a:t>
            </a:r>
            <a:r>
              <a:rPr lang="en-US" spc="-80" dirty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ope</a:t>
            </a:r>
            <a:r>
              <a:rPr lang="en-US" spc="-60" dirty="0">
                <a:cs typeface="Calibri"/>
              </a:rPr>
              <a:t>r</a:t>
            </a:r>
            <a:r>
              <a:rPr lang="en-US" spc="-25" dirty="0">
                <a:cs typeface="Calibri"/>
              </a:rPr>
              <a:t>a</a:t>
            </a:r>
            <a:r>
              <a:rPr lang="en-US" dirty="0">
                <a:cs typeface="Calibri"/>
              </a:rPr>
              <a:t>t</a:t>
            </a:r>
            <a:r>
              <a:rPr lang="en-US" spc="-10" dirty="0">
                <a:cs typeface="Calibri"/>
              </a:rPr>
              <a:t>i</a:t>
            </a:r>
            <a:r>
              <a:rPr lang="en-US" spc="-5" dirty="0">
                <a:cs typeface="Calibri"/>
              </a:rPr>
              <a:t>on</a:t>
            </a:r>
            <a:endParaRPr lang="en-US" dirty="0">
              <a:cs typeface="Calibri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endParaRPr lang="en-US" dirty="0" smtClean="0">
              <a:cs typeface="Calibri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dirty="0" smtClean="0">
                <a:cs typeface="Calibri"/>
              </a:rPr>
              <a:t>M</a:t>
            </a:r>
            <a:r>
              <a:rPr lang="en-US" spc="-10" dirty="0" smtClean="0">
                <a:cs typeface="Calibri"/>
              </a:rPr>
              <a:t>i</a:t>
            </a:r>
            <a:r>
              <a:rPr lang="en-US" spc="-5" dirty="0" smtClean="0">
                <a:cs typeface="Calibri"/>
              </a:rPr>
              <a:t>n</a:t>
            </a:r>
            <a:r>
              <a:rPr lang="en-US" dirty="0" smtClean="0">
                <a:cs typeface="Calibri"/>
              </a:rPr>
              <a:t>i</a:t>
            </a:r>
            <a:r>
              <a:rPr lang="en-US" spc="-20" dirty="0" smtClean="0">
                <a:cs typeface="Calibri"/>
              </a:rPr>
              <a:t>m</a:t>
            </a:r>
            <a:r>
              <a:rPr lang="en-US" dirty="0" smtClean="0">
                <a:cs typeface="Calibri"/>
              </a:rPr>
              <a:t>i</a:t>
            </a:r>
            <a:r>
              <a:rPr lang="en-US" spc="-85" dirty="0" smtClean="0">
                <a:cs typeface="Calibri"/>
              </a:rPr>
              <a:t>z</a:t>
            </a:r>
            <a:r>
              <a:rPr lang="en-US" dirty="0" smtClean="0">
                <a:cs typeface="Calibri"/>
              </a:rPr>
              <a:t>es</a:t>
            </a:r>
            <a:r>
              <a:rPr lang="en-US" spc="-65" dirty="0" smtClean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fu</a:t>
            </a:r>
            <a:r>
              <a:rPr lang="en-US" spc="-20" dirty="0">
                <a:cs typeface="Calibri"/>
              </a:rPr>
              <a:t>t</a:t>
            </a:r>
            <a:r>
              <a:rPr lang="en-US" spc="-5" dirty="0">
                <a:cs typeface="Calibri"/>
              </a:rPr>
              <a:t>u</a:t>
            </a:r>
            <a:r>
              <a:rPr lang="en-US" spc="-45" dirty="0">
                <a:cs typeface="Calibri"/>
              </a:rPr>
              <a:t>r</a:t>
            </a:r>
            <a:r>
              <a:rPr lang="en-US" dirty="0">
                <a:cs typeface="Calibri"/>
              </a:rPr>
              <a:t>e</a:t>
            </a:r>
            <a:r>
              <a:rPr lang="en-US" spc="-75" dirty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uncer</a:t>
            </a:r>
            <a:r>
              <a:rPr lang="en-US" spc="-40" dirty="0">
                <a:cs typeface="Calibri"/>
              </a:rPr>
              <a:t>t</a:t>
            </a:r>
            <a:r>
              <a:rPr lang="en-US" dirty="0">
                <a:cs typeface="Calibri"/>
              </a:rPr>
              <a:t>ai</a:t>
            </a:r>
            <a:r>
              <a:rPr lang="en-US" spc="-35" dirty="0">
                <a:cs typeface="Calibri"/>
              </a:rPr>
              <a:t>n</a:t>
            </a:r>
            <a:r>
              <a:rPr lang="en-US" dirty="0">
                <a:cs typeface="Calibri"/>
              </a:rPr>
              <a:t>t</a:t>
            </a:r>
            <a:r>
              <a:rPr lang="en-US" spc="-15" dirty="0">
                <a:cs typeface="Calibri"/>
              </a:rPr>
              <a:t>i</a:t>
            </a:r>
            <a:r>
              <a:rPr lang="en-US" dirty="0">
                <a:cs typeface="Calibri"/>
              </a:rPr>
              <a:t>es</a:t>
            </a: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endParaRPr lang="en-US" dirty="0" smtClean="0">
              <a:cs typeface="Calibri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dirty="0" smtClean="0">
                <a:cs typeface="Calibri"/>
              </a:rPr>
              <a:t>Imp</a:t>
            </a:r>
            <a:r>
              <a:rPr lang="en-US" spc="-65" dirty="0" smtClean="0">
                <a:cs typeface="Calibri"/>
              </a:rPr>
              <a:t>r</a:t>
            </a:r>
            <a:r>
              <a:rPr lang="en-US" spc="-5" dirty="0" smtClean="0">
                <a:cs typeface="Calibri"/>
              </a:rPr>
              <a:t>o</a:t>
            </a:r>
            <a:r>
              <a:rPr lang="en-US" spc="-45" dirty="0" smtClean="0">
                <a:cs typeface="Calibri"/>
              </a:rPr>
              <a:t>v</a:t>
            </a:r>
            <a:r>
              <a:rPr lang="en-US" dirty="0" smtClean="0">
                <a:cs typeface="Calibri"/>
              </a:rPr>
              <a:t>es</a:t>
            </a:r>
            <a:r>
              <a:rPr lang="en-US" spc="-85" dirty="0" smtClean="0">
                <a:latin typeface="Times New Roman"/>
                <a:cs typeface="Times New Roman"/>
              </a:rPr>
              <a:t> </a:t>
            </a:r>
            <a:r>
              <a:rPr lang="en-US" spc="-25" dirty="0">
                <a:cs typeface="Calibri"/>
              </a:rPr>
              <a:t>c</a:t>
            </a:r>
            <a:r>
              <a:rPr lang="en-US" spc="-5" dirty="0">
                <a:cs typeface="Calibri"/>
              </a:rPr>
              <a:t>omp</a:t>
            </a:r>
            <a:r>
              <a:rPr lang="en-US" spc="-10" dirty="0">
                <a:cs typeface="Calibri"/>
              </a:rPr>
              <a:t>e</a:t>
            </a:r>
            <a:r>
              <a:rPr lang="en-US" dirty="0">
                <a:cs typeface="Calibri"/>
              </a:rPr>
              <a:t>t</a:t>
            </a:r>
            <a:r>
              <a:rPr lang="en-US" spc="-10" dirty="0">
                <a:cs typeface="Calibri"/>
              </a:rPr>
              <a:t>i</a:t>
            </a:r>
            <a:r>
              <a:rPr lang="en-US" dirty="0">
                <a:cs typeface="Calibri"/>
              </a:rPr>
              <a:t>t</a:t>
            </a:r>
            <a:r>
              <a:rPr lang="en-US" spc="-10" dirty="0">
                <a:cs typeface="Calibri"/>
              </a:rPr>
              <a:t>i</a:t>
            </a:r>
            <a:r>
              <a:rPr lang="en-US" spc="-35" dirty="0">
                <a:cs typeface="Calibri"/>
              </a:rPr>
              <a:t>v</a:t>
            </a:r>
            <a:r>
              <a:rPr lang="en-US" dirty="0">
                <a:cs typeface="Calibri"/>
              </a:rPr>
              <a:t>e</a:t>
            </a:r>
            <a:r>
              <a:rPr lang="en-US" spc="-75" dirty="0">
                <a:latin typeface="Times New Roman"/>
                <a:cs typeface="Times New Roman"/>
              </a:rPr>
              <a:t> </a:t>
            </a:r>
            <a:r>
              <a:rPr lang="en-US" spc="-35" dirty="0">
                <a:cs typeface="Calibri"/>
              </a:rPr>
              <a:t>s</a:t>
            </a:r>
            <a:r>
              <a:rPr lang="en-US" dirty="0">
                <a:cs typeface="Calibri"/>
              </a:rPr>
              <a:t>t</a:t>
            </a:r>
            <a:r>
              <a:rPr lang="en-US" spc="-45" dirty="0">
                <a:cs typeface="Calibri"/>
              </a:rPr>
              <a:t>r</a:t>
            </a:r>
            <a:r>
              <a:rPr lang="en-US" dirty="0">
                <a:cs typeface="Calibri"/>
              </a:rPr>
              <a:t>en</a:t>
            </a:r>
            <a:r>
              <a:rPr lang="en-US" spc="-50" dirty="0">
                <a:cs typeface="Calibri"/>
              </a:rPr>
              <a:t>g</a:t>
            </a:r>
            <a:r>
              <a:rPr lang="en-US" dirty="0">
                <a:cs typeface="Calibri"/>
              </a:rPr>
              <a:t>th</a:t>
            </a: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endParaRPr lang="en-US" spc="-105" dirty="0" smtClean="0">
              <a:cs typeface="Calibri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105" dirty="0" smtClean="0">
                <a:cs typeface="Calibri"/>
              </a:rPr>
              <a:t>E</a:t>
            </a:r>
            <a:r>
              <a:rPr lang="en-US" spc="-45" dirty="0" smtClean="0">
                <a:cs typeface="Calibri"/>
              </a:rPr>
              <a:t>f</a:t>
            </a:r>
            <a:r>
              <a:rPr lang="en-US" spc="-95" dirty="0" smtClean="0">
                <a:cs typeface="Calibri"/>
              </a:rPr>
              <a:t>f</a:t>
            </a:r>
            <a:r>
              <a:rPr lang="en-US" dirty="0" smtClean="0">
                <a:cs typeface="Calibri"/>
              </a:rPr>
              <a:t>ect</a:t>
            </a:r>
            <a:r>
              <a:rPr lang="en-US" spc="-5" dirty="0" smtClean="0">
                <a:cs typeface="Calibri"/>
              </a:rPr>
              <a:t>i</a:t>
            </a:r>
            <a:r>
              <a:rPr lang="en-US" spc="-45" dirty="0" smtClean="0">
                <a:cs typeface="Calibri"/>
              </a:rPr>
              <a:t>v</a:t>
            </a:r>
            <a:r>
              <a:rPr lang="en-US" dirty="0" smtClean="0">
                <a:cs typeface="Calibri"/>
              </a:rPr>
              <a:t>e</a:t>
            </a:r>
            <a:r>
              <a:rPr lang="en-US" spc="-80" dirty="0" smtClean="0">
                <a:latin typeface="Times New Roman"/>
                <a:cs typeface="Times New Roman"/>
              </a:rPr>
              <a:t> </a:t>
            </a:r>
            <a:r>
              <a:rPr lang="en-US" spc="-25" dirty="0">
                <a:cs typeface="Calibri"/>
              </a:rPr>
              <a:t>c</a:t>
            </a:r>
            <a:r>
              <a:rPr lang="en-US" spc="-5" dirty="0">
                <a:cs typeface="Calibri"/>
              </a:rPr>
              <a:t>o</a:t>
            </a:r>
            <a:r>
              <a:rPr lang="en-US" spc="-25" dirty="0">
                <a:cs typeface="Calibri"/>
              </a:rPr>
              <a:t>n</a:t>
            </a:r>
            <a:r>
              <a:rPr lang="en-US" dirty="0">
                <a:cs typeface="Calibri"/>
              </a:rPr>
              <a:t>t</a:t>
            </a:r>
            <a:r>
              <a:rPr lang="en-US" spc="-55" dirty="0">
                <a:cs typeface="Calibri"/>
              </a:rPr>
              <a:t>r</a:t>
            </a:r>
            <a:r>
              <a:rPr lang="en-US" spc="-5" dirty="0">
                <a:cs typeface="Calibri"/>
              </a:rPr>
              <a:t>ol</a:t>
            </a:r>
            <a:endParaRPr lang="en-US" dirty="0">
              <a:cs typeface="Calibri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endParaRPr lang="en-US" dirty="0" smtClean="0">
              <a:cs typeface="Calibri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dirty="0" smtClean="0">
                <a:cs typeface="Calibri"/>
              </a:rPr>
              <a:t>Mot</a:t>
            </a:r>
            <a:r>
              <a:rPr lang="en-US" spc="-20" dirty="0" smtClean="0">
                <a:cs typeface="Calibri"/>
              </a:rPr>
              <a:t>i</a:t>
            </a:r>
            <a:r>
              <a:rPr lang="en-US" spc="-45" dirty="0" smtClean="0">
                <a:cs typeface="Calibri"/>
              </a:rPr>
              <a:t>v</a:t>
            </a:r>
            <a:r>
              <a:rPr lang="en-US" spc="-25" dirty="0" smtClean="0">
                <a:cs typeface="Calibri"/>
              </a:rPr>
              <a:t>a</a:t>
            </a:r>
            <a:r>
              <a:rPr lang="en-US" dirty="0" smtClean="0">
                <a:cs typeface="Calibri"/>
              </a:rPr>
              <a:t>t</a:t>
            </a:r>
            <a:r>
              <a:rPr lang="en-US" spc="-15" dirty="0" smtClean="0">
                <a:cs typeface="Calibri"/>
              </a:rPr>
              <a:t>i</a:t>
            </a:r>
            <a:r>
              <a:rPr lang="en-US" spc="-5" dirty="0" smtClean="0">
                <a:cs typeface="Calibri"/>
              </a:rPr>
              <a:t>on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0" y="1822449"/>
            <a:ext cx="5439178" cy="4629865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9900" indent="-457200">
              <a:spcBef>
                <a:spcPts val="0"/>
              </a:spcBef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5" smtClean="0">
                <a:cs typeface="Calibri"/>
              </a:rPr>
              <a:t>Coope</a:t>
            </a:r>
            <a:r>
              <a:rPr lang="en-US" spc="-70" smtClean="0">
                <a:cs typeface="Calibri"/>
              </a:rPr>
              <a:t>r</a:t>
            </a:r>
            <a:r>
              <a:rPr lang="en-US" spc="-25" smtClean="0">
                <a:cs typeface="Calibri"/>
              </a:rPr>
              <a:t>a</a:t>
            </a:r>
            <a:r>
              <a:rPr lang="en-US" smtClean="0">
                <a:cs typeface="Calibri"/>
              </a:rPr>
              <a:t>t</a:t>
            </a:r>
            <a:r>
              <a:rPr lang="en-US" spc="-15" smtClean="0">
                <a:cs typeface="Calibri"/>
              </a:rPr>
              <a:t>i</a:t>
            </a:r>
            <a:r>
              <a:rPr lang="en-US" spc="-5" smtClean="0">
                <a:cs typeface="Calibri"/>
              </a:rPr>
              <a:t>on</a:t>
            </a:r>
            <a:endParaRPr lang="en-US" smtClean="0">
              <a:cs typeface="Calibri"/>
            </a:endParaRPr>
          </a:p>
          <a:p>
            <a:pPr marL="469900" indent="-457200">
              <a:spcBef>
                <a:spcPts val="0"/>
              </a:spcBef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endParaRPr lang="en-US" smtClean="0">
              <a:cs typeface="Calibri"/>
            </a:endParaRPr>
          </a:p>
          <a:p>
            <a:pPr marL="469900" indent="-457200">
              <a:spcBef>
                <a:spcPts val="0"/>
              </a:spcBef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mtClean="0">
                <a:cs typeface="Calibri"/>
              </a:rPr>
              <a:t>P</a:t>
            </a:r>
            <a:r>
              <a:rPr lang="en-US" spc="-50" smtClean="0">
                <a:cs typeface="Calibri"/>
              </a:rPr>
              <a:t>r</a:t>
            </a:r>
            <a:r>
              <a:rPr lang="en-US" spc="-5" smtClean="0">
                <a:cs typeface="Calibri"/>
              </a:rPr>
              <a:t>omo</a:t>
            </a:r>
            <a:r>
              <a:rPr lang="en-US" spc="-40" smtClean="0">
                <a:cs typeface="Calibri"/>
              </a:rPr>
              <a:t>t</a:t>
            </a:r>
            <a:r>
              <a:rPr lang="en-US" smtClean="0">
                <a:cs typeface="Calibri"/>
              </a:rPr>
              <a:t>e</a:t>
            </a:r>
            <a:r>
              <a:rPr lang="en-US" spc="-100" smtClean="0">
                <a:latin typeface="Times New Roman"/>
                <a:cs typeface="Times New Roman"/>
              </a:rPr>
              <a:t> </a:t>
            </a:r>
            <a:r>
              <a:rPr lang="en-US" smtClean="0">
                <a:cs typeface="Calibri"/>
              </a:rPr>
              <a:t>g</a:t>
            </a:r>
            <a:r>
              <a:rPr lang="en-US" spc="-50" smtClean="0">
                <a:cs typeface="Calibri"/>
              </a:rPr>
              <a:t>r</a:t>
            </a:r>
            <a:r>
              <a:rPr lang="en-US" spc="-5" smtClean="0">
                <a:cs typeface="Calibri"/>
              </a:rPr>
              <a:t>owt</a:t>
            </a:r>
            <a:r>
              <a:rPr lang="en-US" smtClean="0">
                <a:cs typeface="Calibri"/>
              </a:rPr>
              <a:t>h</a:t>
            </a:r>
            <a:r>
              <a:rPr lang="en-US" spc="-75" smtClean="0">
                <a:latin typeface="Times New Roman"/>
                <a:cs typeface="Times New Roman"/>
              </a:rPr>
              <a:t> </a:t>
            </a:r>
            <a:r>
              <a:rPr lang="en-US" smtClean="0">
                <a:cs typeface="Calibri"/>
              </a:rPr>
              <a:t>and</a:t>
            </a:r>
            <a:r>
              <a:rPr lang="en-US" spc="-65" smtClean="0">
                <a:latin typeface="Times New Roman"/>
                <a:cs typeface="Times New Roman"/>
              </a:rPr>
              <a:t> </a:t>
            </a:r>
            <a:r>
              <a:rPr lang="en-US" smtClean="0">
                <a:cs typeface="Calibri"/>
              </a:rPr>
              <a:t>im</a:t>
            </a:r>
            <a:r>
              <a:rPr lang="en-US" spc="-15" smtClean="0">
                <a:cs typeface="Calibri"/>
              </a:rPr>
              <a:t>p</a:t>
            </a:r>
            <a:r>
              <a:rPr lang="en-US" spc="-50" smtClean="0">
                <a:cs typeface="Calibri"/>
              </a:rPr>
              <a:t>r</a:t>
            </a:r>
            <a:r>
              <a:rPr lang="en-US" spc="-5" smtClean="0">
                <a:cs typeface="Calibri"/>
              </a:rPr>
              <a:t>o</a:t>
            </a:r>
            <a:r>
              <a:rPr lang="en-US" spc="-45" smtClean="0">
                <a:cs typeface="Calibri"/>
              </a:rPr>
              <a:t>v</a:t>
            </a:r>
            <a:r>
              <a:rPr lang="en-US" smtClean="0">
                <a:cs typeface="Calibri"/>
              </a:rPr>
              <a:t>eme</a:t>
            </a:r>
            <a:r>
              <a:rPr lang="en-US" spc="-35" smtClean="0">
                <a:cs typeface="Calibri"/>
              </a:rPr>
              <a:t>n</a:t>
            </a:r>
            <a:r>
              <a:rPr lang="en-US" smtClean="0">
                <a:cs typeface="Calibri"/>
              </a:rPr>
              <a:t>t</a:t>
            </a:r>
          </a:p>
          <a:p>
            <a:pPr marL="469900" indent="-457200">
              <a:spcBef>
                <a:spcPts val="0"/>
              </a:spcBef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endParaRPr lang="en-US" spc="-5" smtClean="0">
              <a:cs typeface="Calibri"/>
            </a:endParaRPr>
          </a:p>
          <a:p>
            <a:pPr marL="469900" indent="-457200">
              <a:spcBef>
                <a:spcPts val="0"/>
              </a:spcBef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5" smtClean="0">
                <a:cs typeface="Calibri"/>
              </a:rPr>
              <a:t>D</a:t>
            </a:r>
            <a:r>
              <a:rPr lang="en-US" spc="-15" smtClean="0">
                <a:cs typeface="Calibri"/>
              </a:rPr>
              <a:t>e</a:t>
            </a:r>
            <a:r>
              <a:rPr lang="en-US" spc="-35" smtClean="0">
                <a:cs typeface="Calibri"/>
              </a:rPr>
              <a:t>v</a:t>
            </a:r>
            <a:r>
              <a:rPr lang="en-US" smtClean="0">
                <a:cs typeface="Calibri"/>
              </a:rPr>
              <a:t>el</a:t>
            </a:r>
            <a:r>
              <a:rPr lang="en-US" spc="-5" smtClean="0">
                <a:cs typeface="Calibri"/>
              </a:rPr>
              <a:t>o</a:t>
            </a:r>
            <a:r>
              <a:rPr lang="en-US" spc="-20" smtClean="0">
                <a:cs typeface="Calibri"/>
              </a:rPr>
              <a:t>p</a:t>
            </a:r>
            <a:r>
              <a:rPr lang="en-US" smtClean="0">
                <a:cs typeface="Calibri"/>
              </a:rPr>
              <a:t>s</a:t>
            </a:r>
            <a:r>
              <a:rPr lang="en-US" spc="-100" smtClean="0">
                <a:latin typeface="Times New Roman"/>
                <a:cs typeface="Times New Roman"/>
              </a:rPr>
              <a:t> </a:t>
            </a:r>
            <a:r>
              <a:rPr lang="en-US" spc="-60" smtClean="0">
                <a:cs typeface="Calibri"/>
              </a:rPr>
              <a:t>r</a:t>
            </a:r>
            <a:r>
              <a:rPr lang="en-US" spc="-25" smtClean="0">
                <a:cs typeface="Calibri"/>
              </a:rPr>
              <a:t>a</a:t>
            </a:r>
            <a:r>
              <a:rPr lang="en-US" smtClean="0">
                <a:cs typeface="Calibri"/>
              </a:rPr>
              <a:t>t</a:t>
            </a:r>
            <a:r>
              <a:rPr lang="en-US" spc="-10" smtClean="0">
                <a:cs typeface="Calibri"/>
              </a:rPr>
              <a:t>i</a:t>
            </a:r>
            <a:r>
              <a:rPr lang="en-US" spc="-5" smtClean="0">
                <a:cs typeface="Calibri"/>
              </a:rPr>
              <a:t>ona</a:t>
            </a:r>
            <a:r>
              <a:rPr lang="en-US" smtClean="0">
                <a:cs typeface="Calibri"/>
              </a:rPr>
              <a:t>li</a:t>
            </a:r>
            <a:r>
              <a:rPr lang="en-US" spc="-15" smtClean="0">
                <a:cs typeface="Calibri"/>
              </a:rPr>
              <a:t>t</a:t>
            </a:r>
            <a:r>
              <a:rPr lang="en-US" smtClean="0">
                <a:cs typeface="Calibri"/>
              </a:rPr>
              <a:t>y</a:t>
            </a:r>
            <a:r>
              <a:rPr lang="en-US" spc="-60" smtClean="0">
                <a:latin typeface="Times New Roman"/>
                <a:cs typeface="Times New Roman"/>
              </a:rPr>
              <a:t> </a:t>
            </a:r>
            <a:r>
              <a:rPr lang="en-US" smtClean="0">
                <a:cs typeface="Calibri"/>
              </a:rPr>
              <a:t>among</a:t>
            </a:r>
            <a:r>
              <a:rPr lang="en-US" spc="-60" smtClean="0">
                <a:latin typeface="Times New Roman"/>
                <a:cs typeface="Times New Roman"/>
              </a:rPr>
              <a:t> </a:t>
            </a:r>
            <a:r>
              <a:rPr lang="en-US" smtClean="0">
                <a:cs typeface="Calibri"/>
              </a:rPr>
              <a:t>mana</a:t>
            </a:r>
            <a:r>
              <a:rPr lang="en-US" spc="-30" smtClean="0">
                <a:cs typeface="Calibri"/>
              </a:rPr>
              <a:t>g</a:t>
            </a:r>
            <a:r>
              <a:rPr lang="en-US" smtClean="0">
                <a:cs typeface="Calibri"/>
              </a:rPr>
              <a:t>eme</a:t>
            </a:r>
            <a:r>
              <a:rPr lang="en-US" spc="-35" smtClean="0">
                <a:cs typeface="Calibri"/>
              </a:rPr>
              <a:t>n</a:t>
            </a:r>
            <a:r>
              <a:rPr lang="en-US" smtClean="0">
                <a:cs typeface="Calibri"/>
              </a:rPr>
              <a:t>t</a:t>
            </a:r>
            <a:r>
              <a:rPr lang="en-US" spc="-50" smtClean="0">
                <a:cs typeface="Calibri"/>
              </a:rPr>
              <a:t>  e</a:t>
            </a:r>
            <a:r>
              <a:rPr lang="en-US" spc="-85" smtClean="0">
                <a:cs typeface="Calibri"/>
              </a:rPr>
              <a:t>x</a:t>
            </a:r>
            <a:r>
              <a:rPr lang="en-US" smtClean="0">
                <a:cs typeface="Calibri"/>
              </a:rPr>
              <a:t>ecu</a:t>
            </a:r>
            <a:r>
              <a:rPr lang="en-US" spc="-15" smtClean="0">
                <a:cs typeface="Calibri"/>
              </a:rPr>
              <a:t>t</a:t>
            </a:r>
            <a:r>
              <a:rPr lang="en-US" smtClean="0">
                <a:cs typeface="Calibri"/>
              </a:rPr>
              <a:t>i</a:t>
            </a:r>
            <a:r>
              <a:rPr lang="en-US" spc="-40" smtClean="0">
                <a:cs typeface="Calibri"/>
              </a:rPr>
              <a:t>v</a:t>
            </a:r>
            <a:r>
              <a:rPr lang="en-US" smtClean="0">
                <a:cs typeface="Calibri"/>
              </a:rPr>
              <a:t>es</a:t>
            </a:r>
          </a:p>
          <a:p>
            <a:pPr marL="469900" indent="-457200">
              <a:spcBef>
                <a:spcPts val="0"/>
              </a:spcBef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endParaRPr lang="en-US" smtClean="0">
              <a:cs typeface="Calibri"/>
            </a:endParaRPr>
          </a:p>
          <a:p>
            <a:pPr marL="469900" indent="-457200">
              <a:spcBef>
                <a:spcPts val="0"/>
              </a:spcBef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mtClean="0">
                <a:cs typeface="Calibri"/>
              </a:rPr>
              <a:t>P</a:t>
            </a:r>
            <a:r>
              <a:rPr lang="en-US" spc="-40" smtClean="0">
                <a:cs typeface="Calibri"/>
              </a:rPr>
              <a:t>r</a:t>
            </a:r>
            <a:r>
              <a:rPr lang="en-US" spc="-15" smtClean="0">
                <a:cs typeface="Calibri"/>
              </a:rPr>
              <a:t>e</a:t>
            </a:r>
            <a:r>
              <a:rPr lang="en-US" spc="-35" smtClean="0">
                <a:cs typeface="Calibri"/>
              </a:rPr>
              <a:t>v</a:t>
            </a:r>
            <a:r>
              <a:rPr lang="en-US" smtClean="0">
                <a:cs typeface="Calibri"/>
              </a:rPr>
              <a:t>e</a:t>
            </a:r>
            <a:r>
              <a:rPr lang="en-US" spc="-30" smtClean="0">
                <a:cs typeface="Calibri"/>
              </a:rPr>
              <a:t>n</a:t>
            </a:r>
            <a:r>
              <a:rPr lang="en-US" smtClean="0">
                <a:cs typeface="Calibri"/>
              </a:rPr>
              <a:t>ts</a:t>
            </a:r>
            <a:r>
              <a:rPr lang="en-US" spc="-114" smtClean="0">
                <a:latin typeface="Times New Roman"/>
                <a:cs typeface="Times New Roman"/>
              </a:rPr>
              <a:t> </a:t>
            </a:r>
            <a:r>
              <a:rPr lang="en-US" spc="-5" smtClean="0">
                <a:cs typeface="Calibri"/>
              </a:rPr>
              <a:t>ha</a:t>
            </a:r>
            <a:r>
              <a:rPr lang="en-US" spc="-45" smtClean="0">
                <a:cs typeface="Calibri"/>
              </a:rPr>
              <a:t>s</a:t>
            </a:r>
            <a:r>
              <a:rPr lang="en-US" smtClean="0">
                <a:cs typeface="Calibri"/>
              </a:rPr>
              <a:t>ty</a:t>
            </a:r>
            <a:r>
              <a:rPr lang="en-US" spc="-70" smtClean="0">
                <a:latin typeface="Times New Roman"/>
                <a:cs typeface="Times New Roman"/>
              </a:rPr>
              <a:t> </a:t>
            </a:r>
            <a:r>
              <a:rPr lang="en-US" spc="-5" smtClean="0">
                <a:cs typeface="Calibri"/>
              </a:rPr>
              <a:t>judgme</a:t>
            </a:r>
            <a:r>
              <a:rPr lang="en-US" spc="-30" smtClean="0">
                <a:cs typeface="Calibri"/>
              </a:rPr>
              <a:t>n</a:t>
            </a:r>
            <a:r>
              <a:rPr lang="en-US" smtClean="0">
                <a:cs typeface="Calibri"/>
              </a:rPr>
              <a:t>t</a:t>
            </a:r>
          </a:p>
          <a:p>
            <a:pPr marL="469900" indent="-457200">
              <a:spcBef>
                <a:spcPts val="0"/>
              </a:spcBef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endParaRPr lang="en-US" spc="-65" smtClean="0">
              <a:cs typeface="Calibri"/>
            </a:endParaRPr>
          </a:p>
          <a:p>
            <a:pPr marL="469900" indent="-457200">
              <a:spcBef>
                <a:spcPts val="0"/>
              </a:spcBef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65" smtClean="0">
                <a:cs typeface="Calibri"/>
              </a:rPr>
              <a:t>R</a:t>
            </a:r>
            <a:r>
              <a:rPr lang="en-US" smtClean="0">
                <a:cs typeface="Calibri"/>
              </a:rPr>
              <a:t>educes</a:t>
            </a:r>
            <a:r>
              <a:rPr lang="en-US" spc="-114" smtClean="0">
                <a:latin typeface="Times New Roman"/>
                <a:cs typeface="Times New Roman"/>
              </a:rPr>
              <a:t> </a:t>
            </a:r>
            <a:r>
              <a:rPr lang="en-US" spc="-40" smtClean="0">
                <a:cs typeface="Calibri"/>
              </a:rPr>
              <a:t>r</a:t>
            </a:r>
            <a:r>
              <a:rPr lang="en-US" smtClean="0">
                <a:cs typeface="Calibri"/>
              </a:rPr>
              <a:t>ed </a:t>
            </a:r>
            <a:r>
              <a:rPr lang="en-US" spc="-45" smtClean="0">
                <a:cs typeface="Calibri"/>
              </a:rPr>
              <a:t>t</a:t>
            </a:r>
            <a:r>
              <a:rPr lang="en-US" smtClean="0">
                <a:cs typeface="Calibri"/>
              </a:rPr>
              <a:t>api</a:t>
            </a:r>
            <a:r>
              <a:rPr lang="en-US" spc="-10" smtClean="0">
                <a:cs typeface="Calibri"/>
              </a:rPr>
              <a:t>s</a:t>
            </a:r>
            <a:r>
              <a:rPr lang="en-US" smtClean="0">
                <a:cs typeface="Calibri"/>
              </a:rPr>
              <a:t>m</a:t>
            </a:r>
          </a:p>
          <a:p>
            <a:pPr marL="469900" indent="-457200">
              <a:spcBef>
                <a:spcPts val="0"/>
              </a:spcBef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endParaRPr lang="en-US" spc="-5" smtClean="0">
              <a:cs typeface="Calibri"/>
            </a:endParaRPr>
          </a:p>
          <a:p>
            <a:pPr marL="469900" indent="-457200">
              <a:spcBef>
                <a:spcPts val="0"/>
              </a:spcBef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5" smtClean="0">
                <a:cs typeface="Calibri"/>
              </a:rPr>
              <a:t>En</a:t>
            </a:r>
            <a:r>
              <a:rPr lang="en-US" spc="-35" smtClean="0">
                <a:cs typeface="Calibri"/>
              </a:rPr>
              <a:t>c</a:t>
            </a:r>
            <a:r>
              <a:rPr lang="en-US" spc="-5" smtClean="0">
                <a:cs typeface="Calibri"/>
              </a:rPr>
              <a:t>ou</a:t>
            </a:r>
            <a:r>
              <a:rPr lang="en-US" spc="-65" smtClean="0">
                <a:cs typeface="Calibri"/>
              </a:rPr>
              <a:t>r</a:t>
            </a:r>
            <a:r>
              <a:rPr lang="en-US" smtClean="0">
                <a:cs typeface="Calibri"/>
              </a:rPr>
              <a:t>a</a:t>
            </a:r>
            <a:r>
              <a:rPr lang="en-US" spc="-25" smtClean="0">
                <a:cs typeface="Calibri"/>
              </a:rPr>
              <a:t>g</a:t>
            </a:r>
            <a:r>
              <a:rPr lang="en-US" smtClean="0">
                <a:cs typeface="Calibri"/>
              </a:rPr>
              <a:t>es</a:t>
            </a:r>
            <a:r>
              <a:rPr lang="en-US" spc="-114" smtClean="0">
                <a:latin typeface="Times New Roman"/>
                <a:cs typeface="Times New Roman"/>
              </a:rPr>
              <a:t> </a:t>
            </a:r>
            <a:r>
              <a:rPr lang="en-US" smtClean="0">
                <a:cs typeface="Calibri"/>
              </a:rPr>
              <a:t>i</a:t>
            </a:r>
            <a:r>
              <a:rPr lang="en-US" spc="-5" smtClean="0">
                <a:cs typeface="Calibri"/>
              </a:rPr>
              <a:t>n</a:t>
            </a:r>
            <a:r>
              <a:rPr lang="en-US" spc="-15" smtClean="0">
                <a:cs typeface="Calibri"/>
              </a:rPr>
              <a:t>no</a:t>
            </a:r>
            <a:r>
              <a:rPr lang="en-US" spc="-45" smtClean="0">
                <a:cs typeface="Calibri"/>
              </a:rPr>
              <a:t>v</a:t>
            </a:r>
            <a:r>
              <a:rPr lang="en-US" spc="-25" smtClean="0">
                <a:cs typeface="Calibri"/>
              </a:rPr>
              <a:t>a</a:t>
            </a:r>
            <a:r>
              <a:rPr lang="en-US" smtClean="0">
                <a:cs typeface="Calibri"/>
              </a:rPr>
              <a:t>t</a:t>
            </a:r>
            <a:r>
              <a:rPr lang="en-US" spc="-15" smtClean="0">
                <a:cs typeface="Calibri"/>
              </a:rPr>
              <a:t>i</a:t>
            </a:r>
            <a:r>
              <a:rPr lang="en-US" spc="-35" smtClean="0">
                <a:cs typeface="Calibri"/>
              </a:rPr>
              <a:t>v</a:t>
            </a:r>
            <a:r>
              <a:rPr lang="en-US" smtClean="0">
                <a:cs typeface="Calibri"/>
              </a:rPr>
              <a:t>e</a:t>
            </a:r>
            <a:r>
              <a:rPr lang="en-US" spc="-60" smtClean="0">
                <a:latin typeface="Times New Roman"/>
                <a:cs typeface="Times New Roman"/>
              </a:rPr>
              <a:t> </a:t>
            </a:r>
            <a:r>
              <a:rPr lang="en-US" smtClean="0">
                <a:cs typeface="Calibri"/>
              </a:rPr>
              <a:t>tho</a:t>
            </a:r>
            <a:r>
              <a:rPr lang="en-US" spc="-15" smtClean="0">
                <a:cs typeface="Calibri"/>
              </a:rPr>
              <a:t>u</a:t>
            </a:r>
            <a:r>
              <a:rPr lang="en-US" smtClean="0">
                <a:cs typeface="Calibri"/>
              </a:rPr>
              <a:t>g</a:t>
            </a:r>
            <a:r>
              <a:rPr lang="en-US" spc="-30" smtClean="0">
                <a:cs typeface="Calibri"/>
              </a:rPr>
              <a:t>h</a:t>
            </a:r>
            <a:r>
              <a:rPr lang="en-US" smtClean="0">
                <a:cs typeface="Calibri"/>
              </a:rPr>
              <a:t>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39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6167907" cy="4351338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15" dirty="0">
                <a:cs typeface="Calibri"/>
              </a:rPr>
              <a:t>Imp</a:t>
            </a:r>
            <a:r>
              <a:rPr lang="en-US" spc="-65" dirty="0">
                <a:cs typeface="Calibri"/>
              </a:rPr>
              <a:t>r</a:t>
            </a:r>
            <a:r>
              <a:rPr lang="en-US" spc="-25" dirty="0">
                <a:cs typeface="Calibri"/>
              </a:rPr>
              <a:t>o</a:t>
            </a:r>
            <a:r>
              <a:rPr lang="en-US" spc="-45" dirty="0">
                <a:cs typeface="Calibri"/>
              </a:rPr>
              <a:t>v</a:t>
            </a:r>
            <a:r>
              <a:rPr lang="en-US" spc="-15" dirty="0">
                <a:cs typeface="Calibri"/>
              </a:rPr>
              <a:t>es</a:t>
            </a:r>
            <a:r>
              <a:rPr lang="en-US" spc="-70" dirty="0">
                <a:latin typeface="Times New Roman"/>
                <a:cs typeface="Times New Roman"/>
              </a:rPr>
              <a:t> </a:t>
            </a:r>
            <a:r>
              <a:rPr lang="en-US" spc="-15" dirty="0">
                <a:cs typeface="Calibri"/>
              </a:rPr>
              <a:t>abil</a:t>
            </a:r>
            <a:r>
              <a:rPr lang="en-US" dirty="0">
                <a:cs typeface="Calibri"/>
              </a:rPr>
              <a:t>i</a:t>
            </a:r>
            <a:r>
              <a:rPr lang="en-US" spc="-15" dirty="0">
                <a:cs typeface="Calibri"/>
              </a:rPr>
              <a:t>ty</a:t>
            </a:r>
            <a:r>
              <a:rPr lang="en-US" spc="-60" dirty="0">
                <a:latin typeface="Times New Roman"/>
                <a:cs typeface="Times New Roman"/>
              </a:rPr>
              <a:t> </a:t>
            </a:r>
            <a:r>
              <a:rPr lang="en-US" spc="-35" dirty="0">
                <a:cs typeface="Calibri"/>
              </a:rPr>
              <a:t>t</a:t>
            </a:r>
            <a:r>
              <a:rPr lang="en-US" spc="-15" dirty="0">
                <a:cs typeface="Calibri"/>
              </a:rPr>
              <a:t>o</a:t>
            </a:r>
            <a:r>
              <a:rPr lang="en-US" spc="-70" dirty="0">
                <a:latin typeface="Times New Roman"/>
                <a:cs typeface="Times New Roman"/>
              </a:rPr>
              <a:t> </a:t>
            </a:r>
            <a:r>
              <a:rPr lang="en-US" spc="-30" dirty="0">
                <a:cs typeface="Calibri"/>
              </a:rPr>
              <a:t>c</a:t>
            </a:r>
            <a:r>
              <a:rPr lang="en-US" spc="-20" dirty="0">
                <a:cs typeface="Calibri"/>
              </a:rPr>
              <a:t>op</a:t>
            </a:r>
            <a:r>
              <a:rPr lang="en-US" spc="-15" dirty="0">
                <a:cs typeface="Calibri"/>
              </a:rPr>
              <a:t>e</a:t>
            </a:r>
            <a:r>
              <a:rPr lang="en-US" spc="-65" dirty="0">
                <a:latin typeface="Times New Roman"/>
                <a:cs typeface="Times New Roman"/>
              </a:rPr>
              <a:t> </a:t>
            </a:r>
            <a:r>
              <a:rPr lang="en-US" spc="-15" dirty="0">
                <a:cs typeface="Calibri"/>
              </a:rPr>
              <a:t>with</a:t>
            </a:r>
            <a:r>
              <a:rPr lang="en-US" spc="-50" dirty="0">
                <a:latin typeface="Times New Roman"/>
                <a:cs typeface="Times New Roman"/>
              </a:rPr>
              <a:t> </a:t>
            </a:r>
            <a:r>
              <a:rPr lang="en-US" spc="-15" dirty="0">
                <a:cs typeface="Calibri"/>
              </a:rPr>
              <a:t>chan</a:t>
            </a:r>
            <a:r>
              <a:rPr lang="en-US" spc="-40" dirty="0">
                <a:cs typeface="Calibri"/>
              </a:rPr>
              <a:t>g</a:t>
            </a:r>
            <a:r>
              <a:rPr lang="en-US" spc="-15" dirty="0">
                <a:cs typeface="Calibri"/>
              </a:rPr>
              <a:t>e</a:t>
            </a:r>
            <a:endParaRPr lang="en-US" dirty="0">
              <a:cs typeface="Calibri"/>
            </a:endParaRPr>
          </a:p>
          <a:p>
            <a:pPr fontAlgn="auto">
              <a:spcBef>
                <a:spcPts val="25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9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20" dirty="0">
                <a:cs typeface="Calibri"/>
              </a:rPr>
              <a:t>C</a:t>
            </a:r>
            <a:r>
              <a:rPr lang="en-US" spc="-55" dirty="0">
                <a:cs typeface="Calibri"/>
              </a:rPr>
              <a:t>r</a:t>
            </a:r>
            <a:r>
              <a:rPr lang="en-US" spc="-15" dirty="0">
                <a:cs typeface="Calibri"/>
              </a:rPr>
              <a:t>e</a:t>
            </a:r>
            <a:r>
              <a:rPr lang="en-US" spc="-35" dirty="0">
                <a:cs typeface="Calibri"/>
              </a:rPr>
              <a:t>at</a:t>
            </a:r>
            <a:r>
              <a:rPr lang="en-US" spc="-15" dirty="0">
                <a:cs typeface="Calibri"/>
              </a:rPr>
              <a:t>es</a:t>
            </a:r>
            <a:r>
              <a:rPr lang="en-US" spc="-90" dirty="0">
                <a:latin typeface="Times New Roman"/>
                <a:cs typeface="Times New Roman"/>
              </a:rPr>
              <a:t> </a:t>
            </a:r>
            <a:r>
              <a:rPr lang="en-US" spc="-75" dirty="0">
                <a:cs typeface="Calibri"/>
              </a:rPr>
              <a:t>f</a:t>
            </a:r>
            <a:r>
              <a:rPr lang="en-US" spc="-20" dirty="0">
                <a:cs typeface="Calibri"/>
              </a:rPr>
              <a:t>o</a:t>
            </a:r>
            <a:r>
              <a:rPr lang="en-US" spc="-5" dirty="0">
                <a:cs typeface="Calibri"/>
              </a:rPr>
              <a:t>r</a:t>
            </a:r>
            <a:r>
              <a:rPr lang="en-US" spc="-55" dirty="0">
                <a:cs typeface="Calibri"/>
              </a:rPr>
              <a:t>w</a:t>
            </a:r>
            <a:r>
              <a:rPr lang="en-US" spc="-15" dirty="0">
                <a:cs typeface="Calibri"/>
              </a:rPr>
              <a:t>a</a:t>
            </a:r>
            <a:r>
              <a:rPr lang="en-US" spc="-50" dirty="0">
                <a:cs typeface="Calibri"/>
              </a:rPr>
              <a:t>r</a:t>
            </a:r>
            <a:r>
              <a:rPr lang="en-US" spc="-15" dirty="0">
                <a:cs typeface="Calibri"/>
              </a:rPr>
              <a:t>d</a:t>
            </a:r>
            <a:r>
              <a:rPr lang="en-US" spc="-65" dirty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l</a:t>
            </a:r>
            <a:r>
              <a:rPr lang="en-US" spc="-20" dirty="0">
                <a:cs typeface="Calibri"/>
              </a:rPr>
              <a:t>ookin</a:t>
            </a:r>
            <a:r>
              <a:rPr lang="en-US" spc="-15" dirty="0">
                <a:cs typeface="Calibri"/>
              </a:rPr>
              <a:t>g</a:t>
            </a:r>
            <a:r>
              <a:rPr lang="en-US" spc="-55" dirty="0">
                <a:latin typeface="Times New Roman"/>
                <a:cs typeface="Times New Roman"/>
              </a:rPr>
              <a:t> </a:t>
            </a:r>
            <a:r>
              <a:rPr lang="en-US" spc="-35" dirty="0">
                <a:cs typeface="Calibri"/>
              </a:rPr>
              <a:t>a</a:t>
            </a:r>
            <a:r>
              <a:rPr lang="en-US" spc="-50" dirty="0">
                <a:cs typeface="Calibri"/>
              </a:rPr>
              <a:t>t</a:t>
            </a:r>
            <a:r>
              <a:rPr lang="en-US" spc="-10" dirty="0">
                <a:cs typeface="Calibri"/>
              </a:rPr>
              <a:t>ti</a:t>
            </a:r>
            <a:r>
              <a:rPr lang="en-US" spc="-20" dirty="0">
                <a:cs typeface="Calibri"/>
              </a:rPr>
              <a:t>tud</a:t>
            </a:r>
            <a:r>
              <a:rPr lang="en-US" spc="-15" dirty="0">
                <a:cs typeface="Calibri"/>
              </a:rPr>
              <a:t>e</a:t>
            </a:r>
            <a:r>
              <a:rPr lang="en-US" spc="-65" dirty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i</a:t>
            </a:r>
            <a:r>
              <a:rPr lang="en-US" spc="-15" dirty="0">
                <a:cs typeface="Calibri"/>
              </a:rPr>
              <a:t>n</a:t>
            </a:r>
            <a:r>
              <a:rPr lang="en-US" spc="-45" dirty="0">
                <a:latin typeface="Times New Roman"/>
                <a:cs typeface="Times New Roman"/>
              </a:rPr>
              <a:t> </a:t>
            </a:r>
            <a:r>
              <a:rPr lang="en-US" spc="-20" dirty="0">
                <a:cs typeface="Calibri"/>
              </a:rPr>
              <a:t>mana</a:t>
            </a:r>
            <a:r>
              <a:rPr lang="en-US" spc="-35" dirty="0">
                <a:cs typeface="Calibri"/>
              </a:rPr>
              <a:t>g</a:t>
            </a:r>
            <a:r>
              <a:rPr lang="en-US" spc="-20" dirty="0">
                <a:cs typeface="Calibri"/>
              </a:rPr>
              <a:t>eme</a:t>
            </a:r>
            <a:r>
              <a:rPr lang="en-US" spc="-50" dirty="0">
                <a:cs typeface="Calibri"/>
              </a:rPr>
              <a:t>n</a:t>
            </a:r>
            <a:r>
              <a:rPr lang="en-US" spc="-10" dirty="0">
                <a:cs typeface="Calibri"/>
              </a:rPr>
              <a:t>t</a:t>
            </a:r>
            <a:endParaRPr lang="en-US" dirty="0">
              <a:cs typeface="Calibri"/>
            </a:endParaRPr>
          </a:p>
          <a:p>
            <a:pPr fontAlgn="auto">
              <a:spcBef>
                <a:spcPts val="27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9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25" dirty="0">
                <a:cs typeface="Calibri"/>
              </a:rPr>
              <a:t>D</a:t>
            </a:r>
            <a:r>
              <a:rPr lang="en-US" spc="-35" dirty="0">
                <a:cs typeface="Calibri"/>
              </a:rPr>
              <a:t>e</a:t>
            </a:r>
            <a:r>
              <a:rPr lang="en-US" spc="-45" dirty="0">
                <a:cs typeface="Calibri"/>
              </a:rPr>
              <a:t>v</a:t>
            </a:r>
            <a:r>
              <a:rPr lang="en-US" spc="-15" dirty="0">
                <a:cs typeface="Calibri"/>
              </a:rPr>
              <a:t>el</a:t>
            </a:r>
            <a:r>
              <a:rPr lang="en-US" spc="-20" dirty="0">
                <a:cs typeface="Calibri"/>
              </a:rPr>
              <a:t>o</a:t>
            </a:r>
            <a:r>
              <a:rPr lang="en-US" spc="-25" dirty="0">
                <a:cs typeface="Calibri"/>
              </a:rPr>
              <a:t>p</a:t>
            </a:r>
            <a:r>
              <a:rPr lang="en-US" spc="-20" dirty="0">
                <a:cs typeface="Calibri"/>
              </a:rPr>
              <a:t>me</a:t>
            </a:r>
            <a:r>
              <a:rPr lang="en-US" spc="-50" dirty="0">
                <a:cs typeface="Calibri"/>
              </a:rPr>
              <a:t>n</a:t>
            </a:r>
            <a:r>
              <a:rPr lang="en-US" spc="-10" dirty="0">
                <a:cs typeface="Calibri"/>
              </a:rPr>
              <a:t>t</a:t>
            </a:r>
            <a:r>
              <a:rPr lang="en-US" spc="-50" dirty="0">
                <a:latin typeface="Times New Roman"/>
                <a:cs typeface="Times New Roman"/>
              </a:rPr>
              <a:t> </a:t>
            </a:r>
            <a:r>
              <a:rPr lang="en-US" spc="-20" dirty="0">
                <a:cs typeface="Calibri"/>
              </a:rPr>
              <a:t>o</a:t>
            </a:r>
            <a:r>
              <a:rPr lang="en-US" spc="-10" dirty="0">
                <a:cs typeface="Calibri"/>
              </a:rPr>
              <a:t>f</a:t>
            </a:r>
            <a:r>
              <a:rPr lang="en-US" spc="-70" dirty="0">
                <a:latin typeface="Times New Roman"/>
                <a:cs typeface="Times New Roman"/>
              </a:rPr>
              <a:t> </a:t>
            </a:r>
            <a:r>
              <a:rPr lang="en-US" spc="-35" dirty="0">
                <a:cs typeface="Calibri"/>
              </a:rPr>
              <a:t>e</a:t>
            </a:r>
            <a:r>
              <a:rPr lang="en-US" spc="-40" dirty="0">
                <a:cs typeface="Calibri"/>
              </a:rPr>
              <a:t>f</a:t>
            </a:r>
            <a:r>
              <a:rPr lang="en-US" spc="-15" dirty="0">
                <a:cs typeface="Calibri"/>
              </a:rPr>
              <a:t>f</a:t>
            </a:r>
            <a:r>
              <a:rPr lang="en-US" spc="-10" dirty="0">
                <a:cs typeface="Calibri"/>
              </a:rPr>
              <a:t>ic</a:t>
            </a:r>
            <a:r>
              <a:rPr lang="en-US" spc="-20" dirty="0">
                <a:cs typeface="Calibri"/>
              </a:rPr>
              <a:t>i</a:t>
            </a:r>
            <a:r>
              <a:rPr lang="en-US" spc="-15" dirty="0">
                <a:cs typeface="Calibri"/>
              </a:rPr>
              <a:t>e</a:t>
            </a:r>
            <a:r>
              <a:rPr lang="en-US" spc="-45" dirty="0">
                <a:cs typeface="Calibri"/>
              </a:rPr>
              <a:t>n</a:t>
            </a:r>
            <a:r>
              <a:rPr lang="en-US" spc="-10" dirty="0">
                <a:cs typeface="Calibri"/>
              </a:rPr>
              <a:t>t</a:t>
            </a:r>
            <a:r>
              <a:rPr lang="en-US" spc="-65" dirty="0">
                <a:latin typeface="Times New Roman"/>
                <a:cs typeface="Times New Roman"/>
              </a:rPr>
              <a:t> </a:t>
            </a:r>
            <a:r>
              <a:rPr lang="en-US" spc="-25" dirty="0">
                <a:cs typeface="Calibri"/>
              </a:rPr>
              <a:t>m</a:t>
            </a:r>
            <a:r>
              <a:rPr lang="en-US" spc="-30" dirty="0">
                <a:cs typeface="Calibri"/>
              </a:rPr>
              <a:t>e</a:t>
            </a:r>
            <a:r>
              <a:rPr lang="en-US" spc="-15" dirty="0">
                <a:cs typeface="Calibri"/>
              </a:rPr>
              <a:t>thods</a:t>
            </a:r>
            <a:endParaRPr lang="en-US" dirty="0">
              <a:cs typeface="Calibri"/>
            </a:endParaRPr>
          </a:p>
          <a:p>
            <a:pPr fontAlgn="auto">
              <a:spcBef>
                <a:spcPts val="25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9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25" dirty="0">
                <a:cs typeface="Calibri"/>
              </a:rPr>
              <a:t>De</a:t>
            </a:r>
            <a:r>
              <a:rPr lang="en-US" spc="-20" dirty="0">
                <a:cs typeface="Calibri"/>
              </a:rPr>
              <a:t>l</a:t>
            </a:r>
            <a:r>
              <a:rPr lang="en-US" spc="-15" dirty="0">
                <a:cs typeface="Calibri"/>
              </a:rPr>
              <a:t>e</a:t>
            </a:r>
            <a:r>
              <a:rPr lang="en-US" spc="-60" dirty="0">
                <a:cs typeface="Calibri"/>
              </a:rPr>
              <a:t>g</a:t>
            </a:r>
            <a:r>
              <a:rPr lang="en-US" spc="-35" dirty="0">
                <a:cs typeface="Calibri"/>
              </a:rPr>
              <a:t>a</a:t>
            </a:r>
            <a:r>
              <a:rPr lang="en-US" spc="-10" dirty="0">
                <a:cs typeface="Calibri"/>
              </a:rPr>
              <a:t>ti</a:t>
            </a:r>
            <a:r>
              <a:rPr lang="en-US" spc="-20" dirty="0">
                <a:cs typeface="Calibri"/>
              </a:rPr>
              <a:t>o</a:t>
            </a:r>
            <a:r>
              <a:rPr lang="en-US" spc="-15" dirty="0">
                <a:cs typeface="Calibri"/>
              </a:rPr>
              <a:t>n</a:t>
            </a:r>
            <a:r>
              <a:rPr lang="en-US" spc="-85" dirty="0">
                <a:latin typeface="Times New Roman"/>
                <a:cs typeface="Times New Roman"/>
              </a:rPr>
              <a:t> </a:t>
            </a:r>
            <a:r>
              <a:rPr lang="en-US" spc="-20" dirty="0">
                <a:cs typeface="Calibri"/>
              </a:rPr>
              <a:t>o</a:t>
            </a:r>
            <a:r>
              <a:rPr lang="en-US" spc="-10" dirty="0">
                <a:cs typeface="Calibri"/>
              </a:rPr>
              <a:t>f</a:t>
            </a:r>
            <a:r>
              <a:rPr lang="en-US" spc="-70" dirty="0">
                <a:latin typeface="Times New Roman"/>
                <a:cs typeface="Times New Roman"/>
              </a:rPr>
              <a:t> </a:t>
            </a:r>
            <a:r>
              <a:rPr lang="en-US" spc="-10" dirty="0">
                <a:cs typeface="Calibri"/>
              </a:rPr>
              <a:t>a</a:t>
            </a:r>
            <a:r>
              <a:rPr lang="en-US" spc="-20" dirty="0">
                <a:cs typeface="Calibri"/>
              </a:rPr>
              <a:t>ut</a:t>
            </a:r>
            <a:r>
              <a:rPr lang="en-US" spc="-25" dirty="0">
                <a:cs typeface="Calibri"/>
              </a:rPr>
              <a:t>h</a:t>
            </a:r>
            <a:r>
              <a:rPr lang="en-US" spc="-20" dirty="0">
                <a:cs typeface="Calibri"/>
              </a:rPr>
              <a:t>or</a:t>
            </a:r>
            <a:r>
              <a:rPr lang="en-US" spc="-10" dirty="0">
                <a:cs typeface="Calibri"/>
              </a:rPr>
              <a:t>i</a:t>
            </a:r>
            <a:r>
              <a:rPr lang="en-US" spc="-20" dirty="0">
                <a:cs typeface="Calibri"/>
              </a:rPr>
              <a:t>t</a:t>
            </a:r>
            <a:r>
              <a:rPr lang="en-US" spc="-15" dirty="0">
                <a:cs typeface="Calibri"/>
              </a:rPr>
              <a:t>y</a:t>
            </a:r>
            <a:r>
              <a:rPr lang="en-US" spc="-45" dirty="0">
                <a:latin typeface="Times New Roman"/>
                <a:cs typeface="Times New Roman"/>
              </a:rPr>
              <a:t> </a:t>
            </a:r>
            <a:r>
              <a:rPr lang="en-US" spc="-75" dirty="0">
                <a:cs typeface="Calibri"/>
              </a:rPr>
              <a:t>f</a:t>
            </a:r>
            <a:r>
              <a:rPr lang="en-US" spc="-15" dirty="0">
                <a:cs typeface="Calibri"/>
              </a:rPr>
              <a:t>a</a:t>
            </a:r>
            <a:r>
              <a:rPr lang="en-US" spc="-10" dirty="0">
                <a:cs typeface="Calibri"/>
              </a:rPr>
              <a:t>c</a:t>
            </a:r>
            <a:r>
              <a:rPr lang="en-US" dirty="0">
                <a:cs typeface="Calibri"/>
              </a:rPr>
              <a:t>i</a:t>
            </a:r>
            <a:r>
              <a:rPr lang="en-US" spc="-15" dirty="0">
                <a:cs typeface="Calibri"/>
              </a:rPr>
              <a:t>l</a:t>
            </a:r>
            <a:r>
              <a:rPr lang="en-US" dirty="0">
                <a:cs typeface="Calibri"/>
              </a:rPr>
              <a:t>i</a:t>
            </a:r>
            <a:r>
              <a:rPr lang="en-US" spc="-55" dirty="0">
                <a:cs typeface="Calibri"/>
              </a:rPr>
              <a:t>t</a:t>
            </a:r>
            <a:r>
              <a:rPr lang="en-US" spc="-35" dirty="0">
                <a:cs typeface="Calibri"/>
              </a:rPr>
              <a:t>at</a:t>
            </a:r>
            <a:r>
              <a:rPr lang="en-US" spc="-15" dirty="0">
                <a:cs typeface="Calibri"/>
              </a:rPr>
              <a:t>ed</a:t>
            </a:r>
            <a:endParaRPr lang="en-US" dirty="0">
              <a:cs typeface="Calibri"/>
            </a:endParaRPr>
          </a:p>
          <a:p>
            <a:pPr fontAlgn="auto">
              <a:spcBef>
                <a:spcPts val="27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9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20" dirty="0">
                <a:cs typeface="Calibri"/>
              </a:rPr>
              <a:t>A</a:t>
            </a:r>
            <a:r>
              <a:rPr lang="en-US" spc="-45" dirty="0">
                <a:cs typeface="Calibri"/>
              </a:rPr>
              <a:t>n</a:t>
            </a:r>
            <a:r>
              <a:rPr lang="en-US" spc="-10" dirty="0">
                <a:cs typeface="Calibri"/>
              </a:rPr>
              <a:t>tic</a:t>
            </a:r>
            <a:r>
              <a:rPr lang="en-US" spc="-20" dirty="0">
                <a:cs typeface="Calibri"/>
              </a:rPr>
              <a:t>ip</a:t>
            </a:r>
            <a:r>
              <a:rPr lang="en-US" spc="-40" dirty="0">
                <a:cs typeface="Calibri"/>
              </a:rPr>
              <a:t>a</a:t>
            </a:r>
            <a:r>
              <a:rPr lang="en-US" spc="-10" dirty="0">
                <a:cs typeface="Calibri"/>
              </a:rPr>
              <a:t>ti</a:t>
            </a:r>
            <a:r>
              <a:rPr lang="en-US" spc="-20" dirty="0">
                <a:cs typeface="Calibri"/>
              </a:rPr>
              <a:t>o</a:t>
            </a:r>
            <a:r>
              <a:rPr lang="en-US" spc="-15" dirty="0">
                <a:cs typeface="Calibri"/>
              </a:rPr>
              <a:t>n</a:t>
            </a:r>
            <a:r>
              <a:rPr lang="en-US" spc="-50" dirty="0">
                <a:latin typeface="Times New Roman"/>
                <a:cs typeface="Times New Roman"/>
              </a:rPr>
              <a:t> </a:t>
            </a:r>
            <a:r>
              <a:rPr lang="en-US" spc="-20" dirty="0">
                <a:cs typeface="Calibri"/>
              </a:rPr>
              <a:t>o</a:t>
            </a:r>
            <a:r>
              <a:rPr lang="en-US" spc="-10" dirty="0">
                <a:cs typeface="Calibri"/>
              </a:rPr>
              <a:t>f</a:t>
            </a:r>
            <a:r>
              <a:rPr lang="en-US" spc="-60" dirty="0">
                <a:latin typeface="Times New Roman"/>
                <a:cs typeface="Times New Roman"/>
              </a:rPr>
              <a:t> </a:t>
            </a:r>
            <a:r>
              <a:rPr lang="en-US" spc="-10" dirty="0">
                <a:cs typeface="Calibri"/>
              </a:rPr>
              <a:t>cri</a:t>
            </a:r>
            <a:r>
              <a:rPr lang="en-US" spc="-20" dirty="0">
                <a:cs typeface="Calibri"/>
              </a:rPr>
              <a:t>s</a:t>
            </a:r>
            <a:r>
              <a:rPr lang="en-US" spc="-25" dirty="0">
                <a:cs typeface="Calibri"/>
              </a:rPr>
              <a:t>i</a:t>
            </a:r>
            <a:r>
              <a:rPr lang="en-US" spc="-15" dirty="0">
                <a:cs typeface="Calibri"/>
              </a:rPr>
              <a:t>s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14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-20" dirty="0" smtClean="0">
                <a:latin typeface="Calibri"/>
                <a:cs typeface="Calibri"/>
              </a:rPr>
              <a:t>S</a:t>
            </a:r>
            <a:r>
              <a:rPr lang="en-US" b="1" spc="-65" dirty="0" smtClean="0">
                <a:latin typeface="Calibri"/>
                <a:cs typeface="Calibri"/>
              </a:rPr>
              <a:t>t</a:t>
            </a:r>
            <a:r>
              <a:rPr lang="en-US" b="1" spc="-5" dirty="0" smtClean="0">
                <a:latin typeface="Calibri"/>
                <a:cs typeface="Calibri"/>
              </a:rPr>
              <a:t>e</a:t>
            </a:r>
            <a:r>
              <a:rPr lang="en-US" b="1" spc="-10" dirty="0" smtClean="0">
                <a:latin typeface="Calibri"/>
                <a:cs typeface="Calibri"/>
              </a:rPr>
              <a:t>p</a:t>
            </a:r>
            <a:r>
              <a:rPr lang="en-US" b="1" spc="-15" dirty="0" smtClean="0">
                <a:latin typeface="Calibri"/>
                <a:cs typeface="Calibri"/>
              </a:rPr>
              <a:t>s</a:t>
            </a:r>
            <a:r>
              <a:rPr lang="en-US" b="1" spc="-90" dirty="0" smtClean="0">
                <a:latin typeface="Times New Roman"/>
                <a:cs typeface="Times New Roman"/>
              </a:rPr>
              <a:t> </a:t>
            </a:r>
            <a:r>
              <a:rPr lang="en-US" b="1" spc="-30" dirty="0" smtClean="0">
                <a:latin typeface="Calibri"/>
                <a:cs typeface="Calibri"/>
              </a:rPr>
              <a:t>o</a:t>
            </a:r>
            <a:r>
              <a:rPr lang="en-US" b="1" dirty="0" smtClean="0">
                <a:latin typeface="Calibri"/>
                <a:cs typeface="Calibri"/>
              </a:rPr>
              <a:t>f</a:t>
            </a:r>
            <a:r>
              <a:rPr lang="en-US" b="1" spc="-90" dirty="0" smtClean="0">
                <a:latin typeface="Times New Roman"/>
                <a:cs typeface="Times New Roman"/>
              </a:rPr>
              <a:t> </a:t>
            </a:r>
            <a:r>
              <a:rPr lang="en-US" b="1" spc="-20" dirty="0" smtClean="0">
                <a:latin typeface="Calibri"/>
                <a:cs typeface="Calibri"/>
              </a:rPr>
              <a:t>planning</a:t>
            </a:r>
            <a:r>
              <a:rPr lang="en-US" b="1" spc="-75" dirty="0" smtClean="0">
                <a:latin typeface="Times New Roman"/>
                <a:cs typeface="Times New Roman"/>
              </a:rPr>
              <a:t> </a:t>
            </a:r>
            <a:r>
              <a:rPr lang="en-US" b="1" dirty="0" smtClean="0">
                <a:latin typeface="Calibri"/>
                <a:cs typeface="Calibri"/>
              </a:rPr>
              <a:t>p</a:t>
            </a:r>
            <a:r>
              <a:rPr lang="en-US" b="1" spc="-45" dirty="0" smtClean="0">
                <a:latin typeface="Calibri"/>
                <a:cs typeface="Calibri"/>
              </a:rPr>
              <a:t>r</a:t>
            </a:r>
            <a:r>
              <a:rPr lang="en-US" b="1" dirty="0" smtClean="0">
                <a:latin typeface="Calibri"/>
                <a:cs typeface="Calibri"/>
              </a:rPr>
              <a:t>ocess</a:t>
            </a:r>
            <a:r>
              <a:rPr lang="en-US" dirty="0" smtClean="0">
                <a:latin typeface="Calibri"/>
                <a:cs typeface="Calibri"/>
              </a:rPr>
              <a:t/>
            </a:r>
            <a:br>
              <a:rPr lang="en-US" dirty="0" smtClean="0">
                <a:latin typeface="Calibri"/>
                <a:cs typeface="Calibri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103" y="1618943"/>
            <a:ext cx="10515600" cy="4773166"/>
          </a:xfrm>
        </p:spPr>
        <p:txBody>
          <a:bodyPr/>
          <a:lstStyle/>
          <a:p>
            <a:r>
              <a:rPr lang="en-US" altLang="en-US" dirty="0" smtClean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Securing</a:t>
            </a:r>
            <a:r>
              <a:rPr lang="en-US" altLang="en-US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en-US" altLang="en-US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employees</a:t>
            </a:r>
            <a:endParaRPr lang="en-US" altLang="en-US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object 4"/>
          <p:cNvSpPr txBox="1"/>
          <p:nvPr/>
        </p:nvSpPr>
        <p:spPr>
          <a:xfrm>
            <a:off x="1378039" y="1690688"/>
            <a:ext cx="3124715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external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Environment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94942" y="1690688"/>
            <a:ext cx="1436688" cy="101566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Determining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secondary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plans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574042" y="1663493"/>
            <a:ext cx="2850568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Formulation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action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programs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78039" y="2697163"/>
            <a:ext cx="2632591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environment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239229" y="2697163"/>
            <a:ext cx="3349155" cy="16927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73025" indent="-603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200" b="1" dirty="0">
                <a:ea typeface="Calibri" panose="020F0502020204030204" pitchFamily="34" charset="0"/>
                <a:cs typeface="Calibri" panose="020F0502020204030204" pitchFamily="34" charset="0"/>
              </a:rPr>
              <a:t>Follow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>
                <a:ea typeface="Calibri" panose="020F0502020204030204" pitchFamily="34" charset="0"/>
                <a:cs typeface="Calibri" panose="020F0502020204030204" pitchFamily="34" charset="0"/>
              </a:rPr>
              <a:t>up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>
                <a:ea typeface="Calibri" panose="020F0502020204030204" pitchFamily="34" charset="0"/>
                <a:cs typeface="Calibri" panose="020F0502020204030204" pitchFamily="34" charset="0"/>
              </a:rPr>
              <a:t>evaluation</a:t>
            </a:r>
            <a:endParaRPr lang="en-US" altLang="en-US" sz="22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2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2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200" dirty="0" smtClean="0">
                <a:ea typeface="Calibri" panose="020F0502020204030204" pitchFamily="34" charset="0"/>
                <a:cs typeface="Calibri" panose="020F0502020204030204" pitchFamily="34" charset="0"/>
              </a:rPr>
              <a:t>Securing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participation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employees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588385" y="3033297"/>
            <a:ext cx="2473325" cy="67710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Establishing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sequence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activities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378040" y="3702051"/>
            <a:ext cx="2430978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200" spc="-20" dirty="0">
                <a:latin typeface="Calibri"/>
                <a:cs typeface="Calibri"/>
              </a:rPr>
              <a:t>D</a:t>
            </a:r>
            <a:r>
              <a:rPr sz="2200" spc="-25" dirty="0">
                <a:latin typeface="Calibri"/>
                <a:cs typeface="Calibri"/>
              </a:rPr>
              <a:t>e</a:t>
            </a:r>
            <a:r>
              <a:rPr sz="2200" spc="-40" dirty="0">
                <a:latin typeface="Calibri"/>
                <a:cs typeface="Calibri"/>
              </a:rPr>
              <a:t>t</a:t>
            </a:r>
            <a:r>
              <a:rPr sz="2200" spc="-15" dirty="0">
                <a:latin typeface="Calibri"/>
                <a:cs typeface="Calibri"/>
              </a:rPr>
              <a:t>ermi</a:t>
            </a:r>
            <a:r>
              <a:rPr sz="2200" spc="-20" dirty="0">
                <a:latin typeface="Calibri"/>
                <a:cs typeface="Calibri"/>
              </a:rPr>
              <a:t>n</a:t>
            </a:r>
            <a:r>
              <a:rPr sz="2200" spc="-40" dirty="0">
                <a:latin typeface="Calibri"/>
                <a:cs typeface="Calibri"/>
              </a:rPr>
              <a:t>a</a:t>
            </a:r>
            <a:r>
              <a:rPr sz="2200" dirty="0">
                <a:latin typeface="Calibri"/>
                <a:cs typeface="Calibri"/>
              </a:rPr>
              <a:t>ti</a:t>
            </a:r>
            <a:r>
              <a:rPr sz="2200" spc="-20" dirty="0">
                <a:latin typeface="Calibri"/>
                <a:cs typeface="Calibri"/>
              </a:rPr>
              <a:t>o</a:t>
            </a:r>
            <a:r>
              <a:rPr sz="2200" spc="-15" dirty="0">
                <a:latin typeface="Calibri"/>
                <a:cs typeface="Calibri"/>
              </a:rPr>
              <a:t>n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Calibri"/>
                <a:cs typeface="Calibri"/>
              </a:rPr>
              <a:t>of</a:t>
            </a:r>
            <a:endParaRPr sz="2200" dirty="0">
              <a:latin typeface="Calibri"/>
              <a:cs typeface="Calibri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200" spc="-20" dirty="0">
                <a:latin typeface="Calibri"/>
                <a:cs typeface="Calibri"/>
              </a:rPr>
              <a:t>Object</a:t>
            </a:r>
            <a:r>
              <a:rPr sz="2200" dirty="0">
                <a:latin typeface="Calibri"/>
                <a:cs typeface="Calibri"/>
              </a:rPr>
              <a:t>i</a:t>
            </a:r>
            <a:r>
              <a:rPr sz="2200" spc="-35" dirty="0">
                <a:latin typeface="Calibri"/>
                <a:cs typeface="Calibri"/>
              </a:rPr>
              <a:t>v</a:t>
            </a:r>
            <a:r>
              <a:rPr sz="2200" spc="-10" dirty="0">
                <a:latin typeface="Calibri"/>
                <a:cs typeface="Calibri"/>
              </a:rPr>
              <a:t>es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74042" y="4358363"/>
            <a:ext cx="325709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Selection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alternative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action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197735" y="4708526"/>
            <a:ext cx="3484407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Determining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premises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constraints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197735" y="5715001"/>
            <a:ext cx="3644745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Examination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alternative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Courses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action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588385" y="5639059"/>
            <a:ext cx="3182938" cy="67710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Weighing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alternative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ea typeface="Calibri" panose="020F0502020204030204" pitchFamily="34" charset="0"/>
                <a:cs typeface="Calibri" panose="020F0502020204030204" pitchFamily="34" charset="0"/>
              </a:rPr>
              <a:t>action</a:t>
            </a:r>
          </a:p>
        </p:txBody>
      </p:sp>
      <p:sp>
        <p:nvSpPr>
          <p:cNvPr id="15" name="object 15"/>
          <p:cNvSpPr>
            <a:spLocks noChangeArrowheads="1"/>
          </p:cNvSpPr>
          <p:nvPr/>
        </p:nvSpPr>
        <p:spPr bwMode="auto">
          <a:xfrm>
            <a:off x="2210405" y="2332038"/>
            <a:ext cx="314325" cy="4286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" name="object 16"/>
          <p:cNvSpPr>
            <a:spLocks/>
          </p:cNvSpPr>
          <p:nvPr/>
        </p:nvSpPr>
        <p:spPr bwMode="auto">
          <a:xfrm>
            <a:off x="2310417" y="2351088"/>
            <a:ext cx="114300" cy="228600"/>
          </a:xfrm>
          <a:custGeom>
            <a:avLst/>
            <a:gdLst>
              <a:gd name="T0" fmla="*/ 38099 w 114300"/>
              <a:gd name="T1" fmla="*/ 114299 h 228600"/>
              <a:gd name="T2" fmla="*/ 0 w 114300"/>
              <a:gd name="T3" fmla="*/ 114299 h 228600"/>
              <a:gd name="T4" fmla="*/ 57149 w 114300"/>
              <a:gd name="T5" fmla="*/ 228599 h 228600"/>
              <a:gd name="T6" fmla="*/ 104774 w 114300"/>
              <a:gd name="T7" fmla="*/ 133349 h 228600"/>
              <a:gd name="T8" fmla="*/ 38099 w 114300"/>
              <a:gd name="T9" fmla="*/ 133349 h 228600"/>
              <a:gd name="T10" fmla="*/ 38099 w 114300"/>
              <a:gd name="T11" fmla="*/ 114299 h 228600"/>
              <a:gd name="T12" fmla="*/ 76199 w 114300"/>
              <a:gd name="T13" fmla="*/ 0 h 228600"/>
              <a:gd name="T14" fmla="*/ 38099 w 114300"/>
              <a:gd name="T15" fmla="*/ 0 h 228600"/>
              <a:gd name="T16" fmla="*/ 38099 w 114300"/>
              <a:gd name="T17" fmla="*/ 133349 h 228600"/>
              <a:gd name="T18" fmla="*/ 76199 w 114300"/>
              <a:gd name="T19" fmla="*/ 133349 h 228600"/>
              <a:gd name="T20" fmla="*/ 76199 w 114300"/>
              <a:gd name="T21" fmla="*/ 0 h 228600"/>
              <a:gd name="T22" fmla="*/ 114299 w 114300"/>
              <a:gd name="T23" fmla="*/ 114299 h 228600"/>
              <a:gd name="T24" fmla="*/ 76199 w 114300"/>
              <a:gd name="T25" fmla="*/ 114299 h 228600"/>
              <a:gd name="T26" fmla="*/ 76199 w 114300"/>
              <a:gd name="T27" fmla="*/ 133349 h 228600"/>
              <a:gd name="T28" fmla="*/ 104774 w 114300"/>
              <a:gd name="T29" fmla="*/ 133349 h 228600"/>
              <a:gd name="T30" fmla="*/ 114299 w 114300"/>
              <a:gd name="T31" fmla="*/ 114299 h 228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4300" h="228600">
                <a:moveTo>
                  <a:pt x="38099" y="114299"/>
                </a:moveTo>
                <a:lnTo>
                  <a:pt x="0" y="114299"/>
                </a:lnTo>
                <a:lnTo>
                  <a:pt x="57149" y="228599"/>
                </a:lnTo>
                <a:lnTo>
                  <a:pt x="104774" y="133349"/>
                </a:lnTo>
                <a:lnTo>
                  <a:pt x="38099" y="133349"/>
                </a:lnTo>
                <a:lnTo>
                  <a:pt x="38099" y="114299"/>
                </a:lnTo>
                <a:close/>
              </a:path>
              <a:path w="114300" h="228600">
                <a:moveTo>
                  <a:pt x="76199" y="0"/>
                </a:moveTo>
                <a:lnTo>
                  <a:pt x="38099" y="0"/>
                </a:lnTo>
                <a:lnTo>
                  <a:pt x="38099" y="133349"/>
                </a:lnTo>
                <a:lnTo>
                  <a:pt x="76199" y="133349"/>
                </a:lnTo>
                <a:lnTo>
                  <a:pt x="76199" y="0"/>
                </a:lnTo>
                <a:close/>
              </a:path>
              <a:path w="114300" h="228600">
                <a:moveTo>
                  <a:pt x="114299" y="114299"/>
                </a:moveTo>
                <a:lnTo>
                  <a:pt x="76199" y="114299"/>
                </a:lnTo>
                <a:lnTo>
                  <a:pt x="76199" y="133349"/>
                </a:lnTo>
                <a:lnTo>
                  <a:pt x="104774" y="133349"/>
                </a:lnTo>
                <a:lnTo>
                  <a:pt x="114299" y="114299"/>
                </a:lnTo>
                <a:close/>
              </a:path>
            </a:pathLst>
          </a:custGeom>
          <a:solidFill>
            <a:srgbClr val="F79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object 17"/>
          <p:cNvSpPr>
            <a:spLocks noChangeArrowheads="1"/>
          </p:cNvSpPr>
          <p:nvPr/>
        </p:nvSpPr>
        <p:spPr bwMode="auto">
          <a:xfrm>
            <a:off x="2210405" y="3398838"/>
            <a:ext cx="314325" cy="4286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" name="object 18"/>
          <p:cNvSpPr>
            <a:spLocks/>
          </p:cNvSpPr>
          <p:nvPr/>
        </p:nvSpPr>
        <p:spPr bwMode="auto">
          <a:xfrm>
            <a:off x="2310417" y="3417888"/>
            <a:ext cx="114300" cy="228600"/>
          </a:xfrm>
          <a:custGeom>
            <a:avLst/>
            <a:gdLst>
              <a:gd name="T0" fmla="*/ 38099 w 114300"/>
              <a:gd name="T1" fmla="*/ 114299 h 228600"/>
              <a:gd name="T2" fmla="*/ 0 w 114300"/>
              <a:gd name="T3" fmla="*/ 114299 h 228600"/>
              <a:gd name="T4" fmla="*/ 57149 w 114300"/>
              <a:gd name="T5" fmla="*/ 228599 h 228600"/>
              <a:gd name="T6" fmla="*/ 104774 w 114300"/>
              <a:gd name="T7" fmla="*/ 133349 h 228600"/>
              <a:gd name="T8" fmla="*/ 38099 w 114300"/>
              <a:gd name="T9" fmla="*/ 133349 h 228600"/>
              <a:gd name="T10" fmla="*/ 38099 w 114300"/>
              <a:gd name="T11" fmla="*/ 114299 h 228600"/>
              <a:gd name="T12" fmla="*/ 76199 w 114300"/>
              <a:gd name="T13" fmla="*/ 0 h 228600"/>
              <a:gd name="T14" fmla="*/ 38099 w 114300"/>
              <a:gd name="T15" fmla="*/ 0 h 228600"/>
              <a:gd name="T16" fmla="*/ 38099 w 114300"/>
              <a:gd name="T17" fmla="*/ 133349 h 228600"/>
              <a:gd name="T18" fmla="*/ 76199 w 114300"/>
              <a:gd name="T19" fmla="*/ 133349 h 228600"/>
              <a:gd name="T20" fmla="*/ 76199 w 114300"/>
              <a:gd name="T21" fmla="*/ 0 h 228600"/>
              <a:gd name="T22" fmla="*/ 114299 w 114300"/>
              <a:gd name="T23" fmla="*/ 114299 h 228600"/>
              <a:gd name="T24" fmla="*/ 76199 w 114300"/>
              <a:gd name="T25" fmla="*/ 114299 h 228600"/>
              <a:gd name="T26" fmla="*/ 76199 w 114300"/>
              <a:gd name="T27" fmla="*/ 133349 h 228600"/>
              <a:gd name="T28" fmla="*/ 104774 w 114300"/>
              <a:gd name="T29" fmla="*/ 133349 h 228600"/>
              <a:gd name="T30" fmla="*/ 114299 w 114300"/>
              <a:gd name="T31" fmla="*/ 114299 h 228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4300" h="228600">
                <a:moveTo>
                  <a:pt x="38099" y="114299"/>
                </a:moveTo>
                <a:lnTo>
                  <a:pt x="0" y="114299"/>
                </a:lnTo>
                <a:lnTo>
                  <a:pt x="57149" y="228599"/>
                </a:lnTo>
                <a:lnTo>
                  <a:pt x="104774" y="133349"/>
                </a:lnTo>
                <a:lnTo>
                  <a:pt x="38099" y="133349"/>
                </a:lnTo>
                <a:lnTo>
                  <a:pt x="38099" y="114299"/>
                </a:lnTo>
                <a:close/>
              </a:path>
              <a:path w="114300" h="228600">
                <a:moveTo>
                  <a:pt x="76199" y="0"/>
                </a:moveTo>
                <a:lnTo>
                  <a:pt x="38099" y="0"/>
                </a:lnTo>
                <a:lnTo>
                  <a:pt x="38099" y="133349"/>
                </a:lnTo>
                <a:lnTo>
                  <a:pt x="76199" y="133349"/>
                </a:lnTo>
                <a:lnTo>
                  <a:pt x="76199" y="0"/>
                </a:lnTo>
                <a:close/>
              </a:path>
              <a:path w="114300" h="228600">
                <a:moveTo>
                  <a:pt x="114299" y="114299"/>
                </a:moveTo>
                <a:lnTo>
                  <a:pt x="76199" y="114299"/>
                </a:lnTo>
                <a:lnTo>
                  <a:pt x="76199" y="133349"/>
                </a:lnTo>
                <a:lnTo>
                  <a:pt x="104774" y="133349"/>
                </a:lnTo>
                <a:lnTo>
                  <a:pt x="114299" y="114299"/>
                </a:lnTo>
                <a:close/>
              </a:path>
            </a:pathLst>
          </a:custGeom>
          <a:solidFill>
            <a:srgbClr val="F79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object 19"/>
          <p:cNvSpPr>
            <a:spLocks noChangeArrowheads="1"/>
          </p:cNvSpPr>
          <p:nvPr/>
        </p:nvSpPr>
        <p:spPr bwMode="auto">
          <a:xfrm>
            <a:off x="2210405" y="4389438"/>
            <a:ext cx="314325" cy="4286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" name="object 20"/>
          <p:cNvSpPr>
            <a:spLocks/>
          </p:cNvSpPr>
          <p:nvPr/>
        </p:nvSpPr>
        <p:spPr bwMode="auto">
          <a:xfrm>
            <a:off x="2310417" y="4408488"/>
            <a:ext cx="114300" cy="228600"/>
          </a:xfrm>
          <a:custGeom>
            <a:avLst/>
            <a:gdLst>
              <a:gd name="T0" fmla="*/ 38099 w 114300"/>
              <a:gd name="T1" fmla="*/ 114299 h 228600"/>
              <a:gd name="T2" fmla="*/ 0 w 114300"/>
              <a:gd name="T3" fmla="*/ 114299 h 228600"/>
              <a:gd name="T4" fmla="*/ 57149 w 114300"/>
              <a:gd name="T5" fmla="*/ 228599 h 228600"/>
              <a:gd name="T6" fmla="*/ 104774 w 114300"/>
              <a:gd name="T7" fmla="*/ 133349 h 228600"/>
              <a:gd name="T8" fmla="*/ 38099 w 114300"/>
              <a:gd name="T9" fmla="*/ 133349 h 228600"/>
              <a:gd name="T10" fmla="*/ 38099 w 114300"/>
              <a:gd name="T11" fmla="*/ 114299 h 228600"/>
              <a:gd name="T12" fmla="*/ 76199 w 114300"/>
              <a:gd name="T13" fmla="*/ 0 h 228600"/>
              <a:gd name="T14" fmla="*/ 38099 w 114300"/>
              <a:gd name="T15" fmla="*/ 0 h 228600"/>
              <a:gd name="T16" fmla="*/ 38099 w 114300"/>
              <a:gd name="T17" fmla="*/ 133349 h 228600"/>
              <a:gd name="T18" fmla="*/ 76199 w 114300"/>
              <a:gd name="T19" fmla="*/ 133349 h 228600"/>
              <a:gd name="T20" fmla="*/ 76199 w 114300"/>
              <a:gd name="T21" fmla="*/ 0 h 228600"/>
              <a:gd name="T22" fmla="*/ 114299 w 114300"/>
              <a:gd name="T23" fmla="*/ 114299 h 228600"/>
              <a:gd name="T24" fmla="*/ 76199 w 114300"/>
              <a:gd name="T25" fmla="*/ 114299 h 228600"/>
              <a:gd name="T26" fmla="*/ 76199 w 114300"/>
              <a:gd name="T27" fmla="*/ 133349 h 228600"/>
              <a:gd name="T28" fmla="*/ 104774 w 114300"/>
              <a:gd name="T29" fmla="*/ 133349 h 228600"/>
              <a:gd name="T30" fmla="*/ 114299 w 114300"/>
              <a:gd name="T31" fmla="*/ 114299 h 228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4300" h="228600">
                <a:moveTo>
                  <a:pt x="38099" y="114299"/>
                </a:moveTo>
                <a:lnTo>
                  <a:pt x="0" y="114299"/>
                </a:lnTo>
                <a:lnTo>
                  <a:pt x="57149" y="228599"/>
                </a:lnTo>
                <a:lnTo>
                  <a:pt x="104774" y="133349"/>
                </a:lnTo>
                <a:lnTo>
                  <a:pt x="38099" y="133349"/>
                </a:lnTo>
                <a:lnTo>
                  <a:pt x="38099" y="114299"/>
                </a:lnTo>
                <a:close/>
              </a:path>
              <a:path w="114300" h="228600">
                <a:moveTo>
                  <a:pt x="76199" y="0"/>
                </a:moveTo>
                <a:lnTo>
                  <a:pt x="38099" y="0"/>
                </a:lnTo>
                <a:lnTo>
                  <a:pt x="38099" y="133349"/>
                </a:lnTo>
                <a:lnTo>
                  <a:pt x="76199" y="133349"/>
                </a:lnTo>
                <a:lnTo>
                  <a:pt x="76199" y="0"/>
                </a:lnTo>
                <a:close/>
              </a:path>
              <a:path w="114300" h="228600">
                <a:moveTo>
                  <a:pt x="114299" y="114299"/>
                </a:moveTo>
                <a:lnTo>
                  <a:pt x="76199" y="114299"/>
                </a:lnTo>
                <a:lnTo>
                  <a:pt x="76199" y="133349"/>
                </a:lnTo>
                <a:lnTo>
                  <a:pt x="104774" y="133349"/>
                </a:lnTo>
                <a:lnTo>
                  <a:pt x="114299" y="114299"/>
                </a:lnTo>
                <a:close/>
              </a:path>
            </a:pathLst>
          </a:custGeom>
          <a:solidFill>
            <a:srgbClr val="F79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object 21"/>
          <p:cNvSpPr>
            <a:spLocks noChangeArrowheads="1"/>
          </p:cNvSpPr>
          <p:nvPr/>
        </p:nvSpPr>
        <p:spPr bwMode="auto">
          <a:xfrm>
            <a:off x="2210405" y="5345763"/>
            <a:ext cx="314325" cy="4286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" name="object 22"/>
          <p:cNvSpPr>
            <a:spLocks/>
          </p:cNvSpPr>
          <p:nvPr/>
        </p:nvSpPr>
        <p:spPr bwMode="auto">
          <a:xfrm>
            <a:off x="2310417" y="5399088"/>
            <a:ext cx="114300" cy="228600"/>
          </a:xfrm>
          <a:custGeom>
            <a:avLst/>
            <a:gdLst>
              <a:gd name="T0" fmla="*/ 38099 w 114300"/>
              <a:gd name="T1" fmla="*/ 114299 h 228600"/>
              <a:gd name="T2" fmla="*/ 0 w 114300"/>
              <a:gd name="T3" fmla="*/ 114299 h 228600"/>
              <a:gd name="T4" fmla="*/ 57149 w 114300"/>
              <a:gd name="T5" fmla="*/ 228599 h 228600"/>
              <a:gd name="T6" fmla="*/ 104774 w 114300"/>
              <a:gd name="T7" fmla="*/ 133349 h 228600"/>
              <a:gd name="T8" fmla="*/ 38099 w 114300"/>
              <a:gd name="T9" fmla="*/ 133349 h 228600"/>
              <a:gd name="T10" fmla="*/ 38099 w 114300"/>
              <a:gd name="T11" fmla="*/ 114299 h 228600"/>
              <a:gd name="T12" fmla="*/ 76199 w 114300"/>
              <a:gd name="T13" fmla="*/ 0 h 228600"/>
              <a:gd name="T14" fmla="*/ 38099 w 114300"/>
              <a:gd name="T15" fmla="*/ 0 h 228600"/>
              <a:gd name="T16" fmla="*/ 38099 w 114300"/>
              <a:gd name="T17" fmla="*/ 133349 h 228600"/>
              <a:gd name="T18" fmla="*/ 76199 w 114300"/>
              <a:gd name="T19" fmla="*/ 133349 h 228600"/>
              <a:gd name="T20" fmla="*/ 76199 w 114300"/>
              <a:gd name="T21" fmla="*/ 0 h 228600"/>
              <a:gd name="T22" fmla="*/ 114299 w 114300"/>
              <a:gd name="T23" fmla="*/ 114299 h 228600"/>
              <a:gd name="T24" fmla="*/ 76199 w 114300"/>
              <a:gd name="T25" fmla="*/ 114299 h 228600"/>
              <a:gd name="T26" fmla="*/ 76199 w 114300"/>
              <a:gd name="T27" fmla="*/ 133349 h 228600"/>
              <a:gd name="T28" fmla="*/ 104774 w 114300"/>
              <a:gd name="T29" fmla="*/ 133349 h 228600"/>
              <a:gd name="T30" fmla="*/ 114299 w 114300"/>
              <a:gd name="T31" fmla="*/ 114299 h 228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4300" h="228600">
                <a:moveTo>
                  <a:pt x="38099" y="114299"/>
                </a:moveTo>
                <a:lnTo>
                  <a:pt x="0" y="114299"/>
                </a:lnTo>
                <a:lnTo>
                  <a:pt x="57149" y="228599"/>
                </a:lnTo>
                <a:lnTo>
                  <a:pt x="104774" y="133349"/>
                </a:lnTo>
                <a:lnTo>
                  <a:pt x="38099" y="133349"/>
                </a:lnTo>
                <a:lnTo>
                  <a:pt x="38099" y="114299"/>
                </a:lnTo>
                <a:close/>
              </a:path>
              <a:path w="114300" h="228600">
                <a:moveTo>
                  <a:pt x="76199" y="0"/>
                </a:moveTo>
                <a:lnTo>
                  <a:pt x="38099" y="0"/>
                </a:lnTo>
                <a:lnTo>
                  <a:pt x="38099" y="133349"/>
                </a:lnTo>
                <a:lnTo>
                  <a:pt x="76199" y="133349"/>
                </a:lnTo>
                <a:lnTo>
                  <a:pt x="76199" y="0"/>
                </a:lnTo>
                <a:close/>
              </a:path>
              <a:path w="114300" h="228600">
                <a:moveTo>
                  <a:pt x="114299" y="114299"/>
                </a:moveTo>
                <a:lnTo>
                  <a:pt x="76199" y="114299"/>
                </a:lnTo>
                <a:lnTo>
                  <a:pt x="76199" y="133349"/>
                </a:lnTo>
                <a:lnTo>
                  <a:pt x="104774" y="133349"/>
                </a:lnTo>
                <a:lnTo>
                  <a:pt x="114299" y="114299"/>
                </a:lnTo>
                <a:close/>
              </a:path>
            </a:pathLst>
          </a:custGeom>
          <a:solidFill>
            <a:srgbClr val="F79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object 23"/>
          <p:cNvSpPr>
            <a:spLocks noChangeArrowheads="1"/>
          </p:cNvSpPr>
          <p:nvPr/>
        </p:nvSpPr>
        <p:spPr bwMode="auto">
          <a:xfrm>
            <a:off x="5067905" y="5875338"/>
            <a:ext cx="1266825" cy="31432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" name="object 24"/>
          <p:cNvSpPr>
            <a:spLocks/>
          </p:cNvSpPr>
          <p:nvPr/>
        </p:nvSpPr>
        <p:spPr bwMode="auto">
          <a:xfrm>
            <a:off x="5110767" y="5951538"/>
            <a:ext cx="1066800" cy="114300"/>
          </a:xfrm>
          <a:custGeom>
            <a:avLst/>
            <a:gdLst>
              <a:gd name="T0" fmla="*/ 952499 w 1066800"/>
              <a:gd name="T1" fmla="*/ 0 h 114300"/>
              <a:gd name="T2" fmla="*/ 952499 w 1066800"/>
              <a:gd name="T3" fmla="*/ 114299 h 114300"/>
              <a:gd name="T4" fmla="*/ 1028699 w 1066800"/>
              <a:gd name="T5" fmla="*/ 76199 h 114300"/>
              <a:gd name="T6" fmla="*/ 971549 w 1066800"/>
              <a:gd name="T7" fmla="*/ 76199 h 114300"/>
              <a:gd name="T8" fmla="*/ 971549 w 1066800"/>
              <a:gd name="T9" fmla="*/ 38099 h 114300"/>
              <a:gd name="T10" fmla="*/ 1028699 w 1066800"/>
              <a:gd name="T11" fmla="*/ 38099 h 114300"/>
              <a:gd name="T12" fmla="*/ 952499 w 1066800"/>
              <a:gd name="T13" fmla="*/ 0 h 114300"/>
              <a:gd name="T14" fmla="*/ 952499 w 1066800"/>
              <a:gd name="T15" fmla="*/ 38099 h 114300"/>
              <a:gd name="T16" fmla="*/ 0 w 1066800"/>
              <a:gd name="T17" fmla="*/ 38099 h 114300"/>
              <a:gd name="T18" fmla="*/ 0 w 1066800"/>
              <a:gd name="T19" fmla="*/ 76199 h 114300"/>
              <a:gd name="T20" fmla="*/ 952499 w 1066800"/>
              <a:gd name="T21" fmla="*/ 76199 h 114300"/>
              <a:gd name="T22" fmla="*/ 952499 w 1066800"/>
              <a:gd name="T23" fmla="*/ 38099 h 114300"/>
              <a:gd name="T24" fmla="*/ 1028699 w 1066800"/>
              <a:gd name="T25" fmla="*/ 38099 h 114300"/>
              <a:gd name="T26" fmla="*/ 971549 w 1066800"/>
              <a:gd name="T27" fmla="*/ 38099 h 114300"/>
              <a:gd name="T28" fmla="*/ 971549 w 1066800"/>
              <a:gd name="T29" fmla="*/ 76199 h 114300"/>
              <a:gd name="T30" fmla="*/ 1028699 w 1066800"/>
              <a:gd name="T31" fmla="*/ 76199 h 114300"/>
              <a:gd name="T32" fmla="*/ 1066799 w 1066800"/>
              <a:gd name="T33" fmla="*/ 57149 h 114300"/>
              <a:gd name="T34" fmla="*/ 1028699 w 1066800"/>
              <a:gd name="T35" fmla="*/ 38099 h 1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066800" h="114300">
                <a:moveTo>
                  <a:pt x="952499" y="0"/>
                </a:moveTo>
                <a:lnTo>
                  <a:pt x="952499" y="114299"/>
                </a:lnTo>
                <a:lnTo>
                  <a:pt x="1028699" y="76199"/>
                </a:lnTo>
                <a:lnTo>
                  <a:pt x="971549" y="76199"/>
                </a:lnTo>
                <a:lnTo>
                  <a:pt x="971549" y="38099"/>
                </a:lnTo>
                <a:lnTo>
                  <a:pt x="1028699" y="38099"/>
                </a:lnTo>
                <a:lnTo>
                  <a:pt x="952499" y="0"/>
                </a:lnTo>
                <a:close/>
              </a:path>
              <a:path w="1066800" h="114300">
                <a:moveTo>
                  <a:pt x="952499" y="38099"/>
                </a:moveTo>
                <a:lnTo>
                  <a:pt x="0" y="38099"/>
                </a:lnTo>
                <a:lnTo>
                  <a:pt x="0" y="76199"/>
                </a:lnTo>
                <a:lnTo>
                  <a:pt x="952499" y="76199"/>
                </a:lnTo>
                <a:lnTo>
                  <a:pt x="952499" y="38099"/>
                </a:lnTo>
                <a:close/>
              </a:path>
              <a:path w="1066800" h="114300">
                <a:moveTo>
                  <a:pt x="1028699" y="38099"/>
                </a:moveTo>
                <a:lnTo>
                  <a:pt x="971549" y="38099"/>
                </a:lnTo>
                <a:lnTo>
                  <a:pt x="971549" y="76199"/>
                </a:lnTo>
                <a:lnTo>
                  <a:pt x="1028699" y="76199"/>
                </a:lnTo>
                <a:lnTo>
                  <a:pt x="1066799" y="57149"/>
                </a:lnTo>
                <a:lnTo>
                  <a:pt x="1028699" y="38099"/>
                </a:lnTo>
                <a:close/>
              </a:path>
            </a:pathLst>
          </a:custGeom>
          <a:solidFill>
            <a:srgbClr val="F79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object 25"/>
          <p:cNvSpPr>
            <a:spLocks noChangeArrowheads="1"/>
          </p:cNvSpPr>
          <p:nvPr/>
        </p:nvSpPr>
        <p:spPr bwMode="auto">
          <a:xfrm>
            <a:off x="8382605" y="5113338"/>
            <a:ext cx="314325" cy="57943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object 26"/>
          <p:cNvSpPr>
            <a:spLocks/>
          </p:cNvSpPr>
          <p:nvPr/>
        </p:nvSpPr>
        <p:spPr bwMode="auto">
          <a:xfrm>
            <a:off x="8482617" y="5246688"/>
            <a:ext cx="114300" cy="381000"/>
          </a:xfrm>
          <a:custGeom>
            <a:avLst/>
            <a:gdLst>
              <a:gd name="T0" fmla="*/ 76199 w 114300"/>
              <a:gd name="T1" fmla="*/ 95249 h 381000"/>
              <a:gd name="T2" fmla="*/ 38099 w 114300"/>
              <a:gd name="T3" fmla="*/ 95249 h 381000"/>
              <a:gd name="T4" fmla="*/ 38099 w 114300"/>
              <a:gd name="T5" fmla="*/ 380999 h 381000"/>
              <a:gd name="T6" fmla="*/ 76199 w 114300"/>
              <a:gd name="T7" fmla="*/ 380999 h 381000"/>
              <a:gd name="T8" fmla="*/ 76199 w 114300"/>
              <a:gd name="T9" fmla="*/ 95249 h 381000"/>
              <a:gd name="T10" fmla="*/ 57149 w 114300"/>
              <a:gd name="T11" fmla="*/ 0 h 381000"/>
              <a:gd name="T12" fmla="*/ 0 w 114300"/>
              <a:gd name="T13" fmla="*/ 114299 h 381000"/>
              <a:gd name="T14" fmla="*/ 38099 w 114300"/>
              <a:gd name="T15" fmla="*/ 114299 h 381000"/>
              <a:gd name="T16" fmla="*/ 38099 w 114300"/>
              <a:gd name="T17" fmla="*/ 95249 h 381000"/>
              <a:gd name="T18" fmla="*/ 104774 w 114300"/>
              <a:gd name="T19" fmla="*/ 95249 h 381000"/>
              <a:gd name="T20" fmla="*/ 57149 w 114300"/>
              <a:gd name="T21" fmla="*/ 0 h 381000"/>
              <a:gd name="T22" fmla="*/ 104774 w 114300"/>
              <a:gd name="T23" fmla="*/ 95249 h 381000"/>
              <a:gd name="T24" fmla="*/ 76199 w 114300"/>
              <a:gd name="T25" fmla="*/ 95249 h 381000"/>
              <a:gd name="T26" fmla="*/ 76199 w 114300"/>
              <a:gd name="T27" fmla="*/ 114299 h 381000"/>
              <a:gd name="T28" fmla="*/ 114299 w 114300"/>
              <a:gd name="T29" fmla="*/ 114299 h 381000"/>
              <a:gd name="T30" fmla="*/ 104774 w 114300"/>
              <a:gd name="T31" fmla="*/ 95249 h 38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4300" h="381000">
                <a:moveTo>
                  <a:pt x="76199" y="95249"/>
                </a:moveTo>
                <a:lnTo>
                  <a:pt x="38099" y="95249"/>
                </a:lnTo>
                <a:lnTo>
                  <a:pt x="38099" y="380999"/>
                </a:lnTo>
                <a:lnTo>
                  <a:pt x="76199" y="380999"/>
                </a:lnTo>
                <a:lnTo>
                  <a:pt x="76199" y="95249"/>
                </a:lnTo>
                <a:close/>
              </a:path>
              <a:path w="114300" h="381000">
                <a:moveTo>
                  <a:pt x="57149" y="0"/>
                </a:moveTo>
                <a:lnTo>
                  <a:pt x="0" y="114299"/>
                </a:lnTo>
                <a:lnTo>
                  <a:pt x="38099" y="114299"/>
                </a:lnTo>
                <a:lnTo>
                  <a:pt x="38099" y="95249"/>
                </a:lnTo>
                <a:lnTo>
                  <a:pt x="104774" y="95249"/>
                </a:lnTo>
                <a:lnTo>
                  <a:pt x="57149" y="0"/>
                </a:lnTo>
                <a:close/>
              </a:path>
              <a:path w="114300" h="381000">
                <a:moveTo>
                  <a:pt x="104774" y="95249"/>
                </a:moveTo>
                <a:lnTo>
                  <a:pt x="76199" y="95249"/>
                </a:lnTo>
                <a:lnTo>
                  <a:pt x="76199" y="114299"/>
                </a:lnTo>
                <a:lnTo>
                  <a:pt x="114299" y="114299"/>
                </a:lnTo>
                <a:lnTo>
                  <a:pt x="104774" y="95249"/>
                </a:lnTo>
                <a:close/>
              </a:path>
            </a:pathLst>
          </a:custGeom>
          <a:solidFill>
            <a:srgbClr val="F79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object 27"/>
          <p:cNvSpPr>
            <a:spLocks noChangeArrowheads="1"/>
          </p:cNvSpPr>
          <p:nvPr/>
        </p:nvSpPr>
        <p:spPr bwMode="auto">
          <a:xfrm>
            <a:off x="8382605" y="3741738"/>
            <a:ext cx="314325" cy="57943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" name="object 28"/>
          <p:cNvSpPr>
            <a:spLocks/>
          </p:cNvSpPr>
          <p:nvPr/>
        </p:nvSpPr>
        <p:spPr bwMode="auto">
          <a:xfrm>
            <a:off x="8482617" y="3875088"/>
            <a:ext cx="114300" cy="381000"/>
          </a:xfrm>
          <a:custGeom>
            <a:avLst/>
            <a:gdLst>
              <a:gd name="T0" fmla="*/ 76199 w 114300"/>
              <a:gd name="T1" fmla="*/ 95249 h 381000"/>
              <a:gd name="T2" fmla="*/ 38099 w 114300"/>
              <a:gd name="T3" fmla="*/ 95249 h 381000"/>
              <a:gd name="T4" fmla="*/ 38099 w 114300"/>
              <a:gd name="T5" fmla="*/ 380999 h 381000"/>
              <a:gd name="T6" fmla="*/ 76199 w 114300"/>
              <a:gd name="T7" fmla="*/ 380999 h 381000"/>
              <a:gd name="T8" fmla="*/ 76199 w 114300"/>
              <a:gd name="T9" fmla="*/ 95249 h 381000"/>
              <a:gd name="T10" fmla="*/ 57149 w 114300"/>
              <a:gd name="T11" fmla="*/ 0 h 381000"/>
              <a:gd name="T12" fmla="*/ 0 w 114300"/>
              <a:gd name="T13" fmla="*/ 114299 h 381000"/>
              <a:gd name="T14" fmla="*/ 38099 w 114300"/>
              <a:gd name="T15" fmla="*/ 114299 h 381000"/>
              <a:gd name="T16" fmla="*/ 38099 w 114300"/>
              <a:gd name="T17" fmla="*/ 95249 h 381000"/>
              <a:gd name="T18" fmla="*/ 104774 w 114300"/>
              <a:gd name="T19" fmla="*/ 95249 h 381000"/>
              <a:gd name="T20" fmla="*/ 57149 w 114300"/>
              <a:gd name="T21" fmla="*/ 0 h 381000"/>
              <a:gd name="T22" fmla="*/ 104774 w 114300"/>
              <a:gd name="T23" fmla="*/ 95249 h 381000"/>
              <a:gd name="T24" fmla="*/ 76199 w 114300"/>
              <a:gd name="T25" fmla="*/ 95249 h 381000"/>
              <a:gd name="T26" fmla="*/ 76199 w 114300"/>
              <a:gd name="T27" fmla="*/ 114299 h 381000"/>
              <a:gd name="T28" fmla="*/ 114299 w 114300"/>
              <a:gd name="T29" fmla="*/ 114299 h 381000"/>
              <a:gd name="T30" fmla="*/ 104774 w 114300"/>
              <a:gd name="T31" fmla="*/ 95249 h 38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4300" h="381000">
                <a:moveTo>
                  <a:pt x="76199" y="95249"/>
                </a:moveTo>
                <a:lnTo>
                  <a:pt x="38099" y="95249"/>
                </a:lnTo>
                <a:lnTo>
                  <a:pt x="38099" y="380999"/>
                </a:lnTo>
                <a:lnTo>
                  <a:pt x="76199" y="380999"/>
                </a:lnTo>
                <a:lnTo>
                  <a:pt x="76199" y="95249"/>
                </a:lnTo>
                <a:close/>
              </a:path>
              <a:path w="114300" h="381000">
                <a:moveTo>
                  <a:pt x="57149" y="0"/>
                </a:moveTo>
                <a:lnTo>
                  <a:pt x="0" y="114299"/>
                </a:lnTo>
                <a:lnTo>
                  <a:pt x="38099" y="114299"/>
                </a:lnTo>
                <a:lnTo>
                  <a:pt x="38099" y="95249"/>
                </a:lnTo>
                <a:lnTo>
                  <a:pt x="104774" y="95249"/>
                </a:lnTo>
                <a:lnTo>
                  <a:pt x="57149" y="0"/>
                </a:lnTo>
                <a:close/>
              </a:path>
              <a:path w="114300" h="381000">
                <a:moveTo>
                  <a:pt x="104774" y="95249"/>
                </a:moveTo>
                <a:lnTo>
                  <a:pt x="76199" y="95249"/>
                </a:lnTo>
                <a:lnTo>
                  <a:pt x="76199" y="114299"/>
                </a:lnTo>
                <a:lnTo>
                  <a:pt x="114299" y="114299"/>
                </a:lnTo>
                <a:lnTo>
                  <a:pt x="104774" y="95249"/>
                </a:lnTo>
                <a:close/>
              </a:path>
            </a:pathLst>
          </a:custGeom>
          <a:solidFill>
            <a:srgbClr val="F79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" name="object 29"/>
          <p:cNvSpPr>
            <a:spLocks noChangeArrowheads="1"/>
          </p:cNvSpPr>
          <p:nvPr/>
        </p:nvSpPr>
        <p:spPr bwMode="auto">
          <a:xfrm>
            <a:off x="8382605" y="2370138"/>
            <a:ext cx="314325" cy="57943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object 30"/>
          <p:cNvSpPr>
            <a:spLocks/>
          </p:cNvSpPr>
          <p:nvPr/>
        </p:nvSpPr>
        <p:spPr bwMode="auto">
          <a:xfrm>
            <a:off x="8482617" y="2503488"/>
            <a:ext cx="114300" cy="381000"/>
          </a:xfrm>
          <a:custGeom>
            <a:avLst/>
            <a:gdLst>
              <a:gd name="T0" fmla="*/ 76199 w 114300"/>
              <a:gd name="T1" fmla="*/ 95249 h 381000"/>
              <a:gd name="T2" fmla="*/ 38099 w 114300"/>
              <a:gd name="T3" fmla="*/ 95249 h 381000"/>
              <a:gd name="T4" fmla="*/ 38099 w 114300"/>
              <a:gd name="T5" fmla="*/ 380999 h 381000"/>
              <a:gd name="T6" fmla="*/ 76199 w 114300"/>
              <a:gd name="T7" fmla="*/ 380999 h 381000"/>
              <a:gd name="T8" fmla="*/ 76199 w 114300"/>
              <a:gd name="T9" fmla="*/ 95249 h 381000"/>
              <a:gd name="T10" fmla="*/ 57149 w 114300"/>
              <a:gd name="T11" fmla="*/ 0 h 381000"/>
              <a:gd name="T12" fmla="*/ 0 w 114300"/>
              <a:gd name="T13" fmla="*/ 114299 h 381000"/>
              <a:gd name="T14" fmla="*/ 38099 w 114300"/>
              <a:gd name="T15" fmla="*/ 114299 h 381000"/>
              <a:gd name="T16" fmla="*/ 38099 w 114300"/>
              <a:gd name="T17" fmla="*/ 95249 h 381000"/>
              <a:gd name="T18" fmla="*/ 104774 w 114300"/>
              <a:gd name="T19" fmla="*/ 95249 h 381000"/>
              <a:gd name="T20" fmla="*/ 57149 w 114300"/>
              <a:gd name="T21" fmla="*/ 0 h 381000"/>
              <a:gd name="T22" fmla="*/ 104774 w 114300"/>
              <a:gd name="T23" fmla="*/ 95249 h 381000"/>
              <a:gd name="T24" fmla="*/ 76199 w 114300"/>
              <a:gd name="T25" fmla="*/ 95249 h 381000"/>
              <a:gd name="T26" fmla="*/ 76199 w 114300"/>
              <a:gd name="T27" fmla="*/ 114299 h 381000"/>
              <a:gd name="T28" fmla="*/ 114299 w 114300"/>
              <a:gd name="T29" fmla="*/ 114299 h 381000"/>
              <a:gd name="T30" fmla="*/ 104774 w 114300"/>
              <a:gd name="T31" fmla="*/ 95249 h 38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4300" h="381000">
                <a:moveTo>
                  <a:pt x="76199" y="95249"/>
                </a:moveTo>
                <a:lnTo>
                  <a:pt x="38099" y="95249"/>
                </a:lnTo>
                <a:lnTo>
                  <a:pt x="38099" y="380999"/>
                </a:lnTo>
                <a:lnTo>
                  <a:pt x="76199" y="380999"/>
                </a:lnTo>
                <a:lnTo>
                  <a:pt x="76199" y="95249"/>
                </a:lnTo>
                <a:close/>
              </a:path>
              <a:path w="114300" h="381000">
                <a:moveTo>
                  <a:pt x="57149" y="0"/>
                </a:moveTo>
                <a:lnTo>
                  <a:pt x="0" y="114299"/>
                </a:lnTo>
                <a:lnTo>
                  <a:pt x="38099" y="114299"/>
                </a:lnTo>
                <a:lnTo>
                  <a:pt x="38099" y="95249"/>
                </a:lnTo>
                <a:lnTo>
                  <a:pt x="104774" y="95249"/>
                </a:lnTo>
                <a:lnTo>
                  <a:pt x="57149" y="0"/>
                </a:lnTo>
                <a:close/>
              </a:path>
              <a:path w="114300" h="381000">
                <a:moveTo>
                  <a:pt x="104774" y="95249"/>
                </a:moveTo>
                <a:lnTo>
                  <a:pt x="76199" y="95249"/>
                </a:lnTo>
                <a:lnTo>
                  <a:pt x="76199" y="114299"/>
                </a:lnTo>
                <a:lnTo>
                  <a:pt x="114299" y="114299"/>
                </a:lnTo>
                <a:lnTo>
                  <a:pt x="104774" y="95249"/>
                </a:lnTo>
                <a:close/>
              </a:path>
            </a:pathLst>
          </a:custGeom>
          <a:solidFill>
            <a:srgbClr val="F79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1" name="object 31"/>
          <p:cNvSpPr>
            <a:spLocks noChangeArrowheads="1"/>
          </p:cNvSpPr>
          <p:nvPr/>
        </p:nvSpPr>
        <p:spPr bwMode="auto">
          <a:xfrm>
            <a:off x="6858605" y="1836738"/>
            <a:ext cx="581025" cy="314325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2" name="object 32"/>
          <p:cNvSpPr>
            <a:spLocks/>
          </p:cNvSpPr>
          <p:nvPr/>
        </p:nvSpPr>
        <p:spPr bwMode="auto">
          <a:xfrm>
            <a:off x="7015767" y="1912938"/>
            <a:ext cx="381000" cy="114300"/>
          </a:xfrm>
          <a:custGeom>
            <a:avLst/>
            <a:gdLst>
              <a:gd name="T0" fmla="*/ 114299 w 381000"/>
              <a:gd name="T1" fmla="*/ 0 h 114300"/>
              <a:gd name="T2" fmla="*/ 0 w 381000"/>
              <a:gd name="T3" fmla="*/ 57149 h 114300"/>
              <a:gd name="T4" fmla="*/ 114299 w 381000"/>
              <a:gd name="T5" fmla="*/ 114299 h 114300"/>
              <a:gd name="T6" fmla="*/ 114299 w 381000"/>
              <a:gd name="T7" fmla="*/ 76199 h 114300"/>
              <a:gd name="T8" fmla="*/ 95249 w 381000"/>
              <a:gd name="T9" fmla="*/ 76199 h 114300"/>
              <a:gd name="T10" fmla="*/ 95249 w 381000"/>
              <a:gd name="T11" fmla="*/ 38099 h 114300"/>
              <a:gd name="T12" fmla="*/ 114299 w 381000"/>
              <a:gd name="T13" fmla="*/ 38099 h 114300"/>
              <a:gd name="T14" fmla="*/ 114299 w 381000"/>
              <a:gd name="T15" fmla="*/ 0 h 114300"/>
              <a:gd name="T16" fmla="*/ 114299 w 381000"/>
              <a:gd name="T17" fmla="*/ 38099 h 114300"/>
              <a:gd name="T18" fmla="*/ 95249 w 381000"/>
              <a:gd name="T19" fmla="*/ 38099 h 114300"/>
              <a:gd name="T20" fmla="*/ 95249 w 381000"/>
              <a:gd name="T21" fmla="*/ 76199 h 114300"/>
              <a:gd name="T22" fmla="*/ 114299 w 381000"/>
              <a:gd name="T23" fmla="*/ 76199 h 114300"/>
              <a:gd name="T24" fmla="*/ 114299 w 381000"/>
              <a:gd name="T25" fmla="*/ 38099 h 114300"/>
              <a:gd name="T26" fmla="*/ 380999 w 381000"/>
              <a:gd name="T27" fmla="*/ 38099 h 114300"/>
              <a:gd name="T28" fmla="*/ 114299 w 381000"/>
              <a:gd name="T29" fmla="*/ 38099 h 114300"/>
              <a:gd name="T30" fmla="*/ 114299 w 381000"/>
              <a:gd name="T31" fmla="*/ 76199 h 114300"/>
              <a:gd name="T32" fmla="*/ 380999 w 381000"/>
              <a:gd name="T33" fmla="*/ 76199 h 114300"/>
              <a:gd name="T34" fmla="*/ 380999 w 381000"/>
              <a:gd name="T35" fmla="*/ 38099 h 1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81000" h="114300">
                <a:moveTo>
                  <a:pt x="114299" y="0"/>
                </a:moveTo>
                <a:lnTo>
                  <a:pt x="0" y="57149"/>
                </a:lnTo>
                <a:lnTo>
                  <a:pt x="114299" y="114299"/>
                </a:lnTo>
                <a:lnTo>
                  <a:pt x="114299" y="76199"/>
                </a:lnTo>
                <a:lnTo>
                  <a:pt x="95249" y="76199"/>
                </a:lnTo>
                <a:lnTo>
                  <a:pt x="95249" y="38099"/>
                </a:lnTo>
                <a:lnTo>
                  <a:pt x="114299" y="38099"/>
                </a:lnTo>
                <a:lnTo>
                  <a:pt x="114299" y="0"/>
                </a:lnTo>
                <a:close/>
              </a:path>
              <a:path w="381000" h="114300">
                <a:moveTo>
                  <a:pt x="114299" y="38099"/>
                </a:moveTo>
                <a:lnTo>
                  <a:pt x="95249" y="38099"/>
                </a:lnTo>
                <a:lnTo>
                  <a:pt x="95249" y="76199"/>
                </a:lnTo>
                <a:lnTo>
                  <a:pt x="114299" y="76199"/>
                </a:lnTo>
                <a:lnTo>
                  <a:pt x="114299" y="38099"/>
                </a:lnTo>
                <a:close/>
              </a:path>
              <a:path w="381000" h="114300">
                <a:moveTo>
                  <a:pt x="380999" y="38099"/>
                </a:moveTo>
                <a:lnTo>
                  <a:pt x="114299" y="38099"/>
                </a:lnTo>
                <a:lnTo>
                  <a:pt x="114299" y="76199"/>
                </a:lnTo>
                <a:lnTo>
                  <a:pt x="380999" y="76199"/>
                </a:lnTo>
                <a:lnTo>
                  <a:pt x="380999" y="38099"/>
                </a:lnTo>
                <a:close/>
              </a:path>
            </a:pathLst>
          </a:custGeom>
          <a:solidFill>
            <a:srgbClr val="F79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object 33"/>
          <p:cNvSpPr>
            <a:spLocks noChangeArrowheads="1"/>
          </p:cNvSpPr>
          <p:nvPr/>
        </p:nvSpPr>
        <p:spPr bwMode="auto">
          <a:xfrm>
            <a:off x="5791805" y="3062913"/>
            <a:ext cx="314325" cy="840750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object 34"/>
          <p:cNvSpPr>
            <a:spLocks/>
          </p:cNvSpPr>
          <p:nvPr/>
        </p:nvSpPr>
        <p:spPr bwMode="auto">
          <a:xfrm>
            <a:off x="5910866" y="3091926"/>
            <a:ext cx="98425" cy="649812"/>
          </a:xfrm>
          <a:custGeom>
            <a:avLst/>
            <a:gdLst>
              <a:gd name="T0" fmla="*/ 38099 w 114300"/>
              <a:gd name="T1" fmla="*/ 876299 h 990600"/>
              <a:gd name="T2" fmla="*/ 0 w 114300"/>
              <a:gd name="T3" fmla="*/ 876299 h 990600"/>
              <a:gd name="T4" fmla="*/ 57149 w 114300"/>
              <a:gd name="T5" fmla="*/ 990599 h 990600"/>
              <a:gd name="T6" fmla="*/ 104774 w 114300"/>
              <a:gd name="T7" fmla="*/ 895349 h 990600"/>
              <a:gd name="T8" fmla="*/ 38099 w 114300"/>
              <a:gd name="T9" fmla="*/ 895349 h 990600"/>
              <a:gd name="T10" fmla="*/ 38099 w 114300"/>
              <a:gd name="T11" fmla="*/ 876299 h 990600"/>
              <a:gd name="T12" fmla="*/ 76199 w 114300"/>
              <a:gd name="T13" fmla="*/ 0 h 990600"/>
              <a:gd name="T14" fmla="*/ 38099 w 114300"/>
              <a:gd name="T15" fmla="*/ 0 h 990600"/>
              <a:gd name="T16" fmla="*/ 38099 w 114300"/>
              <a:gd name="T17" fmla="*/ 895349 h 990600"/>
              <a:gd name="T18" fmla="*/ 76199 w 114300"/>
              <a:gd name="T19" fmla="*/ 895349 h 990600"/>
              <a:gd name="T20" fmla="*/ 76199 w 114300"/>
              <a:gd name="T21" fmla="*/ 0 h 990600"/>
              <a:gd name="T22" fmla="*/ 114299 w 114300"/>
              <a:gd name="T23" fmla="*/ 876299 h 990600"/>
              <a:gd name="T24" fmla="*/ 76199 w 114300"/>
              <a:gd name="T25" fmla="*/ 876299 h 990600"/>
              <a:gd name="T26" fmla="*/ 76199 w 114300"/>
              <a:gd name="T27" fmla="*/ 895349 h 990600"/>
              <a:gd name="T28" fmla="*/ 104774 w 114300"/>
              <a:gd name="T29" fmla="*/ 895349 h 990600"/>
              <a:gd name="T30" fmla="*/ 114299 w 114300"/>
              <a:gd name="T31" fmla="*/ 876299 h 990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4300" h="990600">
                <a:moveTo>
                  <a:pt x="38099" y="876299"/>
                </a:moveTo>
                <a:lnTo>
                  <a:pt x="0" y="876299"/>
                </a:lnTo>
                <a:lnTo>
                  <a:pt x="57149" y="990599"/>
                </a:lnTo>
                <a:lnTo>
                  <a:pt x="104774" y="895349"/>
                </a:lnTo>
                <a:lnTo>
                  <a:pt x="38099" y="895349"/>
                </a:lnTo>
                <a:lnTo>
                  <a:pt x="38099" y="876299"/>
                </a:lnTo>
                <a:close/>
              </a:path>
              <a:path w="114300" h="990600">
                <a:moveTo>
                  <a:pt x="76199" y="0"/>
                </a:moveTo>
                <a:lnTo>
                  <a:pt x="38099" y="0"/>
                </a:lnTo>
                <a:lnTo>
                  <a:pt x="38099" y="895349"/>
                </a:lnTo>
                <a:lnTo>
                  <a:pt x="76199" y="895349"/>
                </a:lnTo>
                <a:lnTo>
                  <a:pt x="76199" y="0"/>
                </a:lnTo>
                <a:close/>
              </a:path>
              <a:path w="114300" h="990600">
                <a:moveTo>
                  <a:pt x="114299" y="876299"/>
                </a:moveTo>
                <a:lnTo>
                  <a:pt x="76199" y="876299"/>
                </a:lnTo>
                <a:lnTo>
                  <a:pt x="76199" y="895349"/>
                </a:lnTo>
                <a:lnTo>
                  <a:pt x="104774" y="895349"/>
                </a:lnTo>
                <a:lnTo>
                  <a:pt x="114299" y="876299"/>
                </a:lnTo>
                <a:close/>
              </a:path>
            </a:pathLst>
          </a:custGeom>
          <a:solidFill>
            <a:srgbClr val="F79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object 35"/>
          <p:cNvSpPr>
            <a:spLocks noChangeArrowheads="1"/>
          </p:cNvSpPr>
          <p:nvPr/>
        </p:nvSpPr>
        <p:spPr bwMode="auto">
          <a:xfrm>
            <a:off x="4953605" y="2827338"/>
            <a:ext cx="827087" cy="884238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" name="object 36"/>
          <p:cNvSpPr>
            <a:spLocks/>
          </p:cNvSpPr>
          <p:nvPr/>
        </p:nvSpPr>
        <p:spPr bwMode="auto">
          <a:xfrm>
            <a:off x="5053617" y="2960688"/>
            <a:ext cx="685800" cy="685800"/>
          </a:xfrm>
          <a:custGeom>
            <a:avLst/>
            <a:gdLst>
              <a:gd name="T0" fmla="*/ 647699 w 685800"/>
              <a:gd name="T1" fmla="*/ 342899 h 685800"/>
              <a:gd name="T2" fmla="*/ 647699 w 685800"/>
              <a:gd name="T3" fmla="*/ 685799 h 685800"/>
              <a:gd name="T4" fmla="*/ 685799 w 685800"/>
              <a:gd name="T5" fmla="*/ 685799 h 685800"/>
              <a:gd name="T6" fmla="*/ 685722 w 685800"/>
              <a:gd name="T7" fmla="*/ 361949 h 685800"/>
              <a:gd name="T8" fmla="*/ 666749 w 685800"/>
              <a:gd name="T9" fmla="*/ 361949 h 685800"/>
              <a:gd name="T10" fmla="*/ 647699 w 685800"/>
              <a:gd name="T11" fmla="*/ 342899 h 685800"/>
              <a:gd name="T12" fmla="*/ 76199 w 685800"/>
              <a:gd name="T13" fmla="*/ 95249 h 685800"/>
              <a:gd name="T14" fmla="*/ 38099 w 685800"/>
              <a:gd name="T15" fmla="*/ 95249 h 685800"/>
              <a:gd name="T16" fmla="*/ 38182 w 685800"/>
              <a:gd name="T17" fmla="*/ 344688 h 685800"/>
              <a:gd name="T18" fmla="*/ 44273 w 685800"/>
              <a:gd name="T19" fmla="*/ 356957 h 685800"/>
              <a:gd name="T20" fmla="*/ 57149 w 685800"/>
              <a:gd name="T21" fmla="*/ 361949 h 685800"/>
              <a:gd name="T22" fmla="*/ 647699 w 685800"/>
              <a:gd name="T23" fmla="*/ 361949 h 685800"/>
              <a:gd name="T24" fmla="*/ 647699 w 685800"/>
              <a:gd name="T25" fmla="*/ 342899 h 685800"/>
              <a:gd name="T26" fmla="*/ 76199 w 685800"/>
              <a:gd name="T27" fmla="*/ 342899 h 685800"/>
              <a:gd name="T28" fmla="*/ 57149 w 685800"/>
              <a:gd name="T29" fmla="*/ 323849 h 685800"/>
              <a:gd name="T30" fmla="*/ 76199 w 685800"/>
              <a:gd name="T31" fmla="*/ 323849 h 685800"/>
              <a:gd name="T32" fmla="*/ 76199 w 685800"/>
              <a:gd name="T33" fmla="*/ 95249 h 685800"/>
              <a:gd name="T34" fmla="*/ 666749 w 685800"/>
              <a:gd name="T35" fmla="*/ 323849 h 685800"/>
              <a:gd name="T36" fmla="*/ 76199 w 685800"/>
              <a:gd name="T37" fmla="*/ 323849 h 685800"/>
              <a:gd name="T38" fmla="*/ 76199 w 685800"/>
              <a:gd name="T39" fmla="*/ 342899 h 685800"/>
              <a:gd name="T40" fmla="*/ 647699 w 685800"/>
              <a:gd name="T41" fmla="*/ 342899 h 685800"/>
              <a:gd name="T42" fmla="*/ 666749 w 685800"/>
              <a:gd name="T43" fmla="*/ 361949 h 685800"/>
              <a:gd name="T44" fmla="*/ 685722 w 685800"/>
              <a:gd name="T45" fmla="*/ 361949 h 685800"/>
              <a:gd name="T46" fmla="*/ 685717 w 685800"/>
              <a:gd name="T47" fmla="*/ 341111 h 685800"/>
              <a:gd name="T48" fmla="*/ 679626 w 685800"/>
              <a:gd name="T49" fmla="*/ 328842 h 685800"/>
              <a:gd name="T50" fmla="*/ 666749 w 685800"/>
              <a:gd name="T51" fmla="*/ 323849 h 685800"/>
              <a:gd name="T52" fmla="*/ 76199 w 685800"/>
              <a:gd name="T53" fmla="*/ 323849 h 685800"/>
              <a:gd name="T54" fmla="*/ 57149 w 685800"/>
              <a:gd name="T55" fmla="*/ 323849 h 685800"/>
              <a:gd name="T56" fmla="*/ 76199 w 685800"/>
              <a:gd name="T57" fmla="*/ 342899 h 685800"/>
              <a:gd name="T58" fmla="*/ 76199 w 685800"/>
              <a:gd name="T59" fmla="*/ 323849 h 685800"/>
              <a:gd name="T60" fmla="*/ 57149 w 685800"/>
              <a:gd name="T61" fmla="*/ 0 h 685800"/>
              <a:gd name="T62" fmla="*/ 0 w 685800"/>
              <a:gd name="T63" fmla="*/ 114299 h 685800"/>
              <a:gd name="T64" fmla="*/ 38106 w 685800"/>
              <a:gd name="T65" fmla="*/ 114299 h 685800"/>
              <a:gd name="T66" fmla="*/ 38099 w 685800"/>
              <a:gd name="T67" fmla="*/ 95249 h 685800"/>
              <a:gd name="T68" fmla="*/ 104774 w 685800"/>
              <a:gd name="T69" fmla="*/ 95249 h 685800"/>
              <a:gd name="T70" fmla="*/ 57149 w 685800"/>
              <a:gd name="T71" fmla="*/ 0 h 685800"/>
              <a:gd name="T72" fmla="*/ 104774 w 685800"/>
              <a:gd name="T73" fmla="*/ 95249 h 685800"/>
              <a:gd name="T74" fmla="*/ 76199 w 685800"/>
              <a:gd name="T75" fmla="*/ 95249 h 685800"/>
              <a:gd name="T76" fmla="*/ 76199 w 685800"/>
              <a:gd name="T77" fmla="*/ 114299 h 685800"/>
              <a:gd name="T78" fmla="*/ 114299 w 685800"/>
              <a:gd name="T79" fmla="*/ 114299 h 685800"/>
              <a:gd name="T80" fmla="*/ 104774 w 685800"/>
              <a:gd name="T81" fmla="*/ 95249 h 685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85800" h="685800">
                <a:moveTo>
                  <a:pt x="647699" y="342899"/>
                </a:moveTo>
                <a:lnTo>
                  <a:pt x="647699" y="685799"/>
                </a:lnTo>
                <a:lnTo>
                  <a:pt x="685799" y="685799"/>
                </a:lnTo>
                <a:lnTo>
                  <a:pt x="685722" y="361949"/>
                </a:lnTo>
                <a:lnTo>
                  <a:pt x="666749" y="361949"/>
                </a:lnTo>
                <a:lnTo>
                  <a:pt x="647699" y="342899"/>
                </a:lnTo>
                <a:close/>
              </a:path>
              <a:path w="685800" h="685800">
                <a:moveTo>
                  <a:pt x="76199" y="95249"/>
                </a:moveTo>
                <a:lnTo>
                  <a:pt x="38099" y="95249"/>
                </a:lnTo>
                <a:lnTo>
                  <a:pt x="38182" y="344688"/>
                </a:lnTo>
                <a:lnTo>
                  <a:pt x="44273" y="356957"/>
                </a:lnTo>
                <a:lnTo>
                  <a:pt x="57149" y="361949"/>
                </a:lnTo>
                <a:lnTo>
                  <a:pt x="647699" y="361949"/>
                </a:lnTo>
                <a:lnTo>
                  <a:pt x="647699" y="342899"/>
                </a:lnTo>
                <a:lnTo>
                  <a:pt x="76199" y="342899"/>
                </a:lnTo>
                <a:lnTo>
                  <a:pt x="57149" y="323849"/>
                </a:lnTo>
                <a:lnTo>
                  <a:pt x="76199" y="323849"/>
                </a:lnTo>
                <a:lnTo>
                  <a:pt x="76199" y="95249"/>
                </a:lnTo>
                <a:close/>
              </a:path>
              <a:path w="685800" h="685800">
                <a:moveTo>
                  <a:pt x="666749" y="323849"/>
                </a:moveTo>
                <a:lnTo>
                  <a:pt x="76199" y="323849"/>
                </a:lnTo>
                <a:lnTo>
                  <a:pt x="76199" y="342899"/>
                </a:lnTo>
                <a:lnTo>
                  <a:pt x="647699" y="342899"/>
                </a:lnTo>
                <a:lnTo>
                  <a:pt x="666749" y="361949"/>
                </a:lnTo>
                <a:lnTo>
                  <a:pt x="685722" y="361949"/>
                </a:lnTo>
                <a:lnTo>
                  <a:pt x="685717" y="341111"/>
                </a:lnTo>
                <a:lnTo>
                  <a:pt x="679626" y="328842"/>
                </a:lnTo>
                <a:lnTo>
                  <a:pt x="666749" y="323849"/>
                </a:lnTo>
                <a:close/>
              </a:path>
              <a:path w="685800" h="685800">
                <a:moveTo>
                  <a:pt x="76199" y="323849"/>
                </a:moveTo>
                <a:lnTo>
                  <a:pt x="57149" y="323849"/>
                </a:lnTo>
                <a:lnTo>
                  <a:pt x="76199" y="342899"/>
                </a:lnTo>
                <a:lnTo>
                  <a:pt x="76199" y="323849"/>
                </a:lnTo>
                <a:close/>
              </a:path>
              <a:path w="685800" h="685800">
                <a:moveTo>
                  <a:pt x="57149" y="0"/>
                </a:moveTo>
                <a:lnTo>
                  <a:pt x="0" y="114299"/>
                </a:lnTo>
                <a:lnTo>
                  <a:pt x="38106" y="114299"/>
                </a:lnTo>
                <a:lnTo>
                  <a:pt x="38099" y="95249"/>
                </a:lnTo>
                <a:lnTo>
                  <a:pt x="104774" y="95249"/>
                </a:lnTo>
                <a:lnTo>
                  <a:pt x="57149" y="0"/>
                </a:lnTo>
                <a:close/>
              </a:path>
              <a:path w="685800" h="685800">
                <a:moveTo>
                  <a:pt x="104774" y="95249"/>
                </a:moveTo>
                <a:lnTo>
                  <a:pt x="76199" y="95249"/>
                </a:lnTo>
                <a:lnTo>
                  <a:pt x="76199" y="114299"/>
                </a:lnTo>
                <a:lnTo>
                  <a:pt x="114299" y="114299"/>
                </a:lnTo>
                <a:lnTo>
                  <a:pt x="104774" y="95249"/>
                </a:lnTo>
                <a:close/>
              </a:path>
            </a:pathLst>
          </a:custGeom>
          <a:solidFill>
            <a:srgbClr val="F795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spc="-30" dirty="0" smtClean="0"/>
              <a:t>e</a:t>
            </a:r>
            <a:r>
              <a:rPr lang="en-US" spc="-20" dirty="0" smtClean="0"/>
              <a:t>thods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of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spc="10" dirty="0" smtClean="0"/>
              <a:t>P</a:t>
            </a:r>
            <a:r>
              <a:rPr lang="en-US" spc="-20" dirty="0" smtClean="0"/>
              <a:t>lanning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46220" y="3016251"/>
            <a:ext cx="2987898" cy="12363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Objective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plans</a:t>
            </a:r>
          </a:p>
        </p:txBody>
      </p:sp>
      <p:sp>
        <p:nvSpPr>
          <p:cNvPr id="5" name="Oval 4"/>
          <p:cNvSpPr/>
          <p:nvPr/>
        </p:nvSpPr>
        <p:spPr>
          <a:xfrm>
            <a:off x="4286518" y="3016251"/>
            <a:ext cx="2987898" cy="12363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spc="-20" smtClean="0"/>
              <a:t>S</a:t>
            </a:r>
            <a:r>
              <a:rPr lang="en-US" b="1" spc="-50" smtClean="0"/>
              <a:t>t</a:t>
            </a:r>
            <a:r>
              <a:rPr lang="en-US" b="1" spc="-20" smtClean="0"/>
              <a:t>anding</a:t>
            </a:r>
            <a:r>
              <a:rPr lang="en-US" b="1" spc="-85" smtClean="0">
                <a:latin typeface="Times New Roman"/>
                <a:cs typeface="Times New Roman"/>
              </a:rPr>
              <a:t> </a:t>
            </a:r>
            <a:r>
              <a:rPr lang="en-US" b="1" spc="-20" smtClean="0"/>
              <a:t>plans</a:t>
            </a:r>
            <a:endParaRPr lang="en-US" b="1" spc="-20" dirty="0" smtClean="0"/>
          </a:p>
        </p:txBody>
      </p:sp>
      <p:sp>
        <p:nvSpPr>
          <p:cNvPr id="6" name="Oval 5"/>
          <p:cNvSpPr/>
          <p:nvPr/>
        </p:nvSpPr>
        <p:spPr>
          <a:xfrm>
            <a:off x="7426816" y="3102725"/>
            <a:ext cx="2987898" cy="12363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b="1" smtClean="0">
                <a:ea typeface="Calibri" panose="020F0502020204030204" pitchFamily="34" charset="0"/>
                <a:cs typeface="Calibri" panose="020F0502020204030204" pitchFamily="34" charset="0"/>
              </a:rPr>
              <a:t>Master</a:t>
            </a: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smtClean="0">
                <a:ea typeface="Calibri" panose="020F0502020204030204" pitchFamily="34" charset="0"/>
                <a:cs typeface="Calibri" panose="020F0502020204030204" pitchFamily="34" charset="0"/>
              </a:rPr>
              <a:t>plans</a:t>
            </a:r>
            <a:endParaRPr lang="en-US" altLang="en-US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033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-20" dirty="0" smtClean="0">
                <a:latin typeface="Calibri"/>
                <a:cs typeface="Calibri"/>
              </a:rPr>
              <a:t>Limi</a:t>
            </a:r>
            <a:r>
              <a:rPr lang="en-US" b="1" spc="-45" dirty="0" smtClean="0">
                <a:latin typeface="Calibri"/>
                <a:cs typeface="Calibri"/>
              </a:rPr>
              <a:t>t</a:t>
            </a:r>
            <a:r>
              <a:rPr lang="en-US" b="1" spc="-60" dirty="0" smtClean="0">
                <a:latin typeface="Calibri"/>
                <a:cs typeface="Calibri"/>
              </a:rPr>
              <a:t>a</a:t>
            </a:r>
            <a:r>
              <a:rPr lang="en-US" b="1" spc="-15" dirty="0" smtClean="0">
                <a:latin typeface="Calibri"/>
                <a:cs typeface="Calibri"/>
              </a:rPr>
              <a:t>tions</a:t>
            </a:r>
            <a:r>
              <a:rPr lang="en-US" b="1" spc="-90" dirty="0" smtClean="0">
                <a:latin typeface="Times New Roman"/>
                <a:cs typeface="Times New Roman"/>
              </a:rPr>
              <a:t> </a:t>
            </a:r>
            <a:r>
              <a:rPr lang="en-US" b="1" dirty="0" smtClean="0">
                <a:latin typeface="Calibri"/>
                <a:cs typeface="Calibri"/>
              </a:rPr>
              <a:t>of</a:t>
            </a:r>
            <a:r>
              <a:rPr lang="en-US" b="1" spc="-90" dirty="0" smtClean="0">
                <a:latin typeface="Times New Roman"/>
                <a:cs typeface="Times New Roman"/>
              </a:rPr>
              <a:t> </a:t>
            </a:r>
            <a:r>
              <a:rPr lang="en-US" b="1" spc="-25" dirty="0" smtClean="0">
                <a:latin typeface="Calibri"/>
                <a:cs typeface="Calibri"/>
              </a:rPr>
              <a:t>Planning</a:t>
            </a:r>
            <a:r>
              <a:rPr lang="en-US" dirty="0" smtClean="0">
                <a:latin typeface="Calibri"/>
                <a:cs typeface="Calibri"/>
              </a:rPr>
              <a:t/>
            </a:r>
            <a:br>
              <a:rPr lang="en-US" dirty="0" smtClean="0">
                <a:latin typeface="Calibri"/>
                <a:cs typeface="Calibri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4184561" cy="4351338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355600" indent="-3429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  <a:defRPr/>
            </a:pPr>
            <a:r>
              <a:rPr lang="en-US" dirty="0">
                <a:cs typeface="Calibri"/>
              </a:rPr>
              <a:t>I</a:t>
            </a:r>
            <a:r>
              <a:rPr lang="en-US" spc="-20" dirty="0">
                <a:cs typeface="Calibri"/>
              </a:rPr>
              <a:t>n</a:t>
            </a:r>
            <a:r>
              <a:rPr lang="en-US" spc="-5" dirty="0">
                <a:cs typeface="Calibri"/>
              </a:rPr>
              <a:t>f</a:t>
            </a:r>
            <a:r>
              <a:rPr lang="en-US" dirty="0">
                <a:cs typeface="Calibri"/>
              </a:rPr>
              <a:t>l</a:t>
            </a:r>
            <a:r>
              <a:rPr lang="en-US" spc="-50" dirty="0">
                <a:cs typeface="Calibri"/>
              </a:rPr>
              <a:t>e</a:t>
            </a:r>
            <a:r>
              <a:rPr lang="en-US" spc="-5" dirty="0">
                <a:cs typeface="Calibri"/>
              </a:rPr>
              <a:t>x</a:t>
            </a:r>
            <a:r>
              <a:rPr lang="en-US" dirty="0">
                <a:cs typeface="Calibri"/>
              </a:rPr>
              <a:t>i</a:t>
            </a:r>
            <a:r>
              <a:rPr lang="en-US" spc="-5" dirty="0">
                <a:cs typeface="Calibri"/>
              </a:rPr>
              <a:t>b</a:t>
            </a:r>
            <a:r>
              <a:rPr lang="en-US" dirty="0">
                <a:cs typeface="Calibri"/>
              </a:rPr>
              <a:t>ili</a:t>
            </a:r>
            <a:r>
              <a:rPr lang="en-US" spc="-10" dirty="0">
                <a:cs typeface="Calibri"/>
              </a:rPr>
              <a:t>ty</a:t>
            </a:r>
            <a:endParaRPr lang="en-US" dirty="0">
              <a:cs typeface="Calibri"/>
            </a:endParaRPr>
          </a:p>
          <a:p>
            <a:pPr fontAlgn="auto">
              <a:spcBef>
                <a:spcPts val="5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3200" dirty="0">
              <a:latin typeface="Times New Roman"/>
              <a:cs typeface="Times New Roman"/>
            </a:endParaRPr>
          </a:p>
          <a:p>
            <a:pPr marL="355600" indent="-3429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  <a:defRPr/>
            </a:pPr>
            <a:r>
              <a:rPr lang="en-US" spc="-5" dirty="0">
                <a:cs typeface="Calibri"/>
              </a:rPr>
              <a:t>L</a:t>
            </a:r>
            <a:r>
              <a:rPr lang="en-US" dirty="0">
                <a:cs typeface="Calibri"/>
              </a:rPr>
              <a:t>imi</a:t>
            </a:r>
            <a:r>
              <a:rPr lang="en-US" spc="-35" dirty="0">
                <a:cs typeface="Calibri"/>
              </a:rPr>
              <a:t>t</a:t>
            </a:r>
            <a:r>
              <a:rPr lang="en-US" spc="-25" dirty="0">
                <a:cs typeface="Calibri"/>
              </a:rPr>
              <a:t>a</a:t>
            </a:r>
            <a:r>
              <a:rPr lang="en-US" dirty="0">
                <a:cs typeface="Calibri"/>
              </a:rPr>
              <a:t>ti</a:t>
            </a:r>
            <a:r>
              <a:rPr lang="en-US" spc="-5" dirty="0">
                <a:cs typeface="Calibri"/>
              </a:rPr>
              <a:t>o</a:t>
            </a:r>
            <a:r>
              <a:rPr lang="en-US" dirty="0">
                <a:cs typeface="Calibri"/>
              </a:rPr>
              <a:t>n</a:t>
            </a:r>
            <a:r>
              <a:rPr lang="en-US" spc="-100" dirty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o</a:t>
            </a:r>
            <a:r>
              <a:rPr lang="en-US" dirty="0">
                <a:cs typeface="Calibri"/>
              </a:rPr>
              <a:t>f</a:t>
            </a:r>
            <a:r>
              <a:rPr lang="en-US" spc="-55" dirty="0">
                <a:latin typeface="Times New Roman"/>
                <a:cs typeface="Times New Roman"/>
              </a:rPr>
              <a:t> </a:t>
            </a:r>
            <a:r>
              <a:rPr lang="en-US" spc="-50" dirty="0">
                <a:cs typeface="Calibri"/>
              </a:rPr>
              <a:t>f</a:t>
            </a:r>
            <a:r>
              <a:rPr lang="en-US" spc="-20" dirty="0">
                <a:cs typeface="Calibri"/>
              </a:rPr>
              <a:t>o</a:t>
            </a:r>
            <a:r>
              <a:rPr lang="en-US" spc="-50" dirty="0">
                <a:cs typeface="Calibri"/>
              </a:rPr>
              <a:t>r</a:t>
            </a:r>
            <a:r>
              <a:rPr lang="en-US" spc="-15" dirty="0">
                <a:cs typeface="Calibri"/>
              </a:rPr>
              <a:t>e</a:t>
            </a:r>
            <a:r>
              <a:rPr lang="en-US" spc="-30" dirty="0">
                <a:cs typeface="Calibri"/>
              </a:rPr>
              <a:t>c</a:t>
            </a:r>
            <a:r>
              <a:rPr lang="en-US" dirty="0">
                <a:cs typeface="Calibri"/>
              </a:rPr>
              <a:t>a</a:t>
            </a:r>
            <a:r>
              <a:rPr lang="en-US" spc="-25" dirty="0">
                <a:cs typeface="Calibri"/>
              </a:rPr>
              <a:t>s</a:t>
            </a:r>
            <a:r>
              <a:rPr lang="en-US" dirty="0">
                <a:cs typeface="Calibri"/>
              </a:rPr>
              <a:t>ts</a:t>
            </a:r>
          </a:p>
          <a:p>
            <a:pPr fontAlgn="auto">
              <a:spcBef>
                <a:spcPts val="7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3200" dirty="0">
              <a:latin typeface="Times New Roman"/>
              <a:cs typeface="Times New Roman"/>
            </a:endParaRPr>
          </a:p>
          <a:p>
            <a:pPr marL="355600" indent="-3429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  <a:defRPr/>
            </a:pPr>
            <a:r>
              <a:rPr lang="en-US" dirty="0">
                <a:cs typeface="Calibri"/>
              </a:rPr>
              <a:t>U</a:t>
            </a:r>
            <a:r>
              <a:rPr lang="en-US" spc="-10" dirty="0">
                <a:cs typeface="Calibri"/>
              </a:rPr>
              <a:t>n</a:t>
            </a:r>
            <a:r>
              <a:rPr lang="en-US" spc="-5" dirty="0">
                <a:cs typeface="Calibri"/>
              </a:rPr>
              <a:t>su</a:t>
            </a:r>
            <a:r>
              <a:rPr lang="en-US" dirty="0">
                <a:cs typeface="Calibri"/>
              </a:rPr>
              <a:t>i</a:t>
            </a:r>
            <a:r>
              <a:rPr lang="en-US" spc="-30" dirty="0">
                <a:cs typeface="Calibri"/>
              </a:rPr>
              <a:t>t</a:t>
            </a:r>
            <a:r>
              <a:rPr lang="en-US" dirty="0">
                <a:cs typeface="Calibri"/>
              </a:rPr>
              <a:t>ability</a:t>
            </a:r>
          </a:p>
          <a:p>
            <a:pPr fontAlgn="auto">
              <a:spcBef>
                <a:spcPts val="5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3200" dirty="0">
              <a:latin typeface="Times New Roman"/>
              <a:cs typeface="Times New Roman"/>
            </a:endParaRPr>
          </a:p>
          <a:p>
            <a:pPr marL="355600" indent="-3429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  <a:defRPr/>
            </a:pPr>
            <a:r>
              <a:rPr lang="en-US" spc="-5" dirty="0">
                <a:cs typeface="Calibri"/>
              </a:rPr>
              <a:t>T</a:t>
            </a:r>
            <a:r>
              <a:rPr lang="en-US" dirty="0">
                <a:cs typeface="Calibri"/>
              </a:rPr>
              <a:t>i</a:t>
            </a:r>
            <a:r>
              <a:rPr lang="en-US" spc="-20" dirty="0">
                <a:cs typeface="Calibri"/>
              </a:rPr>
              <a:t>me</a:t>
            </a:r>
            <a:r>
              <a:rPr lang="en-US" spc="-70" dirty="0">
                <a:latin typeface="Times New Roman"/>
                <a:cs typeface="Times New Roman"/>
              </a:rPr>
              <a:t> </a:t>
            </a:r>
            <a:r>
              <a:rPr lang="en-US" spc="-35" dirty="0">
                <a:cs typeface="Calibri"/>
              </a:rPr>
              <a:t>c</a:t>
            </a:r>
            <a:r>
              <a:rPr lang="en-US" spc="-5" dirty="0">
                <a:cs typeface="Calibri"/>
              </a:rPr>
              <a:t>on</a:t>
            </a:r>
            <a:r>
              <a:rPr lang="en-US" spc="-10" dirty="0">
                <a:cs typeface="Calibri"/>
              </a:rPr>
              <a:t>s</a:t>
            </a:r>
            <a:r>
              <a:rPr lang="en-US" spc="-5" dirty="0">
                <a:cs typeface="Calibri"/>
              </a:rPr>
              <a:t>um</a:t>
            </a:r>
            <a:r>
              <a:rPr lang="en-US" dirty="0">
                <a:cs typeface="Calibri"/>
              </a:rPr>
              <a:t>i</a:t>
            </a:r>
            <a:r>
              <a:rPr lang="en-US" spc="-5" dirty="0">
                <a:cs typeface="Calibri"/>
              </a:rPr>
              <a:t>ng</a:t>
            </a:r>
            <a:endParaRPr lang="en-US" dirty="0">
              <a:cs typeface="Calibri"/>
            </a:endParaRPr>
          </a:p>
          <a:p>
            <a:pPr fontAlgn="auto">
              <a:spcBef>
                <a:spcPts val="8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3200" dirty="0">
              <a:latin typeface="Times New Roman"/>
              <a:cs typeface="Times New Roman"/>
            </a:endParaRPr>
          </a:p>
          <a:p>
            <a:pPr marL="355600" indent="-3429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  <a:defRPr/>
            </a:pPr>
            <a:r>
              <a:rPr lang="en-US" spc="-5" dirty="0">
                <a:cs typeface="Calibri"/>
              </a:rPr>
              <a:t>Co</a:t>
            </a:r>
            <a:r>
              <a:rPr lang="en-US" spc="-30" dirty="0">
                <a:cs typeface="Calibri"/>
              </a:rPr>
              <a:t>s</a:t>
            </a:r>
            <a:r>
              <a:rPr lang="en-US" dirty="0">
                <a:cs typeface="Calibri"/>
              </a:rPr>
              <a:t>tly</a:t>
            </a:r>
          </a:p>
          <a:p>
            <a:pPr fontAlgn="auto">
              <a:spcBef>
                <a:spcPts val="4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3200" dirty="0">
              <a:latin typeface="Times New Roman"/>
              <a:cs typeface="Times New Roman"/>
            </a:endParaRPr>
          </a:p>
          <a:p>
            <a:pPr marL="355600" indent="-3429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  <a:defRPr/>
            </a:pPr>
            <a:r>
              <a:rPr lang="en-US" spc="-20" dirty="0">
                <a:cs typeface="Calibri"/>
              </a:rPr>
              <a:t>Me</a:t>
            </a:r>
            <a:r>
              <a:rPr lang="en-US" spc="-35" dirty="0">
                <a:cs typeface="Calibri"/>
              </a:rPr>
              <a:t>nt</a:t>
            </a:r>
            <a:r>
              <a:rPr lang="en-US" dirty="0">
                <a:cs typeface="Calibri"/>
              </a:rPr>
              <a:t>al</a:t>
            </a:r>
            <a:r>
              <a:rPr lang="en-US" spc="-85" dirty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abili</a:t>
            </a:r>
            <a:r>
              <a:rPr lang="en-US" spc="-10" dirty="0">
                <a:cs typeface="Calibri"/>
              </a:rPr>
              <a:t>ty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65442" y="1585248"/>
            <a:ext cx="5464935" cy="48320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z="2800" spc="-70" dirty="0">
                <a:cs typeface="Calibri"/>
              </a:rPr>
              <a:t>F</a:t>
            </a:r>
            <a:r>
              <a:rPr lang="en-US" sz="2800" dirty="0">
                <a:cs typeface="Calibri"/>
              </a:rPr>
              <a:t>al</a:t>
            </a:r>
            <a:r>
              <a:rPr lang="en-US" sz="2800" spc="-5" dirty="0">
                <a:cs typeface="Calibri"/>
              </a:rPr>
              <a:t>s</a:t>
            </a:r>
            <a:r>
              <a:rPr lang="en-US" sz="2800" dirty="0">
                <a:cs typeface="Calibri"/>
              </a:rPr>
              <a:t>e</a:t>
            </a:r>
            <a:r>
              <a:rPr lang="en-US" sz="2800" spc="-85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cs typeface="Calibri"/>
              </a:rPr>
              <a:t>sens</a:t>
            </a:r>
            <a:r>
              <a:rPr lang="en-US" sz="2800" dirty="0">
                <a:cs typeface="Calibri"/>
              </a:rPr>
              <a:t>e</a:t>
            </a:r>
            <a:r>
              <a:rPr lang="en-US" sz="2800" spc="-10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cs typeface="Calibri"/>
              </a:rPr>
              <a:t>o</a:t>
            </a:r>
            <a:r>
              <a:rPr lang="en-US" sz="2800" dirty="0">
                <a:cs typeface="Calibri"/>
              </a:rPr>
              <a:t>f</a:t>
            </a:r>
            <a:r>
              <a:rPr lang="en-US" sz="2800" spc="-75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cs typeface="Calibri"/>
              </a:rPr>
              <a:t>secur</a:t>
            </a:r>
            <a:r>
              <a:rPr lang="en-US" sz="2800" dirty="0">
                <a:cs typeface="Calibri"/>
              </a:rPr>
              <a:t>ity</a:t>
            </a:r>
          </a:p>
          <a:p>
            <a:pPr fontAlgn="auto">
              <a:spcBef>
                <a:spcPts val="15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8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z="2800" spc="-5" dirty="0">
                <a:cs typeface="Calibri"/>
              </a:rPr>
              <a:t>De</a:t>
            </a:r>
            <a:r>
              <a:rPr lang="en-US" sz="2800" dirty="0">
                <a:cs typeface="Calibri"/>
              </a:rPr>
              <a:t>l</a:t>
            </a:r>
            <a:r>
              <a:rPr lang="en-US" sz="2800" spc="-45" dirty="0">
                <a:cs typeface="Calibri"/>
              </a:rPr>
              <a:t>a</a:t>
            </a:r>
            <a:r>
              <a:rPr lang="en-US" sz="2800" dirty="0">
                <a:cs typeface="Calibri"/>
              </a:rPr>
              <a:t>y</a:t>
            </a:r>
            <a:r>
              <a:rPr lang="en-US" sz="2800" spc="-9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cs typeface="Calibri"/>
              </a:rPr>
              <a:t>dur</a:t>
            </a:r>
            <a:r>
              <a:rPr lang="en-US" sz="2800" dirty="0">
                <a:cs typeface="Calibri"/>
              </a:rPr>
              <a:t>i</a:t>
            </a:r>
            <a:r>
              <a:rPr lang="en-US" sz="2800" spc="-5" dirty="0">
                <a:cs typeface="Calibri"/>
              </a:rPr>
              <a:t>n</a:t>
            </a:r>
            <a:r>
              <a:rPr lang="en-US" sz="2800" dirty="0">
                <a:cs typeface="Calibri"/>
              </a:rPr>
              <a:t>g</a:t>
            </a:r>
            <a:r>
              <a:rPr lang="en-US" sz="2800" spc="-85" dirty="0">
                <a:latin typeface="Times New Roman"/>
                <a:cs typeface="Times New Roman"/>
              </a:rPr>
              <a:t> </a:t>
            </a:r>
            <a:r>
              <a:rPr lang="en-US" sz="2800" dirty="0">
                <a:cs typeface="Calibri"/>
              </a:rPr>
              <a:t>eme</a:t>
            </a:r>
            <a:r>
              <a:rPr lang="en-US" sz="2800" spc="-40" dirty="0">
                <a:cs typeface="Calibri"/>
              </a:rPr>
              <a:t>r</a:t>
            </a:r>
            <a:r>
              <a:rPr lang="en-US" sz="2800" spc="-30" dirty="0">
                <a:cs typeface="Calibri"/>
              </a:rPr>
              <a:t>g</a:t>
            </a:r>
            <a:r>
              <a:rPr lang="en-US" sz="2800" dirty="0">
                <a:cs typeface="Calibri"/>
              </a:rPr>
              <a:t>ency</a:t>
            </a:r>
            <a:r>
              <a:rPr lang="en-US" sz="2800" spc="-90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cs typeface="Calibri"/>
              </a:rPr>
              <a:t>per</a:t>
            </a:r>
            <a:r>
              <a:rPr lang="en-US" sz="2800" spc="5" dirty="0">
                <a:cs typeface="Calibri"/>
              </a:rPr>
              <a:t>i</a:t>
            </a:r>
            <a:r>
              <a:rPr lang="en-US" sz="2800" spc="-5" dirty="0">
                <a:cs typeface="Calibri"/>
              </a:rPr>
              <a:t>od</a:t>
            </a:r>
            <a:endParaRPr lang="en-US" sz="2800" dirty="0">
              <a:cs typeface="Calibri"/>
            </a:endParaRPr>
          </a:p>
          <a:p>
            <a:pPr fontAlgn="auto">
              <a:spcBef>
                <a:spcPts val="17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8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z="2800" spc="-5" dirty="0">
                <a:cs typeface="Calibri"/>
              </a:rPr>
              <a:t>Cap</a:t>
            </a:r>
            <a:r>
              <a:rPr lang="en-US" sz="2800" dirty="0">
                <a:cs typeface="Calibri"/>
              </a:rPr>
              <a:t>i</a:t>
            </a:r>
            <a:r>
              <a:rPr lang="en-US" sz="2800" spc="-35" dirty="0">
                <a:cs typeface="Calibri"/>
              </a:rPr>
              <a:t>t</a:t>
            </a:r>
            <a:r>
              <a:rPr lang="en-US" sz="2800" dirty="0">
                <a:cs typeface="Calibri"/>
              </a:rPr>
              <a:t>al</a:t>
            </a:r>
            <a:r>
              <a:rPr lang="en-US" sz="2800" spc="-75" dirty="0">
                <a:latin typeface="Times New Roman"/>
                <a:cs typeface="Times New Roman"/>
              </a:rPr>
              <a:t> </a:t>
            </a:r>
            <a:r>
              <a:rPr lang="en-US" sz="2800" dirty="0">
                <a:cs typeface="Calibri"/>
              </a:rPr>
              <a:t>I</a:t>
            </a:r>
            <a:r>
              <a:rPr lang="en-US" sz="2800" spc="-50" dirty="0">
                <a:cs typeface="Calibri"/>
              </a:rPr>
              <a:t>n</a:t>
            </a:r>
            <a:r>
              <a:rPr lang="en-US" sz="2800" spc="-30" dirty="0">
                <a:cs typeface="Calibri"/>
              </a:rPr>
              <a:t>v</a:t>
            </a:r>
            <a:r>
              <a:rPr lang="en-US" sz="2800" dirty="0">
                <a:cs typeface="Calibri"/>
              </a:rPr>
              <a:t>e</a:t>
            </a:r>
            <a:r>
              <a:rPr lang="en-US" sz="2800" spc="-30" dirty="0">
                <a:cs typeface="Calibri"/>
              </a:rPr>
              <a:t>s</a:t>
            </a:r>
            <a:r>
              <a:rPr lang="en-US" sz="2800" dirty="0">
                <a:cs typeface="Calibri"/>
              </a:rPr>
              <a:t>tme</a:t>
            </a:r>
            <a:r>
              <a:rPr lang="en-US" sz="2800" spc="-35" dirty="0">
                <a:cs typeface="Calibri"/>
              </a:rPr>
              <a:t>n</a:t>
            </a:r>
            <a:r>
              <a:rPr lang="en-US" sz="2800" dirty="0">
                <a:cs typeface="Calibri"/>
              </a:rPr>
              <a:t>t</a:t>
            </a:r>
          </a:p>
          <a:p>
            <a:pPr fontAlgn="auto">
              <a:spcBef>
                <a:spcPts val="15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8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z="2800" spc="-50" dirty="0">
                <a:cs typeface="Calibri"/>
              </a:rPr>
              <a:t>P</a:t>
            </a:r>
            <a:r>
              <a:rPr lang="en-US" sz="2800" spc="-5" dirty="0">
                <a:cs typeface="Calibri"/>
              </a:rPr>
              <a:t>o</a:t>
            </a:r>
            <a:r>
              <a:rPr lang="en-US" sz="2800" dirty="0">
                <a:cs typeface="Calibri"/>
              </a:rPr>
              <a:t>liti</a:t>
            </a:r>
            <a:r>
              <a:rPr lang="en-US" sz="2800" spc="-20" dirty="0">
                <a:cs typeface="Calibri"/>
              </a:rPr>
              <a:t>c</a:t>
            </a:r>
            <a:r>
              <a:rPr lang="en-US" sz="2800" dirty="0">
                <a:cs typeface="Calibri"/>
              </a:rPr>
              <a:t>al</a:t>
            </a:r>
            <a:r>
              <a:rPr lang="en-US" sz="2800" spc="-75" dirty="0">
                <a:latin typeface="Times New Roman"/>
                <a:cs typeface="Times New Roman"/>
              </a:rPr>
              <a:t> </a:t>
            </a:r>
            <a:r>
              <a:rPr lang="en-US" sz="2800" dirty="0">
                <a:cs typeface="Calibri"/>
              </a:rPr>
              <a:t>clim</a:t>
            </a:r>
            <a:r>
              <a:rPr lang="en-US" sz="2800" spc="-25" dirty="0">
                <a:cs typeface="Calibri"/>
              </a:rPr>
              <a:t>at</a:t>
            </a:r>
            <a:r>
              <a:rPr lang="en-US" sz="2800" dirty="0">
                <a:cs typeface="Calibri"/>
              </a:rPr>
              <a:t>e</a:t>
            </a:r>
          </a:p>
          <a:p>
            <a:pPr fontAlgn="auto">
              <a:spcBef>
                <a:spcPts val="17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8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z="2800" spc="-155" dirty="0">
                <a:cs typeface="Calibri"/>
              </a:rPr>
              <a:t>T</a:t>
            </a:r>
            <a:r>
              <a:rPr lang="en-US" sz="2800" spc="-50" dirty="0">
                <a:cs typeface="Calibri"/>
              </a:rPr>
              <a:t>r</a:t>
            </a:r>
            <a:r>
              <a:rPr lang="en-US" sz="2800" dirty="0">
                <a:cs typeface="Calibri"/>
              </a:rPr>
              <a:t>ade</a:t>
            </a:r>
            <a:r>
              <a:rPr lang="en-US" sz="2800" spc="-114" dirty="0">
                <a:latin typeface="Times New Roman"/>
                <a:cs typeface="Times New Roman"/>
              </a:rPr>
              <a:t> </a:t>
            </a:r>
            <a:r>
              <a:rPr lang="en-US" sz="2800" spc="-5" dirty="0">
                <a:cs typeface="Calibri"/>
              </a:rPr>
              <a:t>un</a:t>
            </a:r>
            <a:r>
              <a:rPr lang="en-US" sz="2800" dirty="0">
                <a:cs typeface="Calibri"/>
              </a:rPr>
              <a:t>i</a:t>
            </a:r>
            <a:r>
              <a:rPr lang="en-US" sz="2800" spc="-5" dirty="0">
                <a:cs typeface="Calibri"/>
              </a:rPr>
              <a:t>ons</a:t>
            </a:r>
            <a:endParaRPr lang="en-US" sz="2800" dirty="0">
              <a:cs typeface="Calibri"/>
            </a:endParaRPr>
          </a:p>
          <a:p>
            <a:pPr fontAlgn="auto">
              <a:spcBef>
                <a:spcPts val="15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8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z="2800" spc="-225" dirty="0">
                <a:cs typeface="Calibri"/>
              </a:rPr>
              <a:t>T</a:t>
            </a:r>
            <a:r>
              <a:rPr lang="en-US" sz="2800" dirty="0">
                <a:cs typeface="Calibri"/>
              </a:rPr>
              <a:t>echno</a:t>
            </a:r>
            <a:r>
              <a:rPr lang="en-US" sz="2800" spc="-10" dirty="0">
                <a:cs typeface="Calibri"/>
              </a:rPr>
              <a:t>l</a:t>
            </a:r>
            <a:r>
              <a:rPr lang="en-US" sz="2800" spc="-5" dirty="0">
                <a:cs typeface="Calibri"/>
              </a:rPr>
              <a:t>og</a:t>
            </a:r>
            <a:r>
              <a:rPr lang="en-US" sz="2800" dirty="0">
                <a:cs typeface="Calibri"/>
              </a:rPr>
              <a:t>i</a:t>
            </a:r>
            <a:r>
              <a:rPr lang="en-US" sz="2800" spc="-30" dirty="0">
                <a:cs typeface="Calibri"/>
              </a:rPr>
              <a:t>c</a:t>
            </a:r>
            <a:r>
              <a:rPr lang="en-US" sz="2800" dirty="0">
                <a:cs typeface="Calibri"/>
              </a:rPr>
              <a:t>al</a:t>
            </a:r>
            <a:r>
              <a:rPr lang="en-US" sz="2800" spc="-95" dirty="0">
                <a:latin typeface="Times New Roman"/>
                <a:cs typeface="Times New Roman"/>
              </a:rPr>
              <a:t> </a:t>
            </a:r>
            <a:r>
              <a:rPr lang="en-US" sz="2800" dirty="0">
                <a:cs typeface="Calibri"/>
              </a:rPr>
              <a:t>chan</a:t>
            </a:r>
            <a:r>
              <a:rPr lang="en-US" sz="2800" spc="-25" dirty="0">
                <a:cs typeface="Calibri"/>
              </a:rPr>
              <a:t>g</a:t>
            </a:r>
            <a:r>
              <a:rPr lang="en-US" sz="2800" dirty="0">
                <a:cs typeface="Calibri"/>
              </a:rPr>
              <a:t>es</a:t>
            </a:r>
          </a:p>
        </p:txBody>
      </p:sp>
    </p:spTree>
    <p:extLst>
      <p:ext uri="{BB962C8B-B14F-4D97-AF65-F5344CB8AC3E}">
        <p14:creationId xmlns:p14="http://schemas.microsoft.com/office/powerpoint/2010/main" val="4225385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30" dirty="0" smtClean="0"/>
              <a:t>Ob</a:t>
            </a:r>
            <a:r>
              <a:rPr lang="en-US" spc="-50" dirty="0" smtClean="0"/>
              <a:t>st</a:t>
            </a:r>
            <a:r>
              <a:rPr lang="en-US" dirty="0" smtClean="0"/>
              <a:t>acles</a:t>
            </a:r>
            <a:r>
              <a:rPr lang="en-US" spc="-110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of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spc="-25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4200" indent="-5715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584835" algn="l"/>
              </a:tabLst>
              <a:defRPr/>
            </a:pPr>
            <a:r>
              <a:rPr lang="en-US" dirty="0">
                <a:cs typeface="Calibri"/>
              </a:rPr>
              <a:t>Un</a:t>
            </a:r>
            <a:r>
              <a:rPr lang="en-US" spc="-50" dirty="0">
                <a:cs typeface="Calibri"/>
              </a:rPr>
              <a:t>r</a:t>
            </a:r>
            <a:r>
              <a:rPr lang="en-US" dirty="0">
                <a:cs typeface="Calibri"/>
              </a:rPr>
              <a:t>elia</a:t>
            </a:r>
            <a:r>
              <a:rPr lang="en-US" spc="-15" dirty="0">
                <a:cs typeface="Calibri"/>
              </a:rPr>
              <a:t>b</a:t>
            </a:r>
            <a:r>
              <a:rPr lang="en-US" dirty="0">
                <a:cs typeface="Calibri"/>
              </a:rPr>
              <a:t>i</a:t>
            </a:r>
            <a:r>
              <a:rPr lang="en-US" spc="-10" dirty="0">
                <a:cs typeface="Calibri"/>
              </a:rPr>
              <a:t>l</a:t>
            </a:r>
            <a:r>
              <a:rPr lang="en-US" dirty="0">
                <a:cs typeface="Calibri"/>
              </a:rPr>
              <a:t>i</a:t>
            </a:r>
            <a:r>
              <a:rPr lang="en-US" spc="-10" dirty="0">
                <a:cs typeface="Calibri"/>
              </a:rPr>
              <a:t>t</a:t>
            </a:r>
            <a:r>
              <a:rPr lang="en-US" dirty="0">
                <a:cs typeface="Calibri"/>
              </a:rPr>
              <a:t>y</a:t>
            </a:r>
            <a:r>
              <a:rPr lang="en-US" spc="-55" dirty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o</a:t>
            </a:r>
            <a:r>
              <a:rPr lang="en-US" dirty="0">
                <a:cs typeface="Calibri"/>
              </a:rPr>
              <a:t>f</a:t>
            </a:r>
            <a:r>
              <a:rPr lang="en-US" spc="-85" dirty="0">
                <a:latin typeface="Times New Roman"/>
                <a:cs typeface="Times New Roman"/>
              </a:rPr>
              <a:t> </a:t>
            </a:r>
            <a:r>
              <a:rPr lang="en-US" spc="-80" dirty="0">
                <a:cs typeface="Calibri"/>
              </a:rPr>
              <a:t>f</a:t>
            </a:r>
            <a:r>
              <a:rPr lang="en-US" spc="-5" dirty="0">
                <a:cs typeface="Calibri"/>
              </a:rPr>
              <a:t>o</a:t>
            </a:r>
            <a:r>
              <a:rPr lang="en-US" spc="-35" dirty="0">
                <a:cs typeface="Calibri"/>
              </a:rPr>
              <a:t>r</a:t>
            </a:r>
            <a:r>
              <a:rPr lang="en-US" dirty="0">
                <a:cs typeface="Calibri"/>
              </a:rPr>
              <a:t>e</a:t>
            </a:r>
            <a:r>
              <a:rPr lang="en-US" spc="-25" dirty="0">
                <a:cs typeface="Calibri"/>
              </a:rPr>
              <a:t>c</a:t>
            </a:r>
            <a:r>
              <a:rPr lang="en-US" dirty="0">
                <a:cs typeface="Calibri"/>
              </a:rPr>
              <a:t>a</a:t>
            </a:r>
            <a:r>
              <a:rPr lang="en-US" spc="-40" dirty="0">
                <a:cs typeface="Calibri"/>
              </a:rPr>
              <a:t>s</a:t>
            </a:r>
            <a:r>
              <a:rPr lang="en-US" dirty="0">
                <a:cs typeface="Calibri"/>
              </a:rPr>
              <a:t>ts</a:t>
            </a:r>
          </a:p>
          <a:p>
            <a:pPr fontAlgn="auto">
              <a:spcBef>
                <a:spcPts val="45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3200" dirty="0">
              <a:latin typeface="Times New Roman"/>
              <a:cs typeface="Times New Roman"/>
            </a:endParaRPr>
          </a:p>
          <a:p>
            <a:pPr marL="584200" indent="-5715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584835" algn="l"/>
              </a:tabLst>
              <a:defRPr/>
            </a:pPr>
            <a:r>
              <a:rPr lang="en-US" spc="-65" dirty="0">
                <a:cs typeface="Calibri"/>
              </a:rPr>
              <a:t>R</a:t>
            </a:r>
            <a:r>
              <a:rPr lang="en-US" dirty="0">
                <a:cs typeface="Calibri"/>
              </a:rPr>
              <a:t>ecur</a:t>
            </a:r>
            <a:r>
              <a:rPr lang="en-US" spc="-45" dirty="0">
                <a:cs typeface="Calibri"/>
              </a:rPr>
              <a:t>r</a:t>
            </a:r>
            <a:r>
              <a:rPr lang="en-US" dirty="0">
                <a:cs typeface="Calibri"/>
              </a:rPr>
              <a:t>ence</a:t>
            </a:r>
            <a:r>
              <a:rPr lang="en-US" spc="-125" dirty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o</a:t>
            </a:r>
            <a:r>
              <a:rPr lang="en-US" dirty="0">
                <a:cs typeface="Calibri"/>
              </a:rPr>
              <a:t>f</a:t>
            </a:r>
            <a:r>
              <a:rPr lang="en-US" spc="-80" dirty="0">
                <a:latin typeface="Times New Roman"/>
                <a:cs typeface="Times New Roman"/>
              </a:rPr>
              <a:t> </a:t>
            </a:r>
            <a:r>
              <a:rPr lang="en-US" spc="-10" dirty="0">
                <a:cs typeface="Calibri"/>
              </a:rPr>
              <a:t>s</a:t>
            </a:r>
            <a:r>
              <a:rPr lang="en-US" dirty="0">
                <a:cs typeface="Calibri"/>
              </a:rPr>
              <a:t>ame</a:t>
            </a:r>
            <a:r>
              <a:rPr lang="en-US" spc="-75" dirty="0">
                <a:latin typeface="Times New Roman"/>
                <a:cs typeface="Times New Roman"/>
              </a:rPr>
              <a:t> </a:t>
            </a:r>
            <a:r>
              <a:rPr lang="en-US" spc="-15" dirty="0">
                <a:cs typeface="Calibri"/>
              </a:rPr>
              <a:t>t</a:t>
            </a:r>
            <a:r>
              <a:rPr lang="en-US" dirty="0">
                <a:cs typeface="Calibri"/>
              </a:rPr>
              <a:t>ype</a:t>
            </a:r>
            <a:r>
              <a:rPr lang="en-US" spc="-80" dirty="0">
                <a:latin typeface="Times New Roman"/>
                <a:cs typeface="Times New Roman"/>
              </a:rPr>
              <a:t> </a:t>
            </a:r>
            <a:r>
              <a:rPr lang="en-US" spc="5" dirty="0">
                <a:cs typeface="Calibri"/>
              </a:rPr>
              <a:t>o</a:t>
            </a:r>
            <a:r>
              <a:rPr lang="en-US" dirty="0">
                <a:cs typeface="Calibri"/>
              </a:rPr>
              <a:t>f</a:t>
            </a:r>
            <a:r>
              <a:rPr lang="en-US" spc="-80" dirty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p</a:t>
            </a:r>
            <a:r>
              <a:rPr lang="en-US" spc="-50" dirty="0">
                <a:cs typeface="Calibri"/>
              </a:rPr>
              <a:t>r</a:t>
            </a:r>
            <a:r>
              <a:rPr lang="en-US" spc="-5" dirty="0">
                <a:cs typeface="Calibri"/>
              </a:rPr>
              <a:t>ob</a:t>
            </a:r>
            <a:r>
              <a:rPr lang="en-US" dirty="0">
                <a:cs typeface="Calibri"/>
              </a:rPr>
              <a:t>lems</a:t>
            </a:r>
          </a:p>
          <a:p>
            <a:pPr fontAlgn="auto">
              <a:spcBef>
                <a:spcPts val="47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3200" dirty="0">
              <a:latin typeface="Times New Roman"/>
              <a:cs typeface="Times New Roman"/>
            </a:endParaRPr>
          </a:p>
          <a:p>
            <a:pPr marL="584200" indent="-5715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584835" algn="l"/>
              </a:tabLst>
              <a:defRPr/>
            </a:pPr>
            <a:r>
              <a:rPr lang="en-US" spc="-5" dirty="0">
                <a:cs typeface="Calibri"/>
              </a:rPr>
              <a:t>Expens</a:t>
            </a:r>
            <a:r>
              <a:rPr lang="en-US" spc="-10" dirty="0">
                <a:cs typeface="Calibri"/>
              </a:rPr>
              <a:t>i</a:t>
            </a:r>
            <a:r>
              <a:rPr lang="en-US" spc="-35" dirty="0">
                <a:cs typeface="Calibri"/>
              </a:rPr>
              <a:t>v</a:t>
            </a:r>
            <a:r>
              <a:rPr lang="en-US" dirty="0">
                <a:cs typeface="Calibri"/>
              </a:rPr>
              <a:t>e</a:t>
            </a:r>
          </a:p>
          <a:p>
            <a:pPr fontAlgn="auto">
              <a:spcBef>
                <a:spcPts val="47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3200" dirty="0">
              <a:latin typeface="Times New Roman"/>
              <a:cs typeface="Times New Roman"/>
            </a:endParaRPr>
          </a:p>
          <a:p>
            <a:pPr marL="584200" indent="-5715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584835" algn="l"/>
              </a:tabLst>
              <a:defRPr/>
            </a:pPr>
            <a:r>
              <a:rPr lang="en-US" spc="-5" dirty="0">
                <a:cs typeface="Calibri"/>
              </a:rPr>
              <a:t>Los</a:t>
            </a:r>
            <a:r>
              <a:rPr lang="en-US" dirty="0">
                <a:cs typeface="Calibri"/>
              </a:rPr>
              <a:t>s</a:t>
            </a:r>
            <a:r>
              <a:rPr lang="en-US" spc="-95" dirty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o</a:t>
            </a:r>
            <a:r>
              <a:rPr lang="en-US" dirty="0">
                <a:cs typeface="Calibri"/>
              </a:rPr>
              <a:t>f</a:t>
            </a:r>
            <a:r>
              <a:rPr lang="en-US" spc="-85" dirty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i</a:t>
            </a:r>
            <a:r>
              <a:rPr lang="en-US" spc="-5" dirty="0">
                <a:cs typeface="Calibri"/>
              </a:rPr>
              <a:t>n</a:t>
            </a:r>
            <a:r>
              <a:rPr lang="en-US" spc="-15" dirty="0">
                <a:cs typeface="Calibri"/>
              </a:rPr>
              <a:t>i</a:t>
            </a:r>
            <a:r>
              <a:rPr lang="en-US" dirty="0">
                <a:cs typeface="Calibri"/>
              </a:rPr>
              <a:t>t</a:t>
            </a:r>
            <a:r>
              <a:rPr lang="en-US" spc="-15" dirty="0">
                <a:cs typeface="Calibri"/>
              </a:rPr>
              <a:t>i</a:t>
            </a:r>
            <a:r>
              <a:rPr lang="en-US" spc="-25" dirty="0">
                <a:cs typeface="Calibri"/>
              </a:rPr>
              <a:t>a</a:t>
            </a:r>
            <a:r>
              <a:rPr lang="en-US" dirty="0">
                <a:cs typeface="Calibri"/>
              </a:rPr>
              <a:t>t</a:t>
            </a:r>
            <a:r>
              <a:rPr lang="en-US" spc="-15" dirty="0">
                <a:cs typeface="Calibri"/>
              </a:rPr>
              <a:t>i</a:t>
            </a:r>
            <a:r>
              <a:rPr lang="en-US" spc="-35" dirty="0">
                <a:cs typeface="Calibri"/>
              </a:rPr>
              <a:t>v</a:t>
            </a:r>
            <a:r>
              <a:rPr lang="en-US" dirty="0">
                <a:cs typeface="Calibri"/>
              </a:rPr>
              <a:t>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67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12586" y="2967335"/>
            <a:ext cx="3166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Thank you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619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3610"/>
            <a:ext cx="10515600" cy="1325563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     Planning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essential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every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walk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life.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every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person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frame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plan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recede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his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activities.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plan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period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short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long.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foremost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function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management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/>
          </a:p>
          <a:p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    Effective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facilitates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early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achievement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objectives,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depends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upon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efficiency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planner.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planner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develop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his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efficiency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preparing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himself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face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functional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developments.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6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5" dirty="0" smtClean="0"/>
              <a:t>Meanin</a:t>
            </a:r>
            <a:r>
              <a:rPr lang="en-US" spc="-20" dirty="0" smtClean="0"/>
              <a:t>g</a:t>
            </a:r>
            <a:r>
              <a:rPr lang="en-US" spc="-75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of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spc="-25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      Planning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intellectual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thinking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resorted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deicide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action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helps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achieve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predetermined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objectives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organization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future.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Separate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plans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prepared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various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departments,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top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executives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organization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take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steps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ordinate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various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departmental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plans.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5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smtClean="0"/>
              <a:t>D</a:t>
            </a:r>
            <a:r>
              <a:rPr lang="en-US" spc="-25" dirty="0" smtClean="0"/>
              <a:t>e</a:t>
            </a:r>
            <a:r>
              <a:rPr lang="en-US" spc="-20" dirty="0" smtClean="0"/>
              <a:t>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        There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various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definitions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various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eminent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writers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field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management.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nut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shell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Terry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rightly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said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“Planning is 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selecting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relating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facts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making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assumptions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regarding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future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visualization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formulations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proposed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activities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believed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necessary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achieve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desired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results.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11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smtClean="0">
                <a:latin typeface="Calibri"/>
                <a:cs typeface="Calibri"/>
              </a:rPr>
              <a:t>Cha</a:t>
            </a:r>
            <a:r>
              <a:rPr lang="en-US" spc="-80" dirty="0" smtClean="0">
                <a:latin typeface="Calibri"/>
                <a:cs typeface="Calibri"/>
              </a:rPr>
              <a:t>r</a:t>
            </a:r>
            <a:r>
              <a:rPr lang="en-US" spc="-20" dirty="0" smtClean="0">
                <a:latin typeface="Calibri"/>
                <a:cs typeface="Calibri"/>
              </a:rPr>
              <a:t>ac</a:t>
            </a:r>
            <a:r>
              <a:rPr lang="en-US" spc="-60" dirty="0" smtClean="0">
                <a:latin typeface="Calibri"/>
                <a:cs typeface="Calibri"/>
              </a:rPr>
              <a:t>t</a:t>
            </a:r>
            <a:r>
              <a:rPr lang="en-US" spc="-5" dirty="0" smtClean="0">
                <a:latin typeface="Calibri"/>
                <a:cs typeface="Calibri"/>
              </a:rPr>
              <a:t>eri</a:t>
            </a:r>
            <a:r>
              <a:rPr lang="en-US" spc="-20" dirty="0" smtClean="0">
                <a:latin typeface="Calibri"/>
                <a:cs typeface="Calibri"/>
              </a:rPr>
              <a:t>s</a:t>
            </a:r>
            <a:r>
              <a:rPr lang="en-US" spc="-15" dirty="0" smtClean="0">
                <a:latin typeface="Calibri"/>
                <a:cs typeface="Calibri"/>
              </a:rPr>
              <a:t>tics</a:t>
            </a:r>
            <a:r>
              <a:rPr lang="en-US" b="1" spc="-11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of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spc="-25" dirty="0" smtClean="0">
                <a:latin typeface="Calibri"/>
                <a:cs typeface="Calibri"/>
              </a:rPr>
              <a:t>Planning</a:t>
            </a:r>
            <a:r>
              <a:rPr lang="en-US" dirty="0" smtClean="0">
                <a:latin typeface="Calibri"/>
                <a:cs typeface="Calibri"/>
              </a:rPr>
              <a:t/>
            </a:r>
            <a:br>
              <a:rPr lang="en-US" dirty="0" smtClean="0">
                <a:latin typeface="Calibri"/>
                <a:cs typeface="Calibri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4784"/>
            <a:ext cx="10515600" cy="5293216"/>
          </a:xfrm>
        </p:spPr>
        <p:txBody>
          <a:bodyPr>
            <a:normAutofit/>
          </a:bodyPr>
          <a:lstStyle/>
          <a:p>
            <a:pPr marL="12700" indent="0">
              <a:spcBef>
                <a:spcPts val="0"/>
              </a:spcBef>
              <a:buClr>
                <a:srgbClr val="FFFFFF"/>
              </a:buClr>
              <a:buNone/>
              <a:tabLst>
                <a:tab pos="355600" algn="l"/>
              </a:tabLst>
              <a:defRPr/>
            </a:pPr>
            <a:r>
              <a:rPr lang="en-US" sz="2600" dirty="0" smtClean="0">
                <a:cs typeface="Calibri"/>
              </a:rPr>
              <a:t>P</a:t>
            </a:r>
            <a:r>
              <a:rPr lang="en-US" sz="2600" spc="-10" dirty="0" smtClean="0">
                <a:cs typeface="Calibri"/>
              </a:rPr>
              <a:t>l</a:t>
            </a:r>
            <a:r>
              <a:rPr lang="en-US" sz="2600" dirty="0" smtClean="0">
                <a:cs typeface="Calibri"/>
              </a:rPr>
              <a:t>anni</a:t>
            </a:r>
            <a:r>
              <a:rPr lang="en-US" sz="2600" spc="-5" dirty="0" smtClean="0">
                <a:cs typeface="Calibri"/>
              </a:rPr>
              <a:t>n</a:t>
            </a:r>
            <a:r>
              <a:rPr lang="en-US" sz="2600" dirty="0" smtClean="0">
                <a:cs typeface="Calibri"/>
              </a:rPr>
              <a:t>g</a:t>
            </a:r>
            <a:r>
              <a:rPr lang="en-US" sz="2600" spc="-65" dirty="0" smtClean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is</a:t>
            </a:r>
            <a:r>
              <a:rPr lang="en-US" sz="2600" spc="-45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l</a:t>
            </a:r>
            <a:r>
              <a:rPr lang="en-US" sz="2600" spc="-5" dirty="0">
                <a:cs typeface="Calibri"/>
              </a:rPr>
              <a:t>ook</a:t>
            </a:r>
            <a:r>
              <a:rPr lang="en-US" sz="2600" spc="-10" dirty="0">
                <a:cs typeface="Calibri"/>
              </a:rPr>
              <a:t>i</a:t>
            </a:r>
            <a:r>
              <a:rPr lang="en-US" sz="2600" spc="-5" dirty="0">
                <a:cs typeface="Calibri"/>
              </a:rPr>
              <a:t>n</a:t>
            </a:r>
            <a:r>
              <a:rPr lang="en-US" sz="2600" dirty="0">
                <a:cs typeface="Calibri"/>
              </a:rPr>
              <a:t>g</a:t>
            </a:r>
            <a:r>
              <a:rPr lang="en-US" sz="2600" spc="-65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i</a:t>
            </a:r>
            <a:r>
              <a:rPr lang="en-US" sz="2600" spc="-25" dirty="0">
                <a:cs typeface="Calibri"/>
              </a:rPr>
              <a:t>nt</a:t>
            </a:r>
            <a:r>
              <a:rPr lang="en-US" sz="2600" dirty="0">
                <a:cs typeface="Calibri"/>
              </a:rPr>
              <a:t>o</a:t>
            </a:r>
            <a:r>
              <a:rPr lang="en-US" sz="2600" spc="-50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t</a:t>
            </a:r>
            <a:r>
              <a:rPr lang="en-US" sz="2600" spc="5" dirty="0">
                <a:cs typeface="Calibri"/>
              </a:rPr>
              <a:t>h</a:t>
            </a:r>
            <a:r>
              <a:rPr lang="en-US" sz="2600" dirty="0">
                <a:cs typeface="Calibri"/>
              </a:rPr>
              <a:t>e</a:t>
            </a:r>
            <a:r>
              <a:rPr lang="en-US" sz="2600" spc="-50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fu</a:t>
            </a:r>
            <a:r>
              <a:rPr lang="en-US" sz="2600" dirty="0">
                <a:cs typeface="Calibri"/>
              </a:rPr>
              <a:t>t</a:t>
            </a:r>
            <a:r>
              <a:rPr lang="en-US" sz="2600" spc="-5" dirty="0">
                <a:cs typeface="Calibri"/>
              </a:rPr>
              <a:t>u</a:t>
            </a:r>
            <a:r>
              <a:rPr lang="en-US" sz="2600" spc="-25" dirty="0">
                <a:cs typeface="Calibri"/>
              </a:rPr>
              <a:t>r</a:t>
            </a:r>
            <a:r>
              <a:rPr lang="en-US" sz="2600" spc="5" dirty="0">
                <a:cs typeface="Calibri"/>
              </a:rPr>
              <a:t>e</a:t>
            </a:r>
            <a:r>
              <a:rPr lang="en-US" sz="2600" dirty="0">
                <a:cs typeface="Calibri"/>
              </a:rPr>
              <a:t>.</a:t>
            </a:r>
          </a:p>
          <a:p>
            <a:pPr marL="0" indent="0">
              <a:spcBef>
                <a:spcPts val="42"/>
              </a:spcBef>
              <a:buClr>
                <a:srgbClr val="FFFFFF"/>
              </a:buClr>
              <a:buNone/>
              <a:defRPr/>
            </a:pPr>
            <a:endParaRPr lang="en-US" sz="2600" dirty="0">
              <a:latin typeface="Times New Roman"/>
              <a:cs typeface="Times New Roman"/>
            </a:endParaRPr>
          </a:p>
          <a:p>
            <a:pPr marL="12700" indent="0">
              <a:spcBef>
                <a:spcPts val="0"/>
              </a:spcBef>
              <a:buClr>
                <a:srgbClr val="FFFFFF"/>
              </a:buClr>
              <a:buNone/>
              <a:tabLst>
                <a:tab pos="355600" algn="l"/>
              </a:tabLst>
              <a:defRPr/>
            </a:pPr>
            <a:r>
              <a:rPr lang="en-US" sz="2600" dirty="0">
                <a:cs typeface="Calibri"/>
              </a:rPr>
              <a:t>I</a:t>
            </a:r>
            <a:r>
              <a:rPr lang="en-US" sz="2600" spc="-35" dirty="0">
                <a:cs typeface="Calibri"/>
              </a:rPr>
              <a:t>n</a:t>
            </a:r>
            <a:r>
              <a:rPr lang="en-US" sz="2600" spc="-30" dirty="0">
                <a:cs typeface="Calibri"/>
              </a:rPr>
              <a:t>v</a:t>
            </a:r>
            <a:r>
              <a:rPr lang="en-US" sz="2600" spc="-5" dirty="0">
                <a:cs typeface="Calibri"/>
              </a:rPr>
              <a:t>o</a:t>
            </a:r>
            <a:r>
              <a:rPr lang="en-US" sz="2600" dirty="0">
                <a:cs typeface="Calibri"/>
              </a:rPr>
              <a:t>l</a:t>
            </a:r>
            <a:r>
              <a:rPr lang="en-US" sz="2600" spc="-35" dirty="0">
                <a:cs typeface="Calibri"/>
              </a:rPr>
              <a:t>v</a:t>
            </a:r>
            <a:r>
              <a:rPr lang="en-US" sz="2600" dirty="0">
                <a:cs typeface="Calibri"/>
              </a:rPr>
              <a:t>es</a:t>
            </a:r>
            <a:r>
              <a:rPr lang="en-US" sz="2600" spc="-50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p</a:t>
            </a:r>
            <a:r>
              <a:rPr lang="en-US" sz="2600" spc="-25" dirty="0">
                <a:cs typeface="Calibri"/>
              </a:rPr>
              <a:t>r</a:t>
            </a:r>
            <a:r>
              <a:rPr lang="en-US" sz="2600" dirty="0">
                <a:cs typeface="Calibri"/>
              </a:rPr>
              <a:t>e</a:t>
            </a:r>
            <a:r>
              <a:rPr lang="en-US" sz="2600" spc="-60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d</a:t>
            </a:r>
            <a:r>
              <a:rPr lang="en-US" sz="2600" spc="-10" dirty="0">
                <a:cs typeface="Calibri"/>
              </a:rPr>
              <a:t>e</a:t>
            </a:r>
            <a:r>
              <a:rPr lang="en-US" sz="2600" spc="-25" dirty="0">
                <a:cs typeface="Calibri"/>
              </a:rPr>
              <a:t>t</a:t>
            </a:r>
            <a:r>
              <a:rPr lang="en-US" sz="2600" dirty="0">
                <a:cs typeface="Calibri"/>
              </a:rPr>
              <a:t>er</a:t>
            </a:r>
            <a:r>
              <a:rPr lang="en-US" sz="2600" spc="-10" dirty="0">
                <a:cs typeface="Calibri"/>
              </a:rPr>
              <a:t>m</a:t>
            </a:r>
            <a:r>
              <a:rPr lang="en-US" sz="2600" dirty="0">
                <a:cs typeface="Calibri"/>
              </a:rPr>
              <a:t>i</a:t>
            </a:r>
            <a:r>
              <a:rPr lang="en-US" sz="2600" spc="-5" dirty="0">
                <a:cs typeface="Calibri"/>
              </a:rPr>
              <a:t>ne</a:t>
            </a:r>
            <a:r>
              <a:rPr lang="en-US" sz="2600" dirty="0">
                <a:cs typeface="Calibri"/>
              </a:rPr>
              <a:t>d</a:t>
            </a:r>
            <a:r>
              <a:rPr lang="en-US" sz="2600" spc="-35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l</a:t>
            </a:r>
            <a:r>
              <a:rPr lang="en-US" sz="2600" spc="-10" dirty="0">
                <a:cs typeface="Calibri"/>
              </a:rPr>
              <a:t>i</a:t>
            </a:r>
            <a:r>
              <a:rPr lang="en-US" sz="2600" spc="-5" dirty="0">
                <a:cs typeface="Calibri"/>
              </a:rPr>
              <a:t>n</a:t>
            </a:r>
            <a:r>
              <a:rPr lang="en-US" sz="2600" dirty="0">
                <a:cs typeface="Calibri"/>
              </a:rPr>
              <a:t>e</a:t>
            </a:r>
            <a:r>
              <a:rPr lang="en-US" sz="2600" spc="-50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o</a:t>
            </a:r>
            <a:r>
              <a:rPr lang="en-US" sz="2600" dirty="0">
                <a:cs typeface="Calibri"/>
              </a:rPr>
              <a:t>f</a:t>
            </a:r>
            <a:r>
              <a:rPr lang="en-US" sz="2600" spc="-50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acti</a:t>
            </a:r>
            <a:r>
              <a:rPr lang="en-US" sz="2600" spc="-5" dirty="0">
                <a:cs typeface="Calibri"/>
              </a:rPr>
              <a:t>o</a:t>
            </a:r>
            <a:r>
              <a:rPr lang="en-US" sz="2600" dirty="0">
                <a:cs typeface="Calibri"/>
              </a:rPr>
              <a:t>n.</a:t>
            </a:r>
          </a:p>
          <a:p>
            <a:pPr marL="0" indent="0">
              <a:spcBef>
                <a:spcPts val="42"/>
              </a:spcBef>
              <a:buClr>
                <a:srgbClr val="FFFFFF"/>
              </a:buClr>
              <a:buNone/>
              <a:defRPr/>
            </a:pPr>
            <a:endParaRPr lang="en-US" sz="2600" dirty="0">
              <a:latin typeface="Times New Roman"/>
              <a:cs typeface="Times New Roman"/>
            </a:endParaRPr>
          </a:p>
          <a:p>
            <a:pPr marL="12700" indent="0">
              <a:spcBef>
                <a:spcPts val="0"/>
              </a:spcBef>
              <a:buClr>
                <a:srgbClr val="FFFFFF"/>
              </a:buClr>
              <a:buNone/>
              <a:tabLst>
                <a:tab pos="355600" algn="l"/>
              </a:tabLst>
              <a:defRPr/>
            </a:pPr>
            <a:r>
              <a:rPr lang="en-US" sz="2600" dirty="0">
                <a:cs typeface="Calibri"/>
              </a:rPr>
              <a:t>It</a:t>
            </a:r>
            <a:r>
              <a:rPr lang="en-US" sz="2600" spc="-70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d</a:t>
            </a:r>
            <a:r>
              <a:rPr lang="en-US" sz="2600" dirty="0">
                <a:cs typeface="Calibri"/>
              </a:rPr>
              <a:t>i</a:t>
            </a:r>
            <a:r>
              <a:rPr lang="en-US" sz="2600" spc="-5" dirty="0">
                <a:cs typeface="Calibri"/>
              </a:rPr>
              <a:t>s</a:t>
            </a:r>
            <a:r>
              <a:rPr lang="en-US" sz="2600" spc="-15" dirty="0">
                <a:cs typeface="Calibri"/>
              </a:rPr>
              <a:t>co</a:t>
            </a:r>
            <a:r>
              <a:rPr lang="en-US" sz="2600" spc="-30" dirty="0">
                <a:cs typeface="Calibri"/>
              </a:rPr>
              <a:t>v</a:t>
            </a:r>
            <a:r>
              <a:rPr lang="en-US" sz="2600" dirty="0">
                <a:cs typeface="Calibri"/>
              </a:rPr>
              <a:t>e</a:t>
            </a:r>
            <a:r>
              <a:rPr lang="en-US" sz="2600" spc="-45" dirty="0">
                <a:cs typeface="Calibri"/>
              </a:rPr>
              <a:t>r</a:t>
            </a:r>
            <a:r>
              <a:rPr lang="en-US" sz="2600" dirty="0">
                <a:cs typeface="Calibri"/>
              </a:rPr>
              <a:t>s</a:t>
            </a:r>
            <a:r>
              <a:rPr lang="en-US" sz="2600" spc="-30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the</a:t>
            </a:r>
            <a:r>
              <a:rPr lang="en-US" sz="2600" spc="-55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be</a:t>
            </a:r>
            <a:r>
              <a:rPr lang="en-US" sz="2600" spc="-25" dirty="0">
                <a:cs typeface="Calibri"/>
              </a:rPr>
              <a:t>s</a:t>
            </a:r>
            <a:r>
              <a:rPr lang="en-US" sz="2600" dirty="0">
                <a:cs typeface="Calibri"/>
              </a:rPr>
              <a:t>t</a:t>
            </a:r>
            <a:r>
              <a:rPr lang="en-US" sz="2600" spc="-35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al</a:t>
            </a:r>
            <a:r>
              <a:rPr lang="en-US" sz="2600" spc="-30" dirty="0">
                <a:cs typeface="Calibri"/>
              </a:rPr>
              <a:t>t</a:t>
            </a:r>
            <a:r>
              <a:rPr lang="en-US" sz="2600" dirty="0">
                <a:cs typeface="Calibri"/>
              </a:rPr>
              <a:t>ern</a:t>
            </a:r>
            <a:r>
              <a:rPr lang="en-US" sz="2600" spc="-30" dirty="0">
                <a:cs typeface="Calibri"/>
              </a:rPr>
              <a:t>a</a:t>
            </a:r>
            <a:r>
              <a:rPr lang="en-US" sz="2600" dirty="0">
                <a:cs typeface="Calibri"/>
              </a:rPr>
              <a:t>ti</a:t>
            </a:r>
            <a:r>
              <a:rPr lang="en-US" sz="2600" spc="-35" dirty="0">
                <a:cs typeface="Calibri"/>
              </a:rPr>
              <a:t>v</a:t>
            </a:r>
            <a:r>
              <a:rPr lang="en-US" sz="2600" dirty="0">
                <a:cs typeface="Calibri"/>
              </a:rPr>
              <a:t>e</a:t>
            </a:r>
            <a:r>
              <a:rPr lang="en-US" sz="2600" spc="-15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ou</a:t>
            </a:r>
            <a:r>
              <a:rPr lang="en-US" sz="2600" dirty="0">
                <a:cs typeface="Calibri"/>
              </a:rPr>
              <a:t>t</a:t>
            </a:r>
            <a:r>
              <a:rPr lang="en-US" sz="2600" spc="-65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o</a:t>
            </a:r>
            <a:r>
              <a:rPr lang="en-US" sz="2600" dirty="0">
                <a:cs typeface="Calibri"/>
              </a:rPr>
              <a:t>f</a:t>
            </a:r>
            <a:r>
              <a:rPr lang="en-US" sz="2600" spc="-55" dirty="0">
                <a:latin typeface="Times New Roman"/>
                <a:cs typeface="Times New Roman"/>
              </a:rPr>
              <a:t> </a:t>
            </a:r>
            <a:r>
              <a:rPr lang="en-US" sz="2600" spc="-40" dirty="0">
                <a:cs typeface="Calibri"/>
              </a:rPr>
              <a:t>a</a:t>
            </a:r>
            <a:r>
              <a:rPr lang="en-US" sz="2600" spc="-30" dirty="0">
                <a:cs typeface="Calibri"/>
              </a:rPr>
              <a:t>v</a:t>
            </a:r>
            <a:r>
              <a:rPr lang="en-US" sz="2600" dirty="0">
                <a:cs typeface="Calibri"/>
              </a:rPr>
              <a:t>ai</a:t>
            </a:r>
            <a:r>
              <a:rPr lang="en-US" sz="2600" spc="-10" dirty="0">
                <a:cs typeface="Calibri"/>
              </a:rPr>
              <a:t>l</a:t>
            </a:r>
            <a:r>
              <a:rPr lang="en-US" sz="2600" dirty="0">
                <a:cs typeface="Calibri"/>
              </a:rPr>
              <a:t>able</a:t>
            </a:r>
            <a:r>
              <a:rPr lang="en-US" sz="2600" spc="-25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ma</a:t>
            </a:r>
            <a:r>
              <a:rPr lang="en-US" sz="2600" spc="-40" dirty="0">
                <a:cs typeface="Calibri"/>
              </a:rPr>
              <a:t>n</a:t>
            </a:r>
            <a:r>
              <a:rPr lang="en-US" sz="2600" dirty="0">
                <a:cs typeface="Calibri"/>
              </a:rPr>
              <a:t>y</a:t>
            </a:r>
            <a:r>
              <a:rPr lang="en-US" sz="2600" spc="-50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al</a:t>
            </a:r>
            <a:r>
              <a:rPr lang="en-US" sz="2600" spc="-30" dirty="0">
                <a:cs typeface="Calibri"/>
              </a:rPr>
              <a:t>t</a:t>
            </a:r>
            <a:r>
              <a:rPr lang="en-US" sz="2600" dirty="0">
                <a:cs typeface="Calibri"/>
              </a:rPr>
              <a:t>ern</a:t>
            </a:r>
            <a:r>
              <a:rPr lang="en-US" sz="2600" spc="-30" dirty="0">
                <a:cs typeface="Calibri"/>
              </a:rPr>
              <a:t>a</a:t>
            </a:r>
            <a:r>
              <a:rPr lang="en-US" sz="2600" dirty="0">
                <a:cs typeface="Calibri"/>
              </a:rPr>
              <a:t>ti</a:t>
            </a:r>
            <a:r>
              <a:rPr lang="en-US" sz="2600" spc="-35" dirty="0">
                <a:cs typeface="Calibri"/>
              </a:rPr>
              <a:t>v</a:t>
            </a:r>
            <a:r>
              <a:rPr lang="en-US" sz="2600" dirty="0">
                <a:cs typeface="Calibri"/>
              </a:rPr>
              <a:t>es.</a:t>
            </a:r>
          </a:p>
          <a:p>
            <a:pPr marL="0" indent="0">
              <a:spcBef>
                <a:spcPts val="44"/>
              </a:spcBef>
              <a:buClr>
                <a:srgbClr val="FFFFFF"/>
              </a:buClr>
              <a:buNone/>
              <a:defRPr/>
            </a:pPr>
            <a:endParaRPr lang="en-US" sz="2600" dirty="0">
              <a:latin typeface="Times New Roman"/>
              <a:cs typeface="Times New Roman"/>
            </a:endParaRPr>
          </a:p>
          <a:p>
            <a:pPr marL="12700" indent="0">
              <a:spcBef>
                <a:spcPts val="0"/>
              </a:spcBef>
              <a:buClr>
                <a:srgbClr val="FFFFFF"/>
              </a:buClr>
              <a:buNone/>
              <a:tabLst>
                <a:tab pos="355600" algn="l"/>
              </a:tabLst>
              <a:defRPr/>
            </a:pPr>
            <a:r>
              <a:rPr lang="en-US" sz="2600" dirty="0">
                <a:cs typeface="Calibri"/>
              </a:rPr>
              <a:t>It</a:t>
            </a:r>
            <a:r>
              <a:rPr lang="en-US" sz="2600" spc="-70" dirty="0">
                <a:latin typeface="Times New Roman"/>
                <a:cs typeface="Times New Roman"/>
              </a:rPr>
              <a:t> </a:t>
            </a:r>
            <a:r>
              <a:rPr lang="en-US" sz="2600" spc="-30" dirty="0">
                <a:cs typeface="Calibri"/>
              </a:rPr>
              <a:t>r</a:t>
            </a:r>
            <a:r>
              <a:rPr lang="en-US" sz="2600" dirty="0">
                <a:cs typeface="Calibri"/>
              </a:rPr>
              <a:t>equ</a:t>
            </a:r>
            <a:r>
              <a:rPr lang="en-US" sz="2600" spc="-5" dirty="0">
                <a:cs typeface="Calibri"/>
              </a:rPr>
              <a:t>i</a:t>
            </a:r>
            <a:r>
              <a:rPr lang="en-US" sz="2600" spc="-30" dirty="0">
                <a:cs typeface="Calibri"/>
              </a:rPr>
              <a:t>r</a:t>
            </a:r>
            <a:r>
              <a:rPr lang="en-US" sz="2600" dirty="0">
                <a:cs typeface="Calibri"/>
              </a:rPr>
              <a:t>es</a:t>
            </a:r>
            <a:r>
              <a:rPr lang="en-US" sz="2600" spc="-45" dirty="0">
                <a:latin typeface="Times New Roman"/>
                <a:cs typeface="Times New Roman"/>
              </a:rPr>
              <a:t> </a:t>
            </a:r>
            <a:r>
              <a:rPr lang="en-US" sz="2600" spc="-10" dirty="0">
                <a:cs typeface="Calibri"/>
              </a:rPr>
              <a:t>c</a:t>
            </a:r>
            <a:r>
              <a:rPr lang="en-US" sz="2600" spc="-5" dirty="0">
                <a:cs typeface="Calibri"/>
              </a:rPr>
              <a:t>ons</a:t>
            </a:r>
            <a:r>
              <a:rPr lang="en-US" sz="2600" dirty="0">
                <a:cs typeface="Calibri"/>
              </a:rPr>
              <a:t>i</a:t>
            </a:r>
            <a:r>
              <a:rPr lang="en-US" sz="2600" spc="-5" dirty="0">
                <a:cs typeface="Calibri"/>
              </a:rPr>
              <a:t>de</a:t>
            </a:r>
            <a:r>
              <a:rPr lang="en-US" sz="2600" spc="-40" dirty="0">
                <a:cs typeface="Calibri"/>
              </a:rPr>
              <a:t>r</a:t>
            </a:r>
            <a:r>
              <a:rPr lang="en-US" sz="2600" dirty="0">
                <a:cs typeface="Calibri"/>
              </a:rPr>
              <a:t>able</a:t>
            </a:r>
            <a:r>
              <a:rPr lang="en-US" sz="2600" spc="-60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ti</a:t>
            </a:r>
            <a:r>
              <a:rPr lang="en-US" sz="2600" spc="-10" dirty="0">
                <a:cs typeface="Calibri"/>
              </a:rPr>
              <a:t>m</a:t>
            </a:r>
            <a:r>
              <a:rPr lang="en-US" sz="2600" dirty="0">
                <a:cs typeface="Calibri"/>
              </a:rPr>
              <a:t>e</a:t>
            </a:r>
            <a:r>
              <a:rPr lang="en-US" sz="2600" spc="-35" dirty="0">
                <a:latin typeface="Times New Roman"/>
                <a:cs typeface="Times New Roman"/>
              </a:rPr>
              <a:t> </a:t>
            </a:r>
            <a:r>
              <a:rPr lang="en-US" sz="2600" spc="-40" dirty="0">
                <a:cs typeface="Calibri"/>
              </a:rPr>
              <a:t>f</a:t>
            </a:r>
            <a:r>
              <a:rPr lang="en-US" sz="2600" spc="-5" dirty="0">
                <a:cs typeface="Calibri"/>
              </a:rPr>
              <a:t>or</a:t>
            </a:r>
            <a:r>
              <a:rPr lang="en-US" sz="2600" dirty="0">
                <a:cs typeface="Calibri"/>
              </a:rPr>
              <a:t>m</a:t>
            </a:r>
            <a:r>
              <a:rPr lang="en-US" sz="2600" spc="-45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i</a:t>
            </a:r>
            <a:r>
              <a:rPr lang="en-US" sz="2600" spc="-10" dirty="0">
                <a:cs typeface="Calibri"/>
              </a:rPr>
              <a:t>m</a:t>
            </a:r>
            <a:r>
              <a:rPr lang="en-US" sz="2600" spc="-5" dirty="0">
                <a:cs typeface="Calibri"/>
              </a:rPr>
              <a:t>p</a:t>
            </a:r>
            <a:r>
              <a:rPr lang="en-US" sz="2600" dirty="0">
                <a:cs typeface="Calibri"/>
              </a:rPr>
              <a:t>le</a:t>
            </a:r>
            <a:r>
              <a:rPr lang="en-US" sz="2600" spc="-10" dirty="0">
                <a:cs typeface="Calibri"/>
              </a:rPr>
              <a:t>m</a:t>
            </a:r>
            <a:r>
              <a:rPr lang="en-US" sz="2600" dirty="0">
                <a:cs typeface="Calibri"/>
              </a:rPr>
              <a:t>e</a:t>
            </a:r>
            <a:r>
              <a:rPr lang="en-US" sz="2600" spc="-25" dirty="0">
                <a:cs typeface="Calibri"/>
              </a:rPr>
              <a:t>nta</a:t>
            </a:r>
            <a:r>
              <a:rPr lang="en-US" sz="2600" dirty="0">
                <a:cs typeface="Calibri"/>
              </a:rPr>
              <a:t>ti</a:t>
            </a:r>
            <a:r>
              <a:rPr lang="en-US" sz="2600" spc="-5" dirty="0">
                <a:cs typeface="Calibri"/>
              </a:rPr>
              <a:t>on.</a:t>
            </a:r>
            <a:endParaRPr lang="en-US" sz="2600" dirty="0">
              <a:cs typeface="Calibri"/>
            </a:endParaRPr>
          </a:p>
          <a:p>
            <a:pPr marL="0" indent="0">
              <a:spcBef>
                <a:spcPts val="42"/>
              </a:spcBef>
              <a:buClr>
                <a:srgbClr val="FFFFFF"/>
              </a:buClr>
              <a:buNone/>
              <a:defRPr/>
            </a:pPr>
            <a:endParaRPr lang="en-US" sz="2600" dirty="0">
              <a:latin typeface="Times New Roman"/>
              <a:cs typeface="Times New Roman"/>
            </a:endParaRPr>
          </a:p>
          <a:p>
            <a:pPr marL="12700" indent="0">
              <a:spcBef>
                <a:spcPts val="0"/>
              </a:spcBef>
              <a:buClr>
                <a:srgbClr val="FFFFFF"/>
              </a:buClr>
              <a:buNone/>
              <a:tabLst>
                <a:tab pos="355600" algn="l"/>
              </a:tabLst>
              <a:defRPr/>
            </a:pPr>
            <a:r>
              <a:rPr lang="en-US" sz="2600" dirty="0">
                <a:cs typeface="Calibri"/>
              </a:rPr>
              <a:t>It</a:t>
            </a:r>
            <a:r>
              <a:rPr lang="en-US" sz="2600" spc="-70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is</a:t>
            </a:r>
            <a:r>
              <a:rPr lang="en-US" sz="2600" spc="-45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a</a:t>
            </a:r>
            <a:r>
              <a:rPr lang="en-US" sz="2600" spc="-50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co</a:t>
            </a:r>
            <a:r>
              <a:rPr lang="en-US" sz="2600" spc="-30" dirty="0">
                <a:cs typeface="Calibri"/>
              </a:rPr>
              <a:t>n</a:t>
            </a:r>
            <a:r>
              <a:rPr lang="en-US" sz="2600" dirty="0">
                <a:cs typeface="Calibri"/>
              </a:rPr>
              <a:t>ti</a:t>
            </a:r>
            <a:r>
              <a:rPr lang="en-US" sz="2600" spc="-5" dirty="0">
                <a:cs typeface="Calibri"/>
              </a:rPr>
              <a:t>nuo</a:t>
            </a:r>
            <a:r>
              <a:rPr lang="en-US" sz="2600" spc="5" dirty="0">
                <a:cs typeface="Calibri"/>
              </a:rPr>
              <a:t>u</a:t>
            </a:r>
            <a:r>
              <a:rPr lang="en-US" sz="2600" dirty="0">
                <a:cs typeface="Calibri"/>
              </a:rPr>
              <a:t>s</a:t>
            </a:r>
            <a:r>
              <a:rPr lang="en-US" sz="2600" spc="-75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p</a:t>
            </a:r>
            <a:r>
              <a:rPr lang="en-US" sz="2600" spc="-40" dirty="0">
                <a:cs typeface="Calibri"/>
              </a:rPr>
              <a:t>r</a:t>
            </a:r>
            <a:r>
              <a:rPr lang="en-US" sz="2600" spc="-5" dirty="0">
                <a:cs typeface="Calibri"/>
              </a:rPr>
              <a:t>oces</a:t>
            </a:r>
            <a:r>
              <a:rPr lang="en-US" sz="2600" dirty="0">
                <a:cs typeface="Calibri"/>
              </a:rPr>
              <a:t>s.</a:t>
            </a:r>
          </a:p>
          <a:p>
            <a:pPr marL="0" indent="0">
              <a:spcBef>
                <a:spcPts val="45"/>
              </a:spcBef>
              <a:buClr>
                <a:srgbClr val="FFFFFF"/>
              </a:buClr>
              <a:buNone/>
              <a:defRPr/>
            </a:pPr>
            <a:endParaRPr lang="en-US" sz="2600" dirty="0">
              <a:latin typeface="Times New Roman"/>
              <a:cs typeface="Times New Roman"/>
            </a:endParaRPr>
          </a:p>
          <a:p>
            <a:pPr marL="12700" indent="0">
              <a:spcBef>
                <a:spcPts val="0"/>
              </a:spcBef>
              <a:buClr>
                <a:srgbClr val="FFFFFF"/>
              </a:buClr>
              <a:buNone/>
              <a:tabLst>
                <a:tab pos="355600" algn="l"/>
              </a:tabLst>
              <a:defRPr/>
            </a:pPr>
            <a:r>
              <a:rPr lang="en-US" sz="2600" dirty="0">
                <a:cs typeface="Calibri"/>
              </a:rPr>
              <a:t>Its</a:t>
            </a:r>
            <a:r>
              <a:rPr lang="en-US" sz="2600" spc="-60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obje</a:t>
            </a:r>
            <a:r>
              <a:rPr lang="en-US" sz="2600" spc="5" dirty="0">
                <a:cs typeface="Calibri"/>
              </a:rPr>
              <a:t>c</a:t>
            </a:r>
            <a:r>
              <a:rPr lang="en-US" sz="2600" dirty="0">
                <a:cs typeface="Calibri"/>
              </a:rPr>
              <a:t>t</a:t>
            </a:r>
            <a:r>
              <a:rPr lang="en-US" sz="2600" spc="-55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is</a:t>
            </a:r>
            <a:r>
              <a:rPr lang="en-US" sz="2600" spc="-60" dirty="0">
                <a:latin typeface="Times New Roman"/>
                <a:cs typeface="Times New Roman"/>
              </a:rPr>
              <a:t> </a:t>
            </a:r>
            <a:r>
              <a:rPr lang="en-US" sz="2600" spc="-20" dirty="0">
                <a:cs typeface="Calibri"/>
              </a:rPr>
              <a:t>t</a:t>
            </a:r>
            <a:r>
              <a:rPr lang="en-US" sz="2600" dirty="0">
                <a:cs typeface="Calibri"/>
              </a:rPr>
              <a:t>o</a:t>
            </a:r>
            <a:r>
              <a:rPr lang="en-US" sz="2600" spc="-50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a</a:t>
            </a:r>
            <a:r>
              <a:rPr lang="en-US" sz="2600" spc="5" dirty="0">
                <a:cs typeface="Calibri"/>
              </a:rPr>
              <a:t>c</a:t>
            </a:r>
            <a:r>
              <a:rPr lang="en-US" sz="2600" spc="-5" dirty="0">
                <a:cs typeface="Calibri"/>
              </a:rPr>
              <a:t>h</a:t>
            </a:r>
            <a:r>
              <a:rPr lang="en-US" sz="2600" dirty="0">
                <a:cs typeface="Calibri"/>
              </a:rPr>
              <a:t>i</a:t>
            </a:r>
            <a:r>
              <a:rPr lang="en-US" sz="2600" spc="-15" dirty="0">
                <a:cs typeface="Calibri"/>
              </a:rPr>
              <a:t>e</a:t>
            </a:r>
            <a:r>
              <a:rPr lang="en-US" sz="2600" spc="-30" dirty="0">
                <a:cs typeface="Calibri"/>
              </a:rPr>
              <a:t>v</a:t>
            </a:r>
            <a:r>
              <a:rPr lang="en-US" sz="2600" dirty="0">
                <a:cs typeface="Calibri"/>
              </a:rPr>
              <a:t>e</a:t>
            </a:r>
            <a:r>
              <a:rPr lang="en-US" sz="2600" spc="-35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p</a:t>
            </a:r>
            <a:r>
              <a:rPr lang="en-US" sz="2600" spc="-25" dirty="0">
                <a:cs typeface="Calibri"/>
              </a:rPr>
              <a:t>r</a:t>
            </a:r>
            <a:r>
              <a:rPr lang="en-US" sz="2600" dirty="0">
                <a:cs typeface="Calibri"/>
              </a:rPr>
              <a:t>e</a:t>
            </a:r>
            <a:r>
              <a:rPr lang="en-US" sz="2600" spc="-60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d</a:t>
            </a:r>
            <a:r>
              <a:rPr lang="en-US" sz="2600" spc="-10" dirty="0">
                <a:cs typeface="Calibri"/>
              </a:rPr>
              <a:t>e</a:t>
            </a:r>
            <a:r>
              <a:rPr lang="en-US" sz="2600" spc="-25" dirty="0">
                <a:cs typeface="Calibri"/>
              </a:rPr>
              <a:t>t</a:t>
            </a:r>
            <a:r>
              <a:rPr lang="en-US" sz="2600" dirty="0">
                <a:cs typeface="Calibri"/>
              </a:rPr>
              <a:t>er</a:t>
            </a:r>
            <a:r>
              <a:rPr lang="en-US" sz="2600" spc="-10" dirty="0">
                <a:cs typeface="Calibri"/>
              </a:rPr>
              <a:t>m</a:t>
            </a:r>
            <a:r>
              <a:rPr lang="en-US" sz="2600" dirty="0">
                <a:cs typeface="Calibri"/>
              </a:rPr>
              <a:t>i</a:t>
            </a:r>
            <a:r>
              <a:rPr lang="en-US" sz="2600" spc="-5" dirty="0">
                <a:cs typeface="Calibri"/>
              </a:rPr>
              <a:t>ne</a:t>
            </a:r>
            <a:r>
              <a:rPr lang="en-US" sz="2600" dirty="0">
                <a:cs typeface="Calibri"/>
              </a:rPr>
              <a:t>d</a:t>
            </a:r>
            <a:r>
              <a:rPr lang="en-US" sz="2600" spc="-35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cs typeface="Calibri"/>
              </a:rPr>
              <a:t>obje</a:t>
            </a:r>
            <a:r>
              <a:rPr lang="en-US" sz="2600" spc="5" dirty="0">
                <a:cs typeface="Calibri"/>
              </a:rPr>
              <a:t>c</a:t>
            </a:r>
            <a:r>
              <a:rPr lang="en-US" sz="2600" dirty="0">
                <a:cs typeface="Calibri"/>
              </a:rPr>
              <a:t>ti</a:t>
            </a:r>
            <a:r>
              <a:rPr lang="en-US" sz="2600" spc="-35" dirty="0">
                <a:cs typeface="Calibri"/>
              </a:rPr>
              <a:t>v</a:t>
            </a:r>
            <a:r>
              <a:rPr lang="en-US" sz="2600" dirty="0">
                <a:cs typeface="Calibri"/>
              </a:rPr>
              <a:t>es</a:t>
            </a:r>
            <a:r>
              <a:rPr lang="en-US" sz="2600" spc="-50" dirty="0">
                <a:latin typeface="Times New Roman"/>
                <a:cs typeface="Times New Roman"/>
              </a:rPr>
              <a:t> </a:t>
            </a:r>
            <a:r>
              <a:rPr lang="en-US" sz="2600" spc="-10" dirty="0">
                <a:cs typeface="Calibri"/>
              </a:rPr>
              <a:t>i</a:t>
            </a:r>
            <a:r>
              <a:rPr lang="en-US" sz="2600" dirty="0">
                <a:cs typeface="Calibri"/>
              </a:rPr>
              <a:t>n</a:t>
            </a:r>
            <a:r>
              <a:rPr lang="en-US" sz="2600" spc="-45" dirty="0">
                <a:latin typeface="Times New Roman"/>
                <a:cs typeface="Times New Roman"/>
              </a:rPr>
              <a:t> </a:t>
            </a:r>
            <a:r>
              <a:rPr lang="en-US" sz="2600" dirty="0">
                <a:cs typeface="Calibri"/>
              </a:rPr>
              <a:t>a</a:t>
            </a:r>
            <a:r>
              <a:rPr lang="en-US" sz="2600" spc="-50" dirty="0">
                <a:latin typeface="Times New Roman"/>
                <a:cs typeface="Times New Roman"/>
              </a:rPr>
              <a:t> </a:t>
            </a:r>
            <a:r>
              <a:rPr lang="en-US" sz="2600" spc="5" dirty="0">
                <a:cs typeface="Calibri"/>
              </a:rPr>
              <a:t>b</a:t>
            </a:r>
            <a:r>
              <a:rPr lang="en-US" sz="2600" spc="-15" dirty="0">
                <a:cs typeface="Calibri"/>
              </a:rPr>
              <a:t>e</a:t>
            </a:r>
            <a:r>
              <a:rPr lang="en-US" sz="2600" spc="-25" dirty="0">
                <a:cs typeface="Calibri"/>
              </a:rPr>
              <a:t>tt</a:t>
            </a:r>
            <a:r>
              <a:rPr lang="en-US" sz="2600" dirty="0">
                <a:cs typeface="Calibri"/>
              </a:rPr>
              <a:t>er</a:t>
            </a:r>
            <a:r>
              <a:rPr lang="en-US" sz="2600" spc="-50" dirty="0">
                <a:latin typeface="Times New Roman"/>
                <a:cs typeface="Times New Roman"/>
              </a:rPr>
              <a:t> </a:t>
            </a:r>
            <a:r>
              <a:rPr lang="en-US" sz="2600" spc="-35" dirty="0">
                <a:cs typeface="Calibri"/>
              </a:rPr>
              <a:t>w</a:t>
            </a:r>
            <a:r>
              <a:rPr lang="en-US" sz="2600" spc="-40" dirty="0">
                <a:cs typeface="Calibri"/>
              </a:rPr>
              <a:t>a</a:t>
            </a:r>
            <a:r>
              <a:rPr lang="en-US" sz="2600" spc="-110" dirty="0">
                <a:cs typeface="Calibri"/>
              </a:rPr>
              <a:t>y</a:t>
            </a:r>
            <a:r>
              <a:rPr lang="en-US" sz="2600" dirty="0">
                <a:cs typeface="Calibri"/>
              </a:rPr>
              <a:t>.</a:t>
            </a:r>
          </a:p>
          <a:p>
            <a:pPr marL="0" indent="0">
              <a:spcBef>
                <a:spcPts val="42"/>
              </a:spcBef>
              <a:buClr>
                <a:srgbClr val="FFFFFF"/>
              </a:buClr>
              <a:buNone/>
              <a:defRPr/>
            </a:pPr>
            <a:endParaRPr lang="en-US" sz="2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685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004"/>
            <a:ext cx="10515600" cy="1325563"/>
          </a:xfrm>
        </p:spPr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2700" indent="0">
              <a:spcBef>
                <a:spcPts val="0"/>
              </a:spcBef>
              <a:buClr>
                <a:srgbClr val="FFFFFF"/>
              </a:buClr>
              <a:buNone/>
              <a:tabLst>
                <a:tab pos="355600" algn="l"/>
              </a:tabLst>
              <a:defRPr/>
            </a:pPr>
            <a:r>
              <a:rPr lang="en-US" dirty="0">
                <a:cs typeface="Calibri"/>
              </a:rPr>
              <a:t>It</a:t>
            </a:r>
            <a:r>
              <a:rPr lang="en-US" spc="-70" dirty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i</a:t>
            </a:r>
            <a:r>
              <a:rPr lang="en-US" spc="-25" dirty="0">
                <a:cs typeface="Calibri"/>
              </a:rPr>
              <a:t>nt</a:t>
            </a:r>
            <a:r>
              <a:rPr lang="en-US" dirty="0">
                <a:cs typeface="Calibri"/>
              </a:rPr>
              <a:t>eg</a:t>
            </a:r>
            <a:r>
              <a:rPr lang="en-US" spc="-40" dirty="0">
                <a:cs typeface="Calibri"/>
              </a:rPr>
              <a:t>r</a:t>
            </a:r>
            <a:r>
              <a:rPr lang="en-US" spc="-25" dirty="0">
                <a:cs typeface="Calibri"/>
              </a:rPr>
              <a:t>at</a:t>
            </a:r>
            <a:r>
              <a:rPr lang="en-US" dirty="0">
                <a:cs typeface="Calibri"/>
              </a:rPr>
              <a:t>es</a:t>
            </a:r>
            <a:r>
              <a:rPr lang="en-US" spc="-30" dirty="0">
                <a:latin typeface="Times New Roman"/>
                <a:cs typeface="Times New Roman"/>
              </a:rPr>
              <a:t> </a:t>
            </a:r>
            <a:r>
              <a:rPr lang="en-US" spc="-30" dirty="0">
                <a:cs typeface="Calibri"/>
              </a:rPr>
              <a:t>v</a:t>
            </a:r>
            <a:r>
              <a:rPr lang="en-US" dirty="0">
                <a:cs typeface="Calibri"/>
              </a:rPr>
              <a:t>ar</a:t>
            </a:r>
            <a:r>
              <a:rPr lang="en-US" spc="-10" dirty="0">
                <a:cs typeface="Calibri"/>
              </a:rPr>
              <a:t>i</a:t>
            </a:r>
            <a:r>
              <a:rPr lang="en-US" spc="-5" dirty="0">
                <a:cs typeface="Calibri"/>
              </a:rPr>
              <a:t>ou</a:t>
            </a:r>
            <a:r>
              <a:rPr lang="en-US" dirty="0">
                <a:cs typeface="Calibri"/>
              </a:rPr>
              <a:t>s</a:t>
            </a:r>
            <a:r>
              <a:rPr lang="en-US" spc="-50" dirty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a</a:t>
            </a:r>
            <a:r>
              <a:rPr lang="en-US" spc="5" dirty="0">
                <a:cs typeface="Calibri"/>
              </a:rPr>
              <a:t>c</a:t>
            </a:r>
            <a:r>
              <a:rPr lang="en-US" dirty="0">
                <a:cs typeface="Calibri"/>
              </a:rPr>
              <a:t>ti</a:t>
            </a:r>
            <a:r>
              <a:rPr lang="en-US" spc="-10" dirty="0">
                <a:cs typeface="Calibri"/>
              </a:rPr>
              <a:t>v</a:t>
            </a:r>
            <a:r>
              <a:rPr lang="en-US" dirty="0">
                <a:cs typeface="Calibri"/>
              </a:rPr>
              <a:t>it</a:t>
            </a:r>
            <a:r>
              <a:rPr lang="en-US" spc="-10" dirty="0">
                <a:cs typeface="Calibri"/>
              </a:rPr>
              <a:t>i</a:t>
            </a:r>
            <a:r>
              <a:rPr lang="en-US" dirty="0">
                <a:cs typeface="Calibri"/>
              </a:rPr>
              <a:t>es</a:t>
            </a:r>
            <a:r>
              <a:rPr lang="en-US" spc="-20" dirty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o</a:t>
            </a:r>
            <a:r>
              <a:rPr lang="en-US" dirty="0">
                <a:cs typeface="Calibri"/>
              </a:rPr>
              <a:t>f</a:t>
            </a:r>
            <a:r>
              <a:rPr lang="en-US" spc="-55" dirty="0">
                <a:latin typeface="Times New Roman"/>
                <a:cs typeface="Times New Roman"/>
              </a:rPr>
              <a:t> </a:t>
            </a:r>
            <a:r>
              <a:rPr lang="en-US" spc="-5" dirty="0">
                <a:cs typeface="Calibri"/>
              </a:rPr>
              <a:t>o</a:t>
            </a:r>
            <a:r>
              <a:rPr lang="en-US" spc="-30" dirty="0">
                <a:cs typeface="Calibri"/>
              </a:rPr>
              <a:t>r</a:t>
            </a:r>
            <a:r>
              <a:rPr lang="en-US" spc="-35" dirty="0">
                <a:cs typeface="Calibri"/>
              </a:rPr>
              <a:t>g</a:t>
            </a:r>
            <a:r>
              <a:rPr lang="en-US" dirty="0">
                <a:cs typeface="Calibri"/>
              </a:rPr>
              <a:t>ani</a:t>
            </a:r>
            <a:r>
              <a:rPr lang="en-US" spc="-40" dirty="0">
                <a:cs typeface="Calibri"/>
              </a:rPr>
              <a:t>z</a:t>
            </a:r>
            <a:r>
              <a:rPr lang="en-US" spc="-25" dirty="0">
                <a:cs typeface="Calibri"/>
              </a:rPr>
              <a:t>a</a:t>
            </a:r>
            <a:r>
              <a:rPr lang="en-US" dirty="0">
                <a:cs typeface="Calibri"/>
              </a:rPr>
              <a:t>ti</a:t>
            </a:r>
            <a:r>
              <a:rPr lang="en-US" spc="-5" dirty="0">
                <a:cs typeface="Calibri"/>
              </a:rPr>
              <a:t>o</a:t>
            </a:r>
            <a:r>
              <a:rPr lang="en-US" spc="10" dirty="0">
                <a:cs typeface="Calibri"/>
              </a:rPr>
              <a:t>n</a:t>
            </a:r>
          </a:p>
          <a:p>
            <a:pPr marL="0" indent="0">
              <a:spcBef>
                <a:spcPts val="2488"/>
              </a:spcBef>
              <a:buClr>
                <a:srgbClr val="FFFFFF"/>
              </a:buClr>
              <a:buNone/>
            </a:pP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done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specific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period.</a:t>
            </a:r>
          </a:p>
          <a:p>
            <a:pPr marL="0" indent="0">
              <a:spcBef>
                <a:spcPts val="50"/>
              </a:spcBef>
              <a:buClr>
                <a:srgbClr val="FFFFFF"/>
              </a:buClr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selects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objectives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develops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policies,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programs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procedures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achieve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objectives.</a:t>
            </a:r>
          </a:p>
          <a:p>
            <a:pPr marL="0" indent="0">
              <a:spcBef>
                <a:spcPts val="50"/>
              </a:spcBef>
              <a:buClr>
                <a:srgbClr val="FFFFFF"/>
              </a:buClr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required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levels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management.</a:t>
            </a:r>
          </a:p>
          <a:p>
            <a:pPr marL="0" indent="0">
              <a:spcBef>
                <a:spcPts val="50"/>
              </a:spcBef>
              <a:buClr>
                <a:srgbClr val="FFFFFF"/>
              </a:buClr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interdependent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ordinates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various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business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activities.</a:t>
            </a:r>
          </a:p>
          <a:p>
            <a:pPr marL="0" indent="0">
              <a:buClr>
                <a:srgbClr val="FFFFFF"/>
              </a:buClr>
              <a:buNone/>
            </a:pP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directs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members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organization</a:t>
            </a:r>
          </a:p>
          <a:p>
            <a:pPr marL="0" indent="0">
              <a:buClr>
                <a:srgbClr val="FFFFFF"/>
              </a:buClr>
              <a:buNone/>
            </a:pPr>
            <a:r>
              <a:rPr lang="en-US" spc="-15" dirty="0" smtClean="0">
                <a:cs typeface="Calibri"/>
              </a:rPr>
              <a:t>G</a:t>
            </a:r>
            <a:r>
              <a:rPr lang="en-US" spc="-50" dirty="0" smtClean="0">
                <a:cs typeface="Calibri"/>
              </a:rPr>
              <a:t>r</a:t>
            </a:r>
            <a:r>
              <a:rPr lang="en-US" spc="-20" dirty="0" smtClean="0">
                <a:cs typeface="Calibri"/>
              </a:rPr>
              <a:t>owt</a:t>
            </a:r>
            <a:r>
              <a:rPr lang="en-US" spc="-15" dirty="0" smtClean="0">
                <a:cs typeface="Calibri"/>
              </a:rPr>
              <a:t>h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spc="-15" dirty="0" smtClean="0">
                <a:cs typeface="Calibri"/>
              </a:rPr>
              <a:t>and</a:t>
            </a:r>
            <a:r>
              <a:rPr lang="en-US" spc="-60" dirty="0" smtClean="0">
                <a:latin typeface="Times New Roman"/>
                <a:cs typeface="Times New Roman"/>
              </a:rPr>
              <a:t> </a:t>
            </a:r>
            <a:r>
              <a:rPr lang="en-US" spc="-20" dirty="0" smtClean="0">
                <a:cs typeface="Calibri"/>
              </a:rPr>
              <a:t>p</a:t>
            </a:r>
            <a:r>
              <a:rPr lang="en-US" spc="-50" dirty="0" smtClean="0">
                <a:cs typeface="Calibri"/>
              </a:rPr>
              <a:t>r</a:t>
            </a:r>
            <a:r>
              <a:rPr lang="en-US" spc="-15" dirty="0" smtClean="0">
                <a:cs typeface="Calibri"/>
              </a:rPr>
              <a:t>osper</a:t>
            </a:r>
            <a:r>
              <a:rPr lang="en-US" spc="-10" dirty="0" smtClean="0">
                <a:cs typeface="Calibri"/>
              </a:rPr>
              <a:t>ity</a:t>
            </a:r>
            <a:r>
              <a:rPr lang="en-US" spc="-55" dirty="0" smtClean="0">
                <a:latin typeface="Times New Roman"/>
                <a:cs typeface="Times New Roman"/>
              </a:rPr>
              <a:t> </a:t>
            </a:r>
            <a:r>
              <a:rPr lang="en-US" spc="-20" dirty="0" smtClean="0">
                <a:cs typeface="Calibri"/>
              </a:rPr>
              <a:t>o</a:t>
            </a:r>
            <a:r>
              <a:rPr lang="en-US" spc="-10" dirty="0" smtClean="0">
                <a:cs typeface="Calibri"/>
              </a:rPr>
              <a:t>f</a:t>
            </a:r>
            <a:r>
              <a:rPr lang="en-US" spc="-45" dirty="0" smtClean="0">
                <a:latin typeface="Times New Roman"/>
                <a:cs typeface="Times New Roman"/>
              </a:rPr>
              <a:t> </a:t>
            </a:r>
            <a:r>
              <a:rPr lang="en-US" spc="-15" dirty="0" smtClean="0">
                <a:cs typeface="Calibri"/>
              </a:rPr>
              <a:t>a</a:t>
            </a:r>
            <a:r>
              <a:rPr lang="en-US" spc="-50" dirty="0" smtClean="0">
                <a:cs typeface="Calibri"/>
              </a:rPr>
              <a:t>n</a:t>
            </a:r>
            <a:r>
              <a:rPr lang="en-US" spc="-10" dirty="0" smtClean="0">
                <a:cs typeface="Calibri"/>
              </a:rPr>
              <a:t>y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spc="-15" dirty="0" smtClean="0">
                <a:cs typeface="Calibri"/>
              </a:rPr>
              <a:t>o</a:t>
            </a:r>
            <a:r>
              <a:rPr lang="en-US" spc="-35" dirty="0" smtClean="0">
                <a:cs typeface="Calibri"/>
              </a:rPr>
              <a:t>r</a:t>
            </a:r>
            <a:r>
              <a:rPr lang="en-US" spc="-55" dirty="0" smtClean="0">
                <a:cs typeface="Calibri"/>
              </a:rPr>
              <a:t>g</a:t>
            </a:r>
            <a:r>
              <a:rPr lang="en-US" spc="-10" dirty="0" smtClean="0">
                <a:cs typeface="Calibri"/>
              </a:rPr>
              <a:t>ani</a:t>
            </a:r>
            <a:r>
              <a:rPr lang="en-US" spc="-50" dirty="0" smtClean="0">
                <a:cs typeface="Calibri"/>
              </a:rPr>
              <a:t>z</a:t>
            </a:r>
            <a:r>
              <a:rPr lang="en-US" spc="-35" dirty="0" smtClean="0">
                <a:cs typeface="Calibri"/>
              </a:rPr>
              <a:t>a</a:t>
            </a:r>
            <a:r>
              <a:rPr lang="en-US" spc="-10" dirty="0" smtClean="0">
                <a:cs typeface="Calibri"/>
              </a:rPr>
              <a:t>ti</a:t>
            </a:r>
            <a:r>
              <a:rPr lang="en-US" spc="-20" dirty="0" smtClean="0">
                <a:cs typeface="Calibri"/>
              </a:rPr>
              <a:t>o</a:t>
            </a:r>
            <a:r>
              <a:rPr lang="en-US" spc="-15" dirty="0" smtClean="0">
                <a:cs typeface="Calibri"/>
              </a:rPr>
              <a:t>n</a:t>
            </a:r>
            <a:r>
              <a:rPr lang="en-US" spc="-70" dirty="0" smtClean="0">
                <a:latin typeface="Times New Roman"/>
                <a:cs typeface="Times New Roman"/>
              </a:rPr>
              <a:t> </a:t>
            </a:r>
            <a:r>
              <a:rPr lang="en-US" spc="-20" dirty="0" smtClean="0">
                <a:cs typeface="Calibri"/>
              </a:rPr>
              <a:t>depend</a:t>
            </a:r>
            <a:r>
              <a:rPr lang="en-US" spc="-10" dirty="0" smtClean="0">
                <a:cs typeface="Calibri"/>
              </a:rPr>
              <a:t>s</a:t>
            </a:r>
            <a:r>
              <a:rPr lang="en-US" spc="-45" dirty="0" smtClean="0">
                <a:latin typeface="Times New Roman"/>
                <a:cs typeface="Times New Roman"/>
              </a:rPr>
              <a:t> </a:t>
            </a:r>
            <a:r>
              <a:rPr lang="en-US" spc="-20" dirty="0" smtClean="0">
                <a:cs typeface="Calibri"/>
              </a:rPr>
              <a:t>upo</a:t>
            </a:r>
            <a:r>
              <a:rPr lang="en-US" spc="-15" dirty="0" smtClean="0">
                <a:cs typeface="Calibri"/>
              </a:rPr>
              <a:t>n</a:t>
            </a:r>
            <a:r>
              <a:rPr lang="en-US" spc="-55" dirty="0" smtClean="0">
                <a:latin typeface="Times New Roman"/>
                <a:cs typeface="Times New Roman"/>
              </a:rPr>
              <a:t> </a:t>
            </a:r>
            <a:r>
              <a:rPr lang="en-US" spc="-20" dirty="0" smtClean="0">
                <a:cs typeface="Calibri"/>
              </a:rPr>
              <a:t>p</a:t>
            </a:r>
            <a:r>
              <a:rPr lang="en-US" spc="-10" dirty="0" smtClean="0">
                <a:cs typeface="Calibri"/>
              </a:rPr>
              <a:t>lann</a:t>
            </a:r>
            <a:r>
              <a:rPr lang="en-US" spc="-15" dirty="0" smtClean="0">
                <a:cs typeface="Calibri"/>
              </a:rPr>
              <a:t>in</a:t>
            </a:r>
            <a:r>
              <a:rPr lang="en-US" spc="-10" dirty="0" smtClean="0">
                <a:cs typeface="Calibri"/>
              </a:rPr>
              <a:t>g</a:t>
            </a:r>
            <a:endParaRPr lang="en-US" altLang="en-US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50"/>
              </a:spcBef>
              <a:buClr>
                <a:srgbClr val="FFFFFF"/>
              </a:buClr>
              <a:buNone/>
            </a:pPr>
            <a:endParaRPr lang="en-U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indent="0">
              <a:spcBef>
                <a:spcPts val="0"/>
              </a:spcBef>
              <a:buClr>
                <a:srgbClr val="FFFFFF"/>
              </a:buClr>
              <a:buNone/>
              <a:tabLst>
                <a:tab pos="355600" algn="l"/>
              </a:tabLst>
              <a:defRPr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3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185"/>
          </a:xfrm>
        </p:spPr>
        <p:txBody>
          <a:bodyPr>
            <a:normAutofit fontScale="90000"/>
          </a:bodyPr>
          <a:lstStyle/>
          <a:p>
            <a:r>
              <a:rPr lang="en-US" spc="-5" dirty="0" smtClean="0"/>
              <a:t>Obje</a:t>
            </a:r>
            <a:r>
              <a:rPr lang="en-US" spc="10" dirty="0" smtClean="0"/>
              <a:t>c</a:t>
            </a:r>
            <a:r>
              <a:rPr lang="en-US" spc="-15" dirty="0" smtClean="0"/>
              <a:t>ti</a:t>
            </a:r>
            <a:r>
              <a:rPr lang="en-US" spc="-55" dirty="0" smtClean="0"/>
              <a:t>v</a:t>
            </a:r>
            <a:r>
              <a:rPr lang="en-US" spc="-5" dirty="0" smtClean="0"/>
              <a:t>e</a:t>
            </a:r>
            <a:r>
              <a:rPr lang="en-US" dirty="0" smtClean="0"/>
              <a:t>s</a:t>
            </a:r>
            <a:r>
              <a:rPr lang="en-US" spc="-85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of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spc="-25" dirty="0" smtClean="0"/>
              <a:t>Planning</a:t>
            </a:r>
            <a:endParaRPr lang="en-US" dirty="0"/>
          </a:p>
        </p:txBody>
      </p:sp>
      <p:sp>
        <p:nvSpPr>
          <p:cNvPr id="4" name="object 5"/>
          <p:cNvSpPr txBox="1"/>
          <p:nvPr/>
        </p:nvSpPr>
        <p:spPr>
          <a:xfrm>
            <a:off x="1627031" y="1982452"/>
            <a:ext cx="1981200" cy="1117600"/>
          </a:xfrm>
          <a:prstGeom prst="rect">
            <a:avLst/>
          </a:prstGeom>
          <a:solidFill>
            <a:schemeClr val="accent4"/>
          </a:solidFill>
          <a:ln w="25399">
            <a:solidFill>
              <a:srgbClr val="000000"/>
            </a:solidFill>
          </a:ln>
        </p:spPr>
        <p:txBody>
          <a:bodyPr lIns="0" tIns="0" rIns="0" bIns="0">
            <a:spAutoFit/>
          </a:bodyPr>
          <a:lstStyle>
            <a:lvl1pPr marL="115888" indent="171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Anticipates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unpredictable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contingencies</a:t>
            </a:r>
          </a:p>
        </p:txBody>
      </p:sp>
      <p:sp>
        <p:nvSpPr>
          <p:cNvPr id="5" name="object 7"/>
          <p:cNvSpPr txBox="1"/>
          <p:nvPr/>
        </p:nvSpPr>
        <p:spPr>
          <a:xfrm>
            <a:off x="1779431" y="4039852"/>
            <a:ext cx="1828800" cy="736600"/>
          </a:xfrm>
          <a:prstGeom prst="rect">
            <a:avLst/>
          </a:prstGeom>
          <a:solidFill>
            <a:schemeClr val="accent4"/>
          </a:solidFill>
          <a:ln w="25399">
            <a:solidFill>
              <a:srgbClr val="000000"/>
            </a:solidFill>
          </a:ln>
        </p:spPr>
        <p:txBody>
          <a:bodyPr lIns="0" tIns="0" rIns="0" bIns="0">
            <a:spAutoFit/>
          </a:bodyPr>
          <a:lstStyle>
            <a:lvl1pPr marL="296863" indent="-1079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Economy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operation</a:t>
            </a:r>
          </a:p>
        </p:txBody>
      </p:sp>
      <p:sp>
        <p:nvSpPr>
          <p:cNvPr id="6" name="object 9"/>
          <p:cNvSpPr txBox="1"/>
          <p:nvPr/>
        </p:nvSpPr>
        <p:spPr>
          <a:xfrm>
            <a:off x="4675031" y="4801852"/>
            <a:ext cx="2133600" cy="1193800"/>
          </a:xfrm>
          <a:prstGeom prst="rect">
            <a:avLst/>
          </a:prstGeom>
          <a:solidFill>
            <a:schemeClr val="accent4"/>
          </a:solidFill>
          <a:ln w="25399">
            <a:solidFill>
              <a:srgbClr val="000000"/>
            </a:solidFill>
          </a:ln>
        </p:spPr>
        <p:txBody>
          <a:bodyPr lIns="0" tIns="0" rIns="0" bIns="0">
            <a:spAutoFit/>
          </a:bodyPr>
          <a:lstStyle>
            <a:lvl1pPr marL="1190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Achieving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predetermined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goals</a:t>
            </a:r>
          </a:p>
        </p:txBody>
      </p:sp>
      <p:sp>
        <p:nvSpPr>
          <p:cNvPr id="7" name="object 11"/>
          <p:cNvSpPr txBox="1"/>
          <p:nvPr/>
        </p:nvSpPr>
        <p:spPr>
          <a:xfrm>
            <a:off x="7570631" y="4090652"/>
            <a:ext cx="1876425" cy="749300"/>
          </a:xfrm>
          <a:prstGeom prst="rect">
            <a:avLst/>
          </a:prstGeom>
          <a:solidFill>
            <a:schemeClr val="accent4"/>
          </a:solidFill>
          <a:ln w="25399">
            <a:solidFill>
              <a:srgbClr val="000000"/>
            </a:solidFill>
          </a:ln>
        </p:spPr>
        <p:txBody>
          <a:bodyPr lIns="0" tIns="0" rIns="0" bIns="0">
            <a:spAutoFit/>
          </a:bodyPr>
          <a:lstStyle>
            <a:lvl1pPr marL="173038" indent="2936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Reduce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competition</a:t>
            </a:r>
          </a:p>
        </p:txBody>
      </p:sp>
      <p:sp>
        <p:nvSpPr>
          <p:cNvPr id="8" name="object 13"/>
          <p:cNvSpPr txBox="1"/>
          <p:nvPr/>
        </p:nvSpPr>
        <p:spPr>
          <a:xfrm>
            <a:off x="7570631" y="1957052"/>
            <a:ext cx="1905000" cy="1436688"/>
          </a:xfrm>
          <a:prstGeom prst="rect">
            <a:avLst/>
          </a:prstGeom>
          <a:solidFill>
            <a:schemeClr val="accent4"/>
          </a:solidFill>
          <a:ln w="25399">
            <a:solidFill>
              <a:srgbClr val="000000"/>
            </a:solidFill>
          </a:ln>
        </p:spPr>
        <p:txBody>
          <a:bodyPr lIns="0" tIns="0" rIns="0" bIns="0">
            <a:spAutoFit/>
          </a:bodyPr>
          <a:lstStyle>
            <a:lvl1pPr marL="152400" indent="-31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Brings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cooperation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ea typeface="Calibri" panose="020F0502020204030204" pitchFamily="34" charset="0"/>
                <a:cs typeface="Calibri" panose="020F0502020204030204" pitchFamily="34" charset="0"/>
              </a:rPr>
              <a:t>coordination</a:t>
            </a:r>
          </a:p>
        </p:txBody>
      </p:sp>
      <p:sp>
        <p:nvSpPr>
          <p:cNvPr id="9" name="object 15"/>
          <p:cNvSpPr txBox="1"/>
          <p:nvPr/>
        </p:nvSpPr>
        <p:spPr>
          <a:xfrm>
            <a:off x="4598831" y="1499852"/>
            <a:ext cx="1981200" cy="736600"/>
          </a:xfrm>
          <a:prstGeom prst="rect">
            <a:avLst/>
          </a:prstGeom>
          <a:solidFill>
            <a:schemeClr val="accent4"/>
          </a:solidFill>
          <a:ln w="25399">
            <a:solidFill>
              <a:srgbClr val="000000"/>
            </a:solidFill>
          </a:ln>
        </p:spPr>
        <p:txBody>
          <a:bodyPr lIns="0" tIns="0" rIns="0" bIns="0">
            <a:spAutoFit/>
          </a:bodyPr>
          <a:lstStyle/>
          <a:p>
            <a:pPr marL="63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educ</a:t>
            </a:r>
            <a:r>
              <a:rPr sz="2400" spc="-15" dirty="0">
                <a:latin typeface="Calibri"/>
                <a:cs typeface="Calibri"/>
              </a:rPr>
              <a:t>es</a:t>
            </a:r>
            <a:endParaRPr sz="2400" dirty="0">
              <a:latin typeface="Calibri"/>
              <a:cs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spc="-5" dirty="0">
                <a:latin typeface="Calibri"/>
                <a:cs typeface="Calibri"/>
              </a:rPr>
              <a:t>uncer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ty</a:t>
            </a:r>
          </a:p>
        </p:txBody>
      </p:sp>
      <p:sp>
        <p:nvSpPr>
          <p:cNvPr id="10" name="object 16"/>
          <p:cNvSpPr txBox="1"/>
          <p:nvPr/>
        </p:nvSpPr>
        <p:spPr>
          <a:xfrm>
            <a:off x="4522631" y="3176252"/>
            <a:ext cx="2286000" cy="609600"/>
          </a:xfrm>
          <a:prstGeom prst="rect">
            <a:avLst/>
          </a:prstGeom>
          <a:solidFill>
            <a:srgbClr val="C0504D"/>
          </a:solidFill>
          <a:ln w="25399">
            <a:solidFill>
              <a:srgbClr val="8B3836"/>
            </a:solidFill>
          </a:ln>
        </p:spPr>
        <p:txBody>
          <a:bodyPr lIns="0" tIns="0" rIns="0" bIns="0">
            <a:spAutoFit/>
          </a:bodyPr>
          <a:lstStyle/>
          <a:p>
            <a:pPr marL="2260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PLANNING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1" name="object 17"/>
          <p:cNvSpPr>
            <a:spLocks/>
          </p:cNvSpPr>
          <p:nvPr/>
        </p:nvSpPr>
        <p:spPr bwMode="auto">
          <a:xfrm>
            <a:off x="5551331" y="3862052"/>
            <a:ext cx="76200" cy="914400"/>
          </a:xfrm>
          <a:custGeom>
            <a:avLst/>
            <a:gdLst>
              <a:gd name="T0" fmla="*/ 31779 w 76200"/>
              <a:gd name="T1" fmla="*/ 838199 h 914400"/>
              <a:gd name="T2" fmla="*/ 0 w 76200"/>
              <a:gd name="T3" fmla="*/ 838199 h 914400"/>
              <a:gd name="T4" fmla="*/ 37978 w 76200"/>
              <a:gd name="T5" fmla="*/ 914399 h 914400"/>
              <a:gd name="T6" fmla="*/ 69827 w 76200"/>
              <a:gd name="T7" fmla="*/ 850904 h 914400"/>
              <a:gd name="T8" fmla="*/ 31760 w 76200"/>
              <a:gd name="T9" fmla="*/ 850904 h 914400"/>
              <a:gd name="T10" fmla="*/ 31779 w 76200"/>
              <a:gd name="T11" fmla="*/ 838199 h 914400"/>
              <a:gd name="T12" fmla="*/ 45719 w 76200"/>
              <a:gd name="T13" fmla="*/ 0 h 914400"/>
              <a:gd name="T14" fmla="*/ 33040 w 76200"/>
              <a:gd name="T15" fmla="*/ 0 h 914400"/>
              <a:gd name="T16" fmla="*/ 31760 w 76200"/>
              <a:gd name="T17" fmla="*/ 850904 h 914400"/>
              <a:gd name="T18" fmla="*/ 44470 w 76200"/>
              <a:gd name="T19" fmla="*/ 850904 h 914400"/>
              <a:gd name="T20" fmla="*/ 45719 w 76200"/>
              <a:gd name="T21" fmla="*/ 0 h 914400"/>
              <a:gd name="T22" fmla="*/ 76199 w 76200"/>
              <a:gd name="T23" fmla="*/ 838199 h 914400"/>
              <a:gd name="T24" fmla="*/ 44488 w 76200"/>
              <a:gd name="T25" fmla="*/ 838199 h 914400"/>
              <a:gd name="T26" fmla="*/ 44470 w 76200"/>
              <a:gd name="T27" fmla="*/ 850904 h 914400"/>
              <a:gd name="T28" fmla="*/ 69827 w 76200"/>
              <a:gd name="T29" fmla="*/ 850904 h 914400"/>
              <a:gd name="T30" fmla="*/ 76199 w 76200"/>
              <a:gd name="T31" fmla="*/ 838199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6200" h="914400">
                <a:moveTo>
                  <a:pt x="31779" y="838199"/>
                </a:moveTo>
                <a:lnTo>
                  <a:pt x="0" y="838199"/>
                </a:lnTo>
                <a:lnTo>
                  <a:pt x="37978" y="914399"/>
                </a:lnTo>
                <a:lnTo>
                  <a:pt x="69827" y="850904"/>
                </a:lnTo>
                <a:lnTo>
                  <a:pt x="31760" y="850904"/>
                </a:lnTo>
                <a:lnTo>
                  <a:pt x="31779" y="838199"/>
                </a:lnTo>
                <a:close/>
              </a:path>
              <a:path w="76200" h="914400">
                <a:moveTo>
                  <a:pt x="45719" y="0"/>
                </a:moveTo>
                <a:lnTo>
                  <a:pt x="33040" y="0"/>
                </a:lnTo>
                <a:lnTo>
                  <a:pt x="31760" y="850904"/>
                </a:lnTo>
                <a:lnTo>
                  <a:pt x="44470" y="850904"/>
                </a:lnTo>
                <a:lnTo>
                  <a:pt x="45719" y="0"/>
                </a:lnTo>
                <a:close/>
              </a:path>
              <a:path w="76200" h="914400">
                <a:moveTo>
                  <a:pt x="76199" y="838199"/>
                </a:moveTo>
                <a:lnTo>
                  <a:pt x="44488" y="838199"/>
                </a:lnTo>
                <a:lnTo>
                  <a:pt x="44470" y="850904"/>
                </a:lnTo>
                <a:lnTo>
                  <a:pt x="69827" y="850904"/>
                </a:lnTo>
                <a:lnTo>
                  <a:pt x="76199" y="838199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object 18"/>
          <p:cNvSpPr>
            <a:spLocks/>
          </p:cNvSpPr>
          <p:nvPr/>
        </p:nvSpPr>
        <p:spPr bwMode="auto">
          <a:xfrm>
            <a:off x="3608231" y="3781090"/>
            <a:ext cx="955675" cy="627062"/>
          </a:xfrm>
          <a:custGeom>
            <a:avLst/>
            <a:gdLst>
              <a:gd name="T0" fmla="*/ 42921 w 955039"/>
              <a:gd name="T1" fmla="*/ 553842 h 628014"/>
              <a:gd name="T2" fmla="*/ 0 w 955039"/>
              <a:gd name="T3" fmla="*/ 627506 h 628014"/>
              <a:gd name="T4" fmla="*/ 84581 w 955039"/>
              <a:gd name="T5" fmla="*/ 617600 h 628014"/>
              <a:gd name="T6" fmla="*/ 71799 w 955039"/>
              <a:gd name="T7" fmla="*/ 598038 h 628014"/>
              <a:gd name="T8" fmla="*/ 56637 w 955039"/>
              <a:gd name="T9" fmla="*/ 598038 h 628014"/>
              <a:gd name="T10" fmla="*/ 49661 w 955039"/>
              <a:gd name="T11" fmla="*/ 587370 h 628014"/>
              <a:gd name="T12" fmla="*/ 60288 w 955039"/>
              <a:gd name="T13" fmla="*/ 580420 h 628014"/>
              <a:gd name="T14" fmla="*/ 42921 w 955039"/>
              <a:gd name="T15" fmla="*/ 553842 h 628014"/>
              <a:gd name="T16" fmla="*/ 60288 w 955039"/>
              <a:gd name="T17" fmla="*/ 580420 h 628014"/>
              <a:gd name="T18" fmla="*/ 49661 w 955039"/>
              <a:gd name="T19" fmla="*/ 587370 h 628014"/>
              <a:gd name="T20" fmla="*/ 56637 w 955039"/>
              <a:gd name="T21" fmla="*/ 598038 h 628014"/>
              <a:gd name="T22" fmla="*/ 67260 w 955039"/>
              <a:gd name="T23" fmla="*/ 591091 h 628014"/>
              <a:gd name="T24" fmla="*/ 60288 w 955039"/>
              <a:gd name="T25" fmla="*/ 580420 h 628014"/>
              <a:gd name="T26" fmla="*/ 67260 w 955039"/>
              <a:gd name="T27" fmla="*/ 591091 h 628014"/>
              <a:gd name="T28" fmla="*/ 56637 w 955039"/>
              <a:gd name="T29" fmla="*/ 598038 h 628014"/>
              <a:gd name="T30" fmla="*/ 71799 w 955039"/>
              <a:gd name="T31" fmla="*/ 598038 h 628014"/>
              <a:gd name="T32" fmla="*/ 67260 w 955039"/>
              <a:gd name="T33" fmla="*/ 591091 h 628014"/>
              <a:gd name="T34" fmla="*/ 947806 w 955039"/>
              <a:gd name="T35" fmla="*/ 0 h 628014"/>
              <a:gd name="T36" fmla="*/ 60288 w 955039"/>
              <a:gd name="T37" fmla="*/ 580420 h 628014"/>
              <a:gd name="T38" fmla="*/ 67260 w 955039"/>
              <a:gd name="T39" fmla="*/ 591091 h 628014"/>
              <a:gd name="T40" fmla="*/ 954664 w 955039"/>
              <a:gd name="T41" fmla="*/ 10667 h 628014"/>
              <a:gd name="T42" fmla="*/ 947806 w 955039"/>
              <a:gd name="T43" fmla="*/ 0 h 628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55039" h="628014">
                <a:moveTo>
                  <a:pt x="42921" y="553842"/>
                </a:moveTo>
                <a:lnTo>
                  <a:pt x="0" y="627506"/>
                </a:lnTo>
                <a:lnTo>
                  <a:pt x="84581" y="617600"/>
                </a:lnTo>
                <a:lnTo>
                  <a:pt x="71799" y="598038"/>
                </a:lnTo>
                <a:lnTo>
                  <a:pt x="56637" y="598038"/>
                </a:lnTo>
                <a:lnTo>
                  <a:pt x="49661" y="587370"/>
                </a:lnTo>
                <a:lnTo>
                  <a:pt x="60288" y="580420"/>
                </a:lnTo>
                <a:lnTo>
                  <a:pt x="42921" y="553842"/>
                </a:lnTo>
                <a:close/>
              </a:path>
              <a:path w="955039" h="628014">
                <a:moveTo>
                  <a:pt x="60288" y="580420"/>
                </a:moveTo>
                <a:lnTo>
                  <a:pt x="49661" y="587370"/>
                </a:lnTo>
                <a:lnTo>
                  <a:pt x="56637" y="598038"/>
                </a:lnTo>
                <a:lnTo>
                  <a:pt x="67260" y="591091"/>
                </a:lnTo>
                <a:lnTo>
                  <a:pt x="60288" y="580420"/>
                </a:lnTo>
                <a:close/>
              </a:path>
              <a:path w="955039" h="628014">
                <a:moveTo>
                  <a:pt x="67260" y="591091"/>
                </a:moveTo>
                <a:lnTo>
                  <a:pt x="56637" y="598038"/>
                </a:lnTo>
                <a:lnTo>
                  <a:pt x="71799" y="598038"/>
                </a:lnTo>
                <a:lnTo>
                  <a:pt x="67260" y="591091"/>
                </a:lnTo>
                <a:close/>
              </a:path>
              <a:path w="955039" h="628014">
                <a:moveTo>
                  <a:pt x="947806" y="0"/>
                </a:moveTo>
                <a:lnTo>
                  <a:pt x="60288" y="580420"/>
                </a:lnTo>
                <a:lnTo>
                  <a:pt x="67260" y="591091"/>
                </a:lnTo>
                <a:lnTo>
                  <a:pt x="954664" y="10667"/>
                </a:lnTo>
                <a:lnTo>
                  <a:pt x="947806" y="0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object 19"/>
          <p:cNvSpPr>
            <a:spLocks/>
          </p:cNvSpPr>
          <p:nvPr/>
        </p:nvSpPr>
        <p:spPr bwMode="auto">
          <a:xfrm>
            <a:off x="3608231" y="2541252"/>
            <a:ext cx="898525" cy="606425"/>
          </a:xfrm>
          <a:custGeom>
            <a:avLst/>
            <a:gdLst>
              <a:gd name="T0" fmla="*/ 66780 w 898525"/>
              <a:gd name="T1" fmla="*/ 37172 h 605789"/>
              <a:gd name="T2" fmla="*/ 59697 w 898525"/>
              <a:gd name="T3" fmla="*/ 47735 h 605789"/>
              <a:gd name="T4" fmla="*/ 891174 w 898525"/>
              <a:gd name="T5" fmla="*/ 605424 h 605789"/>
              <a:gd name="T6" fmla="*/ 898276 w 898525"/>
              <a:gd name="T7" fmla="*/ 594878 h 605789"/>
              <a:gd name="T8" fmla="*/ 66780 w 898525"/>
              <a:gd name="T9" fmla="*/ 37172 h 605789"/>
              <a:gd name="T10" fmla="*/ 0 w 898525"/>
              <a:gd name="T11" fmla="*/ 0 h 605789"/>
              <a:gd name="T12" fmla="*/ 42041 w 898525"/>
              <a:gd name="T13" fmla="*/ 74066 h 605789"/>
              <a:gd name="T14" fmla="*/ 59697 w 898525"/>
              <a:gd name="T15" fmla="*/ 47735 h 605789"/>
              <a:gd name="T16" fmla="*/ 49148 w 898525"/>
              <a:gd name="T17" fmla="*/ 40660 h 605789"/>
              <a:gd name="T18" fmla="*/ 56256 w 898525"/>
              <a:gd name="T19" fmla="*/ 30114 h 605789"/>
              <a:gd name="T20" fmla="*/ 71513 w 898525"/>
              <a:gd name="T21" fmla="*/ 30114 h 605789"/>
              <a:gd name="T22" fmla="*/ 84450 w 898525"/>
              <a:gd name="T23" fmla="*/ 10820 h 605789"/>
              <a:gd name="T24" fmla="*/ 0 w 898525"/>
              <a:gd name="T25" fmla="*/ 0 h 605789"/>
              <a:gd name="T26" fmla="*/ 56256 w 898525"/>
              <a:gd name="T27" fmla="*/ 30114 h 605789"/>
              <a:gd name="T28" fmla="*/ 49148 w 898525"/>
              <a:gd name="T29" fmla="*/ 40660 h 605789"/>
              <a:gd name="T30" fmla="*/ 59697 w 898525"/>
              <a:gd name="T31" fmla="*/ 47735 h 605789"/>
              <a:gd name="T32" fmla="*/ 66780 w 898525"/>
              <a:gd name="T33" fmla="*/ 37172 h 605789"/>
              <a:gd name="T34" fmla="*/ 56256 w 898525"/>
              <a:gd name="T35" fmla="*/ 30114 h 605789"/>
              <a:gd name="T36" fmla="*/ 71513 w 898525"/>
              <a:gd name="T37" fmla="*/ 30114 h 605789"/>
              <a:gd name="T38" fmla="*/ 56256 w 898525"/>
              <a:gd name="T39" fmla="*/ 30114 h 605789"/>
              <a:gd name="T40" fmla="*/ 66780 w 898525"/>
              <a:gd name="T41" fmla="*/ 37172 h 605789"/>
              <a:gd name="T42" fmla="*/ 71513 w 898525"/>
              <a:gd name="T43" fmla="*/ 30114 h 6057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98525" h="605789">
                <a:moveTo>
                  <a:pt x="66780" y="37172"/>
                </a:moveTo>
                <a:lnTo>
                  <a:pt x="59697" y="47735"/>
                </a:lnTo>
                <a:lnTo>
                  <a:pt x="891174" y="605424"/>
                </a:lnTo>
                <a:lnTo>
                  <a:pt x="898276" y="594878"/>
                </a:lnTo>
                <a:lnTo>
                  <a:pt x="66780" y="37172"/>
                </a:lnTo>
                <a:close/>
              </a:path>
              <a:path w="898525" h="605789">
                <a:moveTo>
                  <a:pt x="0" y="0"/>
                </a:moveTo>
                <a:lnTo>
                  <a:pt x="42041" y="74066"/>
                </a:lnTo>
                <a:lnTo>
                  <a:pt x="59697" y="47735"/>
                </a:lnTo>
                <a:lnTo>
                  <a:pt x="49148" y="40660"/>
                </a:lnTo>
                <a:lnTo>
                  <a:pt x="56256" y="30114"/>
                </a:lnTo>
                <a:lnTo>
                  <a:pt x="71513" y="30114"/>
                </a:lnTo>
                <a:lnTo>
                  <a:pt x="84450" y="10820"/>
                </a:lnTo>
                <a:lnTo>
                  <a:pt x="0" y="0"/>
                </a:lnTo>
                <a:close/>
              </a:path>
              <a:path w="898525" h="605789">
                <a:moveTo>
                  <a:pt x="56256" y="30114"/>
                </a:moveTo>
                <a:lnTo>
                  <a:pt x="49148" y="40660"/>
                </a:lnTo>
                <a:lnTo>
                  <a:pt x="59697" y="47735"/>
                </a:lnTo>
                <a:lnTo>
                  <a:pt x="66780" y="37172"/>
                </a:lnTo>
                <a:lnTo>
                  <a:pt x="56256" y="30114"/>
                </a:lnTo>
                <a:close/>
              </a:path>
              <a:path w="898525" h="605789">
                <a:moveTo>
                  <a:pt x="71513" y="30114"/>
                </a:moveTo>
                <a:lnTo>
                  <a:pt x="56256" y="30114"/>
                </a:lnTo>
                <a:lnTo>
                  <a:pt x="66780" y="37172"/>
                </a:lnTo>
                <a:lnTo>
                  <a:pt x="71513" y="30114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object 20"/>
          <p:cNvSpPr>
            <a:spLocks/>
          </p:cNvSpPr>
          <p:nvPr/>
        </p:nvSpPr>
        <p:spPr bwMode="auto">
          <a:xfrm>
            <a:off x="5551331" y="2338052"/>
            <a:ext cx="76200" cy="809625"/>
          </a:xfrm>
          <a:custGeom>
            <a:avLst/>
            <a:gdLst>
              <a:gd name="T0" fmla="*/ 44452 w 76200"/>
              <a:gd name="T1" fmla="*/ 63489 h 808989"/>
              <a:gd name="T2" fmla="*/ 31760 w 76200"/>
              <a:gd name="T3" fmla="*/ 63489 h 808989"/>
              <a:gd name="T4" fmla="*/ 31760 w 76200"/>
              <a:gd name="T5" fmla="*/ 808606 h 808989"/>
              <a:gd name="T6" fmla="*/ 44452 w 76200"/>
              <a:gd name="T7" fmla="*/ 808606 h 808989"/>
              <a:gd name="T8" fmla="*/ 44452 w 76200"/>
              <a:gd name="T9" fmla="*/ 63489 h 808989"/>
              <a:gd name="T10" fmla="*/ 38099 w 76200"/>
              <a:gd name="T11" fmla="*/ 0 h 808989"/>
              <a:gd name="T12" fmla="*/ 0 w 76200"/>
              <a:gd name="T13" fmla="*/ 76199 h 808989"/>
              <a:gd name="T14" fmla="*/ 31760 w 76200"/>
              <a:gd name="T15" fmla="*/ 76199 h 808989"/>
              <a:gd name="T16" fmla="*/ 31760 w 76200"/>
              <a:gd name="T17" fmla="*/ 63489 h 808989"/>
              <a:gd name="T18" fmla="*/ 69844 w 76200"/>
              <a:gd name="T19" fmla="*/ 63489 h 808989"/>
              <a:gd name="T20" fmla="*/ 38099 w 76200"/>
              <a:gd name="T21" fmla="*/ 0 h 808989"/>
              <a:gd name="T22" fmla="*/ 69844 w 76200"/>
              <a:gd name="T23" fmla="*/ 63489 h 808989"/>
              <a:gd name="T24" fmla="*/ 44452 w 76200"/>
              <a:gd name="T25" fmla="*/ 63489 h 808989"/>
              <a:gd name="T26" fmla="*/ 44452 w 76200"/>
              <a:gd name="T27" fmla="*/ 76199 h 808989"/>
              <a:gd name="T28" fmla="*/ 76199 w 76200"/>
              <a:gd name="T29" fmla="*/ 76199 h 808989"/>
              <a:gd name="T30" fmla="*/ 69844 w 76200"/>
              <a:gd name="T31" fmla="*/ 63489 h 808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6200" h="808989">
                <a:moveTo>
                  <a:pt x="44452" y="63489"/>
                </a:moveTo>
                <a:lnTo>
                  <a:pt x="31760" y="63489"/>
                </a:lnTo>
                <a:lnTo>
                  <a:pt x="31760" y="808606"/>
                </a:lnTo>
                <a:lnTo>
                  <a:pt x="44452" y="808606"/>
                </a:lnTo>
                <a:lnTo>
                  <a:pt x="44452" y="63489"/>
                </a:lnTo>
                <a:close/>
              </a:path>
              <a:path w="76200" h="808989">
                <a:moveTo>
                  <a:pt x="38099" y="0"/>
                </a:moveTo>
                <a:lnTo>
                  <a:pt x="0" y="76199"/>
                </a:lnTo>
                <a:lnTo>
                  <a:pt x="31760" y="76199"/>
                </a:lnTo>
                <a:lnTo>
                  <a:pt x="31760" y="63489"/>
                </a:lnTo>
                <a:lnTo>
                  <a:pt x="69844" y="63489"/>
                </a:lnTo>
                <a:lnTo>
                  <a:pt x="38099" y="0"/>
                </a:lnTo>
                <a:close/>
              </a:path>
              <a:path w="76200" h="808989">
                <a:moveTo>
                  <a:pt x="69844" y="63489"/>
                </a:moveTo>
                <a:lnTo>
                  <a:pt x="44452" y="63489"/>
                </a:lnTo>
                <a:lnTo>
                  <a:pt x="44452" y="76199"/>
                </a:lnTo>
                <a:lnTo>
                  <a:pt x="76199" y="76199"/>
                </a:lnTo>
                <a:lnTo>
                  <a:pt x="69844" y="63489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object 21"/>
          <p:cNvSpPr>
            <a:spLocks/>
          </p:cNvSpPr>
          <p:nvPr/>
        </p:nvSpPr>
        <p:spPr bwMode="auto">
          <a:xfrm>
            <a:off x="6805456" y="2674602"/>
            <a:ext cx="765175" cy="512763"/>
          </a:xfrm>
          <a:custGeom>
            <a:avLst/>
            <a:gdLst>
              <a:gd name="T0" fmla="*/ 698558 w 765809"/>
              <a:gd name="T1" fmla="*/ 36893 h 511810"/>
              <a:gd name="T2" fmla="*/ 0 w 765809"/>
              <a:gd name="T3" fmla="*/ 500908 h 511810"/>
              <a:gd name="T4" fmla="*/ 7132 w 765809"/>
              <a:gd name="T5" fmla="*/ 511423 h 511810"/>
              <a:gd name="T6" fmla="*/ 705554 w 765809"/>
              <a:gd name="T7" fmla="*/ 47430 h 511810"/>
              <a:gd name="T8" fmla="*/ 698558 w 765809"/>
              <a:gd name="T9" fmla="*/ 36893 h 511810"/>
              <a:gd name="T10" fmla="*/ 748437 w 765809"/>
              <a:gd name="T11" fmla="*/ 29839 h 511810"/>
              <a:gd name="T12" fmla="*/ 709178 w 765809"/>
              <a:gd name="T13" fmla="*/ 29839 h 511810"/>
              <a:gd name="T14" fmla="*/ 716158 w 765809"/>
              <a:gd name="T15" fmla="*/ 40385 h 511810"/>
              <a:gd name="T16" fmla="*/ 705554 w 765809"/>
              <a:gd name="T17" fmla="*/ 47430 h 511810"/>
              <a:gd name="T18" fmla="*/ 723137 w 765809"/>
              <a:gd name="T19" fmla="*/ 73913 h 511810"/>
              <a:gd name="T20" fmla="*/ 748437 w 765809"/>
              <a:gd name="T21" fmla="*/ 29839 h 511810"/>
              <a:gd name="T22" fmla="*/ 709178 w 765809"/>
              <a:gd name="T23" fmla="*/ 29839 h 511810"/>
              <a:gd name="T24" fmla="*/ 698558 w 765809"/>
              <a:gd name="T25" fmla="*/ 36893 h 511810"/>
              <a:gd name="T26" fmla="*/ 705554 w 765809"/>
              <a:gd name="T27" fmla="*/ 47430 h 511810"/>
              <a:gd name="T28" fmla="*/ 716158 w 765809"/>
              <a:gd name="T29" fmla="*/ 40385 h 511810"/>
              <a:gd name="T30" fmla="*/ 709178 w 765809"/>
              <a:gd name="T31" fmla="*/ 29839 h 511810"/>
              <a:gd name="T32" fmla="*/ 765566 w 765809"/>
              <a:gd name="T33" fmla="*/ 0 h 511810"/>
              <a:gd name="T34" fmla="*/ 680984 w 765809"/>
              <a:gd name="T35" fmla="*/ 10424 h 511810"/>
              <a:gd name="T36" fmla="*/ 698558 w 765809"/>
              <a:gd name="T37" fmla="*/ 36893 h 511810"/>
              <a:gd name="T38" fmla="*/ 709178 w 765809"/>
              <a:gd name="T39" fmla="*/ 29839 h 511810"/>
              <a:gd name="T40" fmla="*/ 748437 w 765809"/>
              <a:gd name="T41" fmla="*/ 29839 h 511810"/>
              <a:gd name="T42" fmla="*/ 765566 w 765809"/>
              <a:gd name="T43" fmla="*/ 0 h 511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65809" h="511810">
                <a:moveTo>
                  <a:pt x="698558" y="36893"/>
                </a:moveTo>
                <a:lnTo>
                  <a:pt x="0" y="500908"/>
                </a:lnTo>
                <a:lnTo>
                  <a:pt x="7132" y="511423"/>
                </a:lnTo>
                <a:lnTo>
                  <a:pt x="705554" y="47430"/>
                </a:lnTo>
                <a:lnTo>
                  <a:pt x="698558" y="36893"/>
                </a:lnTo>
                <a:close/>
              </a:path>
              <a:path w="765809" h="511810">
                <a:moveTo>
                  <a:pt x="748437" y="29839"/>
                </a:moveTo>
                <a:lnTo>
                  <a:pt x="709178" y="29839"/>
                </a:lnTo>
                <a:lnTo>
                  <a:pt x="716158" y="40385"/>
                </a:lnTo>
                <a:lnTo>
                  <a:pt x="705554" y="47430"/>
                </a:lnTo>
                <a:lnTo>
                  <a:pt x="723137" y="73913"/>
                </a:lnTo>
                <a:lnTo>
                  <a:pt x="748437" y="29839"/>
                </a:lnTo>
                <a:close/>
              </a:path>
              <a:path w="765809" h="511810">
                <a:moveTo>
                  <a:pt x="709178" y="29839"/>
                </a:moveTo>
                <a:lnTo>
                  <a:pt x="698558" y="36893"/>
                </a:lnTo>
                <a:lnTo>
                  <a:pt x="705554" y="47430"/>
                </a:lnTo>
                <a:lnTo>
                  <a:pt x="716158" y="40385"/>
                </a:lnTo>
                <a:lnTo>
                  <a:pt x="709178" y="29839"/>
                </a:lnTo>
                <a:close/>
              </a:path>
              <a:path w="765809" h="511810">
                <a:moveTo>
                  <a:pt x="765566" y="0"/>
                </a:moveTo>
                <a:lnTo>
                  <a:pt x="680984" y="10424"/>
                </a:lnTo>
                <a:lnTo>
                  <a:pt x="698558" y="36893"/>
                </a:lnTo>
                <a:lnTo>
                  <a:pt x="709178" y="29839"/>
                </a:lnTo>
                <a:lnTo>
                  <a:pt x="748437" y="29839"/>
                </a:lnTo>
                <a:lnTo>
                  <a:pt x="765566" y="0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object 22"/>
          <p:cNvSpPr>
            <a:spLocks/>
          </p:cNvSpPr>
          <p:nvPr/>
        </p:nvSpPr>
        <p:spPr bwMode="auto">
          <a:xfrm>
            <a:off x="6803869" y="3781090"/>
            <a:ext cx="766762" cy="684212"/>
          </a:xfrm>
          <a:custGeom>
            <a:avLst/>
            <a:gdLst>
              <a:gd name="T0" fmla="*/ 705020 w 766445"/>
              <a:gd name="T1" fmla="*/ 637872 h 683895"/>
              <a:gd name="T2" fmla="*/ 683879 w 766445"/>
              <a:gd name="T3" fmla="*/ 661547 h 683895"/>
              <a:gd name="T4" fmla="*/ 766175 w 766445"/>
              <a:gd name="T5" fmla="*/ 683776 h 683895"/>
              <a:gd name="T6" fmla="*/ 751266 w 766445"/>
              <a:gd name="T7" fmla="*/ 646307 h 683895"/>
              <a:gd name="T8" fmla="*/ 714481 w 766445"/>
              <a:gd name="T9" fmla="*/ 646307 h 683895"/>
              <a:gd name="T10" fmla="*/ 705020 w 766445"/>
              <a:gd name="T11" fmla="*/ 637872 h 683895"/>
              <a:gd name="T12" fmla="*/ 713523 w 766445"/>
              <a:gd name="T13" fmla="*/ 628350 h 683895"/>
              <a:gd name="T14" fmla="*/ 705020 w 766445"/>
              <a:gd name="T15" fmla="*/ 637872 h 683895"/>
              <a:gd name="T16" fmla="*/ 714481 w 766445"/>
              <a:gd name="T17" fmla="*/ 646307 h 683895"/>
              <a:gd name="T18" fmla="*/ 722985 w 766445"/>
              <a:gd name="T19" fmla="*/ 636782 h 683895"/>
              <a:gd name="T20" fmla="*/ 713523 w 766445"/>
              <a:gd name="T21" fmla="*/ 628350 h 683895"/>
              <a:gd name="T22" fmla="*/ 734689 w 766445"/>
              <a:gd name="T23" fmla="*/ 604646 h 683895"/>
              <a:gd name="T24" fmla="*/ 713523 w 766445"/>
              <a:gd name="T25" fmla="*/ 628350 h 683895"/>
              <a:gd name="T26" fmla="*/ 722985 w 766445"/>
              <a:gd name="T27" fmla="*/ 636782 h 683895"/>
              <a:gd name="T28" fmla="*/ 714481 w 766445"/>
              <a:gd name="T29" fmla="*/ 646307 h 683895"/>
              <a:gd name="T30" fmla="*/ 751266 w 766445"/>
              <a:gd name="T31" fmla="*/ 646307 h 683895"/>
              <a:gd name="T32" fmla="*/ 734689 w 766445"/>
              <a:gd name="T33" fmla="*/ 604646 h 683895"/>
              <a:gd name="T34" fmla="*/ 8381 w 766445"/>
              <a:gd name="T35" fmla="*/ 0 h 683895"/>
              <a:gd name="T36" fmla="*/ 0 w 766445"/>
              <a:gd name="T37" fmla="*/ 9406 h 683895"/>
              <a:gd name="T38" fmla="*/ 705020 w 766445"/>
              <a:gd name="T39" fmla="*/ 637872 h 683895"/>
              <a:gd name="T40" fmla="*/ 713523 w 766445"/>
              <a:gd name="T41" fmla="*/ 628350 h 683895"/>
              <a:gd name="T42" fmla="*/ 8381 w 766445"/>
              <a:gd name="T43" fmla="*/ 0 h 683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66445" h="683895">
                <a:moveTo>
                  <a:pt x="705020" y="637872"/>
                </a:moveTo>
                <a:lnTo>
                  <a:pt x="683879" y="661547"/>
                </a:lnTo>
                <a:lnTo>
                  <a:pt x="766175" y="683776"/>
                </a:lnTo>
                <a:lnTo>
                  <a:pt x="751266" y="646307"/>
                </a:lnTo>
                <a:lnTo>
                  <a:pt x="714481" y="646307"/>
                </a:lnTo>
                <a:lnTo>
                  <a:pt x="705020" y="637872"/>
                </a:lnTo>
                <a:close/>
              </a:path>
              <a:path w="766445" h="683895">
                <a:moveTo>
                  <a:pt x="713523" y="628350"/>
                </a:moveTo>
                <a:lnTo>
                  <a:pt x="705020" y="637872"/>
                </a:lnTo>
                <a:lnTo>
                  <a:pt x="714481" y="646307"/>
                </a:lnTo>
                <a:lnTo>
                  <a:pt x="722985" y="636782"/>
                </a:lnTo>
                <a:lnTo>
                  <a:pt x="713523" y="628350"/>
                </a:lnTo>
                <a:close/>
              </a:path>
              <a:path w="766445" h="683895">
                <a:moveTo>
                  <a:pt x="734689" y="604646"/>
                </a:moveTo>
                <a:lnTo>
                  <a:pt x="713523" y="628350"/>
                </a:lnTo>
                <a:lnTo>
                  <a:pt x="722985" y="636782"/>
                </a:lnTo>
                <a:lnTo>
                  <a:pt x="714481" y="646307"/>
                </a:lnTo>
                <a:lnTo>
                  <a:pt x="751266" y="646307"/>
                </a:lnTo>
                <a:lnTo>
                  <a:pt x="734689" y="604646"/>
                </a:lnTo>
                <a:close/>
              </a:path>
              <a:path w="766445" h="683895">
                <a:moveTo>
                  <a:pt x="8381" y="0"/>
                </a:moveTo>
                <a:lnTo>
                  <a:pt x="0" y="9406"/>
                </a:lnTo>
                <a:lnTo>
                  <a:pt x="705020" y="637872"/>
                </a:lnTo>
                <a:lnTo>
                  <a:pt x="713523" y="628350"/>
                </a:lnTo>
                <a:lnTo>
                  <a:pt x="8381" y="0"/>
                </a:lnTo>
                <a:close/>
              </a:path>
            </a:pathLst>
          </a:custGeom>
          <a:solidFill>
            <a:srgbClr val="497D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05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25" dirty="0" smtClean="0"/>
              <a:t>N</a:t>
            </a:r>
            <a:r>
              <a:rPr lang="en-US" spc="-55" dirty="0" smtClean="0"/>
              <a:t>a</a:t>
            </a:r>
            <a:r>
              <a:rPr lang="en-US" spc="-20" dirty="0" smtClean="0"/>
              <a:t>tu</a:t>
            </a:r>
            <a:r>
              <a:rPr lang="en-US" spc="-50" dirty="0" smtClean="0"/>
              <a:t>r</a:t>
            </a:r>
            <a:r>
              <a:rPr lang="en-US" dirty="0" smtClean="0"/>
              <a:t>e</a:t>
            </a:r>
            <a:r>
              <a:rPr lang="en-US" spc="-110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of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spc="-25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FFFF"/>
              </a:buClr>
              <a:buFont typeface="Wingdings" panose="05000000000000000000" pitchFamily="2" charset="2"/>
              <a:buChar char=""/>
            </a:pP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Economy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certainty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considered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while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selecting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alternative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ones.</a:t>
            </a:r>
          </a:p>
          <a:p>
            <a:pPr>
              <a:buClr>
                <a:srgbClr val="FFFFFF"/>
              </a:buClr>
              <a:buFont typeface="Wingdings" panose="05000000000000000000" pitchFamily="2" charset="2"/>
              <a:buChar char=""/>
            </a:pP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nature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below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self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explanatory.</a:t>
            </a:r>
          </a:p>
          <a:p>
            <a:pPr>
              <a:buClr>
                <a:srgbClr val="FFFFFF"/>
              </a:buClr>
              <a:buFont typeface="Wingdings" panose="05000000000000000000" pitchFamily="2" charset="2"/>
              <a:buChar char=""/>
            </a:pP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Primary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  <a:p>
            <a:pPr>
              <a:buClr>
                <a:srgbClr val="FFFFFF"/>
              </a:buClr>
              <a:buFont typeface="Wingdings" panose="05000000000000000000" pitchFamily="2" charset="2"/>
              <a:buChar char=""/>
            </a:pP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contributes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objectives</a:t>
            </a:r>
          </a:p>
          <a:p>
            <a:pPr>
              <a:buClr>
                <a:srgbClr val="FFFFFF"/>
              </a:buClr>
              <a:buFont typeface="Wingdings" panose="05000000000000000000" pitchFamily="2" charset="2"/>
              <a:buChar char=""/>
            </a:pP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intellectual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activity</a:t>
            </a:r>
          </a:p>
          <a:p>
            <a:pPr>
              <a:buClr>
                <a:srgbClr val="FFFFFF"/>
              </a:buClr>
              <a:buFont typeface="Wingdings" panose="05000000000000000000" pitchFamily="2" charset="2"/>
              <a:buChar char=""/>
            </a:pP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higher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efficiency</a:t>
            </a:r>
          </a:p>
          <a:p>
            <a:pPr>
              <a:buClr>
                <a:srgbClr val="FFFFFF"/>
              </a:buClr>
              <a:buFont typeface="Wingdings" panose="05000000000000000000" pitchFamily="2" charset="2"/>
              <a:buChar char=""/>
            </a:pP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Planning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continuous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ea typeface="Calibri" panose="020F0502020204030204" pitchFamily="34" charset="0"/>
                <a:cs typeface="Calibri" panose="020F0502020204030204" pitchFamily="34" charset="0"/>
              </a:rPr>
              <a:t>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498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pc="-15" dirty="0" smtClean="0">
                <a:cs typeface="Calibri"/>
              </a:rPr>
              <a:t>      P</a:t>
            </a:r>
            <a:r>
              <a:rPr lang="en-US" spc="-25" dirty="0" smtClean="0">
                <a:cs typeface="Calibri"/>
              </a:rPr>
              <a:t>l</a:t>
            </a:r>
            <a:r>
              <a:rPr lang="en-US" spc="-15" dirty="0" smtClean="0">
                <a:cs typeface="Calibri"/>
              </a:rPr>
              <a:t>ann</a:t>
            </a:r>
            <a:r>
              <a:rPr lang="en-US" spc="-25" dirty="0" smtClean="0">
                <a:cs typeface="Calibri"/>
              </a:rPr>
              <a:t>i</a:t>
            </a:r>
            <a:r>
              <a:rPr lang="en-US" spc="-20" dirty="0" smtClean="0">
                <a:cs typeface="Calibri"/>
              </a:rPr>
              <a:t>n</a:t>
            </a:r>
            <a:r>
              <a:rPr lang="en-US" spc="-15" dirty="0" smtClean="0">
                <a:cs typeface="Calibri"/>
              </a:rPr>
              <a:t>g</a:t>
            </a:r>
            <a:r>
              <a:rPr lang="en-US" spc="-35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i</a:t>
            </a:r>
            <a:r>
              <a:rPr lang="en-US" spc="-15" dirty="0">
                <a:cs typeface="Calibri"/>
              </a:rPr>
              <a:t>s</a:t>
            </a:r>
            <a:r>
              <a:rPr lang="en-US" spc="-65" dirty="0">
                <a:latin typeface="Times New Roman"/>
                <a:cs typeface="Times New Roman"/>
              </a:rPr>
              <a:t> </a:t>
            </a:r>
            <a:r>
              <a:rPr lang="en-US" spc="-15" dirty="0">
                <a:cs typeface="Calibri"/>
              </a:rPr>
              <a:t>f</a:t>
            </a:r>
            <a:r>
              <a:rPr lang="en-US" spc="-10" dirty="0">
                <a:cs typeface="Calibri"/>
              </a:rPr>
              <a:t>l</a:t>
            </a:r>
            <a:r>
              <a:rPr lang="en-US" spc="-70" dirty="0">
                <a:cs typeface="Calibri"/>
              </a:rPr>
              <a:t>e</a:t>
            </a:r>
            <a:r>
              <a:rPr lang="en-US" spc="-20" dirty="0">
                <a:cs typeface="Calibri"/>
              </a:rPr>
              <a:t>x</a:t>
            </a:r>
            <a:r>
              <a:rPr lang="en-US" spc="-10" dirty="0">
                <a:cs typeface="Calibri"/>
              </a:rPr>
              <a:t>i</a:t>
            </a:r>
            <a:r>
              <a:rPr lang="en-US" spc="-25" dirty="0">
                <a:cs typeface="Calibri"/>
              </a:rPr>
              <a:t>b</a:t>
            </a:r>
            <a:r>
              <a:rPr lang="en-US" dirty="0">
                <a:cs typeface="Calibri"/>
              </a:rPr>
              <a:t>l</a:t>
            </a:r>
            <a:r>
              <a:rPr lang="en-US" spc="-15" dirty="0">
                <a:cs typeface="Calibri"/>
              </a:rPr>
              <a:t>e</a:t>
            </a:r>
            <a:endParaRPr lang="en-US" dirty="0">
              <a:cs typeface="Calibri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endParaRPr lang="en-US" spc="-20" dirty="0" smtClean="0">
              <a:cs typeface="Calibri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20" dirty="0" smtClean="0">
                <a:cs typeface="Calibri"/>
              </a:rPr>
              <a:t>un</a:t>
            </a:r>
            <a:r>
              <a:rPr lang="en-US" spc="-25" dirty="0" smtClean="0">
                <a:cs typeface="Calibri"/>
              </a:rPr>
              <a:t>i</a:t>
            </a:r>
            <a:r>
              <a:rPr lang="en-US" spc="-15" dirty="0" smtClean="0">
                <a:cs typeface="Calibri"/>
              </a:rPr>
              <a:t>ty</a:t>
            </a:r>
            <a:r>
              <a:rPr lang="en-US" spc="-60" dirty="0" smtClean="0">
                <a:latin typeface="Times New Roman"/>
                <a:cs typeface="Times New Roman"/>
              </a:rPr>
              <a:t> </a:t>
            </a:r>
            <a:r>
              <a:rPr lang="en-US" spc="-15" dirty="0">
                <a:cs typeface="Calibri"/>
              </a:rPr>
              <a:t>and</a:t>
            </a:r>
            <a:r>
              <a:rPr lang="en-US" spc="-50" dirty="0">
                <a:latin typeface="Times New Roman"/>
                <a:cs typeface="Times New Roman"/>
              </a:rPr>
              <a:t> </a:t>
            </a:r>
            <a:r>
              <a:rPr lang="en-US" spc="-35" dirty="0">
                <a:cs typeface="Calibri"/>
              </a:rPr>
              <a:t>c</a:t>
            </a:r>
            <a:r>
              <a:rPr lang="en-US" spc="-20" dirty="0">
                <a:cs typeface="Calibri"/>
              </a:rPr>
              <a:t>onsi</a:t>
            </a:r>
            <a:r>
              <a:rPr lang="en-US" spc="-55" dirty="0">
                <a:cs typeface="Calibri"/>
              </a:rPr>
              <a:t>s</a:t>
            </a:r>
            <a:r>
              <a:rPr lang="en-US" spc="-35" dirty="0">
                <a:cs typeface="Calibri"/>
              </a:rPr>
              <a:t>t</a:t>
            </a:r>
            <a:r>
              <a:rPr lang="en-US" spc="-15" dirty="0">
                <a:cs typeface="Calibri"/>
              </a:rPr>
              <a:t>ency</a:t>
            </a:r>
            <a:endParaRPr lang="en-US" dirty="0">
              <a:cs typeface="Calibri"/>
            </a:endParaRPr>
          </a:p>
          <a:p>
            <a:pPr fontAlgn="auto">
              <a:spcBef>
                <a:spcPts val="25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9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15" dirty="0">
                <a:cs typeface="Calibri"/>
              </a:rPr>
              <a:t>P</a:t>
            </a:r>
            <a:r>
              <a:rPr lang="en-US" spc="-25" dirty="0">
                <a:cs typeface="Calibri"/>
              </a:rPr>
              <a:t>l</a:t>
            </a:r>
            <a:r>
              <a:rPr lang="en-US" spc="-15" dirty="0">
                <a:cs typeface="Calibri"/>
              </a:rPr>
              <a:t>ann</a:t>
            </a:r>
            <a:r>
              <a:rPr lang="en-US" spc="-25" dirty="0">
                <a:cs typeface="Calibri"/>
              </a:rPr>
              <a:t>i</a:t>
            </a:r>
            <a:r>
              <a:rPr lang="en-US" spc="-20" dirty="0">
                <a:cs typeface="Calibri"/>
              </a:rPr>
              <a:t>n</a:t>
            </a:r>
            <a:r>
              <a:rPr lang="en-US" spc="-15" dirty="0">
                <a:cs typeface="Calibri"/>
              </a:rPr>
              <a:t>g</a:t>
            </a:r>
            <a:r>
              <a:rPr lang="en-US" spc="-35" dirty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i</a:t>
            </a:r>
            <a:r>
              <a:rPr lang="en-US" spc="-15" dirty="0">
                <a:cs typeface="Calibri"/>
              </a:rPr>
              <a:t>s</a:t>
            </a:r>
            <a:r>
              <a:rPr lang="en-US" spc="-70" dirty="0">
                <a:latin typeface="Times New Roman"/>
                <a:cs typeface="Times New Roman"/>
              </a:rPr>
              <a:t> </a:t>
            </a:r>
            <a:r>
              <a:rPr lang="en-US" spc="-30" dirty="0">
                <a:cs typeface="Calibri"/>
              </a:rPr>
              <a:t>c</a:t>
            </a:r>
            <a:r>
              <a:rPr lang="en-US" spc="-25" dirty="0">
                <a:cs typeface="Calibri"/>
              </a:rPr>
              <a:t>ommo</a:t>
            </a:r>
            <a:r>
              <a:rPr lang="en-US" spc="-15" dirty="0">
                <a:cs typeface="Calibri"/>
              </a:rPr>
              <a:t>n</a:t>
            </a:r>
            <a:r>
              <a:rPr lang="en-US" spc="-40" dirty="0">
                <a:latin typeface="Times New Roman"/>
                <a:cs typeface="Times New Roman"/>
              </a:rPr>
              <a:t> </a:t>
            </a:r>
            <a:r>
              <a:rPr lang="en-US" spc="-35" dirty="0">
                <a:cs typeface="Calibri"/>
              </a:rPr>
              <a:t>t</a:t>
            </a:r>
            <a:r>
              <a:rPr lang="en-US" spc="-15" dirty="0">
                <a:cs typeface="Calibri"/>
              </a:rPr>
              <a:t>o</a:t>
            </a:r>
            <a:r>
              <a:rPr lang="en-US" spc="-70" dirty="0">
                <a:latin typeface="Times New Roman"/>
                <a:cs typeface="Times New Roman"/>
              </a:rPr>
              <a:t> </a:t>
            </a:r>
            <a:r>
              <a:rPr lang="en-US" spc="-10" dirty="0">
                <a:cs typeface="Calibri"/>
              </a:rPr>
              <a:t>al</a:t>
            </a:r>
            <a:r>
              <a:rPr lang="en-US" dirty="0">
                <a:cs typeface="Calibri"/>
              </a:rPr>
              <a:t>l</a:t>
            </a:r>
          </a:p>
          <a:p>
            <a:pPr fontAlgn="auto">
              <a:spcBef>
                <a:spcPts val="27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9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15" dirty="0">
                <a:cs typeface="Calibri"/>
              </a:rPr>
              <a:t>Basis</a:t>
            </a:r>
            <a:r>
              <a:rPr lang="en-US" spc="-65" dirty="0">
                <a:latin typeface="Times New Roman"/>
                <a:cs typeface="Times New Roman"/>
              </a:rPr>
              <a:t> </a:t>
            </a:r>
            <a:r>
              <a:rPr lang="en-US" spc="-75" dirty="0">
                <a:cs typeface="Calibri"/>
              </a:rPr>
              <a:t>f</a:t>
            </a:r>
            <a:r>
              <a:rPr lang="en-US" spc="-20" dirty="0">
                <a:cs typeface="Calibri"/>
              </a:rPr>
              <a:t>o</a:t>
            </a:r>
            <a:r>
              <a:rPr lang="en-US" spc="-10" dirty="0">
                <a:cs typeface="Calibri"/>
              </a:rPr>
              <a:t>r</a:t>
            </a:r>
            <a:r>
              <a:rPr lang="en-US" spc="-70" dirty="0">
                <a:latin typeface="Times New Roman"/>
                <a:cs typeface="Times New Roman"/>
              </a:rPr>
              <a:t> </a:t>
            </a:r>
            <a:r>
              <a:rPr lang="en-US" spc="-10" dirty="0">
                <a:cs typeface="Calibri"/>
              </a:rPr>
              <a:t>al</a:t>
            </a:r>
            <a:r>
              <a:rPr lang="en-US" dirty="0">
                <a:cs typeface="Calibri"/>
              </a:rPr>
              <a:t>l</a:t>
            </a:r>
            <a:r>
              <a:rPr lang="en-US" spc="-70" dirty="0">
                <a:latin typeface="Times New Roman"/>
                <a:cs typeface="Times New Roman"/>
              </a:rPr>
              <a:t> </a:t>
            </a:r>
            <a:r>
              <a:rPr lang="en-US" spc="-20" dirty="0">
                <a:cs typeface="Calibri"/>
              </a:rPr>
              <a:t>mana</a:t>
            </a:r>
            <a:r>
              <a:rPr lang="en-US" spc="-40" dirty="0">
                <a:cs typeface="Calibri"/>
              </a:rPr>
              <a:t>g</a:t>
            </a:r>
            <a:r>
              <a:rPr lang="en-US" spc="-15" dirty="0">
                <a:cs typeface="Calibri"/>
              </a:rPr>
              <a:t>er</a:t>
            </a:r>
            <a:r>
              <a:rPr lang="en-US" spc="-20" dirty="0">
                <a:cs typeface="Calibri"/>
              </a:rPr>
              <a:t>i</a:t>
            </a:r>
            <a:r>
              <a:rPr lang="en-US" spc="-10" dirty="0">
                <a:cs typeface="Calibri"/>
              </a:rPr>
              <a:t>al</a:t>
            </a:r>
            <a:r>
              <a:rPr lang="en-US" spc="-65" dirty="0">
                <a:latin typeface="Times New Roman"/>
                <a:cs typeface="Times New Roman"/>
              </a:rPr>
              <a:t> </a:t>
            </a:r>
            <a:r>
              <a:rPr lang="en-US" spc="-20" dirty="0">
                <a:cs typeface="Calibri"/>
              </a:rPr>
              <a:t>fu</a:t>
            </a:r>
            <a:r>
              <a:rPr lang="en-US" spc="-25" dirty="0">
                <a:cs typeface="Calibri"/>
              </a:rPr>
              <a:t>n</a:t>
            </a:r>
            <a:r>
              <a:rPr lang="en-US" spc="-10" dirty="0">
                <a:cs typeface="Calibri"/>
              </a:rPr>
              <a:t>cti</a:t>
            </a:r>
            <a:r>
              <a:rPr lang="en-US" spc="-20" dirty="0">
                <a:cs typeface="Calibri"/>
              </a:rPr>
              <a:t>ons</a:t>
            </a:r>
            <a:endParaRPr lang="en-US" dirty="0">
              <a:cs typeface="Calibri"/>
            </a:endParaRPr>
          </a:p>
          <a:p>
            <a:pPr fontAlgn="auto">
              <a:spcBef>
                <a:spcPts val="28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9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20" dirty="0">
                <a:cs typeface="Calibri"/>
              </a:rPr>
              <a:t>G</a:t>
            </a:r>
            <a:r>
              <a:rPr lang="en-US" spc="-35" dirty="0">
                <a:cs typeface="Calibri"/>
              </a:rPr>
              <a:t>e</a:t>
            </a:r>
            <a:r>
              <a:rPr lang="en-US" spc="-50" dirty="0">
                <a:cs typeface="Calibri"/>
              </a:rPr>
              <a:t>t</a:t>
            </a:r>
            <a:r>
              <a:rPr lang="en-US" dirty="0">
                <a:cs typeface="Calibri"/>
              </a:rPr>
              <a:t>t</a:t>
            </a:r>
            <a:r>
              <a:rPr lang="en-US" spc="-10" dirty="0">
                <a:cs typeface="Calibri"/>
              </a:rPr>
              <a:t>i</a:t>
            </a:r>
            <a:r>
              <a:rPr lang="en-US" spc="-20" dirty="0">
                <a:cs typeface="Calibri"/>
              </a:rPr>
              <a:t>n</a:t>
            </a:r>
            <a:r>
              <a:rPr lang="en-US" spc="-15" dirty="0">
                <a:cs typeface="Calibri"/>
              </a:rPr>
              <a:t>g</a:t>
            </a:r>
            <a:r>
              <a:rPr lang="en-US" spc="-80" dirty="0">
                <a:latin typeface="Times New Roman"/>
                <a:cs typeface="Times New Roman"/>
              </a:rPr>
              <a:t> </a:t>
            </a:r>
            <a:r>
              <a:rPr lang="en-US" spc="-35" dirty="0">
                <a:cs typeface="Calibri"/>
              </a:rPr>
              <a:t>c</a:t>
            </a:r>
            <a:r>
              <a:rPr lang="en-US" spc="-20" dirty="0">
                <a:cs typeface="Calibri"/>
              </a:rPr>
              <a:t>oo</a:t>
            </a:r>
            <a:r>
              <a:rPr lang="en-US" spc="-50" dirty="0">
                <a:cs typeface="Calibri"/>
              </a:rPr>
              <a:t>r</a:t>
            </a:r>
            <a:r>
              <a:rPr lang="en-US" spc="-5" dirty="0">
                <a:cs typeface="Calibri"/>
              </a:rPr>
              <a:t>d</a:t>
            </a:r>
            <a:r>
              <a:rPr lang="en-US" spc="-15" dirty="0">
                <a:cs typeface="Calibri"/>
              </a:rPr>
              <a:t>i</a:t>
            </a:r>
            <a:r>
              <a:rPr lang="en-US" spc="-20" dirty="0">
                <a:cs typeface="Calibri"/>
              </a:rPr>
              <a:t>n</a:t>
            </a:r>
            <a:r>
              <a:rPr lang="en-US" spc="-45" dirty="0">
                <a:cs typeface="Calibri"/>
              </a:rPr>
              <a:t>a</a:t>
            </a:r>
            <a:r>
              <a:rPr lang="en-US" dirty="0">
                <a:cs typeface="Calibri"/>
              </a:rPr>
              <a:t>t</a:t>
            </a:r>
            <a:r>
              <a:rPr lang="en-US" spc="-10" dirty="0">
                <a:cs typeface="Calibri"/>
              </a:rPr>
              <a:t>i</a:t>
            </a:r>
            <a:r>
              <a:rPr lang="en-US" spc="-5" dirty="0">
                <a:cs typeface="Calibri"/>
              </a:rPr>
              <a:t>on</a:t>
            </a:r>
            <a:endParaRPr lang="en-US" dirty="0">
              <a:cs typeface="Calibri"/>
            </a:endParaRPr>
          </a:p>
          <a:p>
            <a:pPr fontAlgn="auto">
              <a:spcBef>
                <a:spcPts val="24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defRPr/>
            </a:pPr>
            <a:endParaRPr lang="en-US" sz="2900" dirty="0">
              <a:latin typeface="Times New Roman"/>
              <a:cs typeface="Times New Roman"/>
            </a:endParaRPr>
          </a:p>
          <a:p>
            <a:pPr marL="469900" indent="-4572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Wingdings"/>
              <a:buChar char=""/>
              <a:tabLst>
                <a:tab pos="469900" algn="l"/>
              </a:tabLst>
              <a:defRPr/>
            </a:pPr>
            <a:r>
              <a:rPr lang="en-US" spc="-20" dirty="0">
                <a:cs typeface="Calibri"/>
              </a:rPr>
              <a:t>Cons</a:t>
            </a:r>
            <a:r>
              <a:rPr lang="en-US" spc="-25" dirty="0">
                <a:cs typeface="Calibri"/>
              </a:rPr>
              <a:t>i</a:t>
            </a:r>
            <a:r>
              <a:rPr lang="en-US" spc="-20" dirty="0">
                <a:cs typeface="Calibri"/>
              </a:rPr>
              <a:t>derin</a:t>
            </a:r>
            <a:r>
              <a:rPr lang="en-US" spc="-15" dirty="0">
                <a:cs typeface="Calibri"/>
              </a:rPr>
              <a:t>g</a:t>
            </a:r>
            <a:r>
              <a:rPr lang="en-US" spc="-40" dirty="0">
                <a:latin typeface="Times New Roman"/>
                <a:cs typeface="Times New Roman"/>
              </a:rPr>
              <a:t> </a:t>
            </a:r>
            <a:r>
              <a:rPr lang="en-US" dirty="0">
                <a:cs typeface="Calibri"/>
              </a:rPr>
              <a:t>l</a:t>
            </a:r>
            <a:r>
              <a:rPr lang="en-US" spc="-15" dirty="0">
                <a:cs typeface="Calibri"/>
              </a:rPr>
              <a:t>i</a:t>
            </a:r>
            <a:r>
              <a:rPr lang="en-US" spc="-25" dirty="0">
                <a:cs typeface="Calibri"/>
              </a:rPr>
              <a:t>m</a:t>
            </a:r>
            <a:r>
              <a:rPr lang="en-US" spc="-20" dirty="0">
                <a:cs typeface="Calibri"/>
              </a:rPr>
              <a:t>i</a:t>
            </a:r>
            <a:r>
              <a:rPr lang="en-US" spc="-10" dirty="0">
                <a:cs typeface="Calibri"/>
              </a:rPr>
              <a:t>ti</a:t>
            </a:r>
            <a:r>
              <a:rPr lang="en-US" spc="-30" dirty="0">
                <a:cs typeface="Calibri"/>
              </a:rPr>
              <a:t>n</a:t>
            </a:r>
            <a:r>
              <a:rPr lang="en-US" spc="-15" dirty="0">
                <a:cs typeface="Calibri"/>
              </a:rPr>
              <a:t>g</a:t>
            </a:r>
            <a:r>
              <a:rPr lang="en-US" spc="-55" dirty="0">
                <a:latin typeface="Times New Roman"/>
                <a:cs typeface="Times New Roman"/>
              </a:rPr>
              <a:t> </a:t>
            </a:r>
            <a:r>
              <a:rPr lang="en-US" spc="-75" dirty="0">
                <a:cs typeface="Calibri"/>
              </a:rPr>
              <a:t>f</a:t>
            </a:r>
            <a:r>
              <a:rPr lang="en-US" spc="-15" dirty="0">
                <a:cs typeface="Calibri"/>
              </a:rPr>
              <a:t>a</a:t>
            </a:r>
            <a:r>
              <a:rPr lang="en-US" spc="-10" dirty="0">
                <a:cs typeface="Calibri"/>
              </a:rPr>
              <a:t>c</a:t>
            </a:r>
            <a:r>
              <a:rPr lang="en-US" spc="-35" dirty="0">
                <a:cs typeface="Calibri"/>
              </a:rPr>
              <a:t>t</a:t>
            </a:r>
            <a:r>
              <a:rPr lang="en-US" spc="-20" dirty="0">
                <a:cs typeface="Calibri"/>
              </a:rPr>
              <a:t>o</a:t>
            </a:r>
            <a:r>
              <a:rPr lang="en-US" spc="-60" dirty="0">
                <a:cs typeface="Calibri"/>
              </a:rPr>
              <a:t>r</a:t>
            </a:r>
            <a:r>
              <a:rPr lang="en-US" spc="-15" dirty="0">
                <a:cs typeface="Calibri"/>
              </a:rPr>
              <a:t>s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436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739</Words>
  <Application>Microsoft Office PowerPoint</Application>
  <PresentationFormat>Widescreen</PresentationFormat>
  <Paragraphs>173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Office Theme</vt:lpstr>
      <vt:lpstr>PLANNING</vt:lpstr>
      <vt:lpstr>Introduction</vt:lpstr>
      <vt:lpstr>Meaning of Planning</vt:lpstr>
      <vt:lpstr>Definition</vt:lpstr>
      <vt:lpstr>Characteristics of Planning </vt:lpstr>
      <vt:lpstr>Cont…</vt:lpstr>
      <vt:lpstr>Objectives of Planning</vt:lpstr>
      <vt:lpstr>Nature of Planning</vt:lpstr>
      <vt:lpstr>Cont….</vt:lpstr>
      <vt:lpstr>Planning Vs. Forecasting</vt:lpstr>
      <vt:lpstr>Importance of Planning</vt:lpstr>
      <vt:lpstr>Importance of Planning </vt:lpstr>
      <vt:lpstr>Advantages of Planning</vt:lpstr>
      <vt:lpstr>Cont…</vt:lpstr>
      <vt:lpstr>Steps of planning process </vt:lpstr>
      <vt:lpstr>Methods of Planning</vt:lpstr>
      <vt:lpstr>Limitations of Planning </vt:lpstr>
      <vt:lpstr>Obstacles of Planning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</dc:title>
  <dc:creator>Credit</dc:creator>
  <cp:lastModifiedBy>Credit</cp:lastModifiedBy>
  <cp:revision>16</cp:revision>
  <dcterms:created xsi:type="dcterms:W3CDTF">2020-05-19T07:44:59Z</dcterms:created>
  <dcterms:modified xsi:type="dcterms:W3CDTF">2020-05-19T14:10:55Z</dcterms:modified>
</cp:coreProperties>
</file>