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2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7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5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1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5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8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0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2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7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3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2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FFB6-199A-41F0-A696-C0470B73BF91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8AF3B-FC66-49A7-8557-5C9440434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9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45845"/>
            <a:ext cx="9144000" cy="122159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 and Structure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68958"/>
            <a:ext cx="9144000" cy="248884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67438"/>
            <a:ext cx="9144000" cy="3390362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906789" y="5205233"/>
            <a:ext cx="5285212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By</a:t>
            </a:r>
          </a:p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SUBA.C</a:t>
            </a:r>
          </a:p>
          <a:p>
            <a:pPr eaLnBrk="1" hangingPunct="1"/>
            <a:r>
              <a:rPr lang="en-US" altLang="en-US" b="1" dirty="0" err="1" smtClean="0">
                <a:latin typeface="Arial" panose="020B0604020202020204" pitchFamily="34" charset="0"/>
              </a:rPr>
              <a:t>M.Com,M.Phill,B.Ed</a:t>
            </a:r>
            <a:r>
              <a:rPr lang="en-US" altLang="en-US" b="1" dirty="0" smtClean="0">
                <a:latin typeface="Arial" panose="020B0604020202020204" pitchFamily="34" charset="0"/>
              </a:rPr>
              <a:t>,</a:t>
            </a:r>
            <a:endParaRPr lang="en-US" altLang="en-US" b="1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Asst</a:t>
            </a:r>
            <a:r>
              <a:rPr lang="en-US" altLang="en-US" b="1" dirty="0" smtClean="0">
                <a:latin typeface="Arial" panose="020B0604020202020204" pitchFamily="34" charset="0"/>
              </a:rPr>
              <a:t>. </a:t>
            </a:r>
            <a:r>
              <a:rPr lang="en-US" altLang="en-US" b="1" dirty="0" smtClean="0">
                <a:latin typeface="Arial" panose="020B0604020202020204" pitchFamily="34" charset="0"/>
              </a:rPr>
              <a:t>Professor</a:t>
            </a:r>
            <a:endParaRPr lang="en-US" altLang="en-US" b="1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1400" b="1" dirty="0">
                <a:latin typeface="Arial" panose="020B0604020202020204" pitchFamily="34" charset="0"/>
              </a:rPr>
              <a:t>BON SECOURS ARTS &amp; SCIENCE COLLEGE FOR WOMEN</a:t>
            </a:r>
            <a:br>
              <a:rPr lang="en-US" altLang="en-US" sz="1400" b="1" dirty="0">
                <a:latin typeface="Arial" panose="020B0604020202020204" pitchFamily="34" charset="0"/>
              </a:rPr>
            </a:br>
            <a:r>
              <a:rPr lang="en-US" altLang="en-US" sz="1400" b="1" dirty="0">
                <a:latin typeface="Arial" panose="020B0604020202020204" pitchFamily="34" charset="0"/>
              </a:rPr>
              <a:t>MANNARGUDI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1790"/>
            <a:ext cx="1948231" cy="1200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72232" y="123626"/>
            <a:ext cx="7195767" cy="1077912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x-non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 SECOURS ARTS &amp; SCIENCE COLLEGE FOR WOMEN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MANNARGUDI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395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Supervision and Span of Control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008" y="1690688"/>
            <a:ext cx="9066727" cy="4765183"/>
          </a:xfrm>
        </p:spPr>
      </p:pic>
    </p:spTree>
    <p:extLst>
      <p:ext uri="{BB962C8B-B14F-4D97-AF65-F5344CB8AC3E}">
        <p14:creationId xmlns:p14="http://schemas.microsoft.com/office/powerpoint/2010/main" val="605765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Supervision denotes overseeing the subordinates their work to make sure that they are working according to plans and policies of the organization.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45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 Supervision refers to the direct and immediate guidance and control of subordinates in the performance of their tasks”-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Wytels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151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Responsibilities of a Supervisor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 Schedule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 Assignment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 Environment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Making arrangements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Issuing instructions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Guiding , training and inspiring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Maintain discipline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Proper communication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Transmitting the workers view and Inspecting the work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144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Role/Functions of a Supervisor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2"/>
            <a:ext cx="10515600" cy="49277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Preparation of plans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Job assignment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Selection of workers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Training of workers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Maintaining discipline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Enforcing safety measures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Handling grievances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Performance appraisal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17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Span of Management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smaller the number , the more effective the control.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Span of control means the number of people reporting directly to a authority.</a:t>
            </a:r>
          </a:p>
          <a:p>
            <a:pPr marL="0" indent="0"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Concept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Direct Single relationship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Direct group relationship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Cross relationship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835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700"/>
            <a:ext cx="10515600" cy="884125"/>
          </a:xfrm>
        </p:spPr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Factors Determining Span of Management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410241"/>
              </p:ext>
            </p:extLst>
          </p:nvPr>
        </p:nvGraphicFramePr>
        <p:xfrm>
          <a:off x="1173051" y="927279"/>
          <a:ext cx="8550498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04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Clarity of plans and responsibility</a:t>
                      </a:r>
                    </a:p>
                    <a:p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Capacity and ability of a Superior</a:t>
                      </a: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capacity and skill of the subordinate</a:t>
                      </a: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Nature and importance of the work supervised</a:t>
                      </a: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Degree of decentralization</a:t>
                      </a: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Facility of staff assistance</a:t>
                      </a: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objective standards</a:t>
                      </a: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techniques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902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Departmentation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465" y="1725768"/>
            <a:ext cx="8139448" cy="4443211"/>
          </a:xfrm>
        </p:spPr>
      </p:pic>
    </p:spTree>
    <p:extLst>
      <p:ext uri="{BB962C8B-B14F-4D97-AF65-F5344CB8AC3E}">
        <p14:creationId xmlns:p14="http://schemas.microsoft.com/office/powerpoint/2010/main" val="1834569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Departmentation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’ is the process of dividing and grouping the activities and employees of an enterprise into departments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21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Needs for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epartmentation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Division of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Identity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Freedom to act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Responsibility to fixed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Better assessment of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Better control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Scope for expansion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42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word ‘The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’ has come from the word ‘Organism’ which means a structure of inter related and inter dependent parts.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task of the organization is to unite or integrate these components effectively for the purpose of attaining the common goal.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Components od organization – men , machine , material , methods , money , functions , authority and responsibility.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158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Principles of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Departmentation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505650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Specialization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Inter-Departmental cooperation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Cost benefit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Duplication of work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Special attention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Human consideration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Flexibility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Utilization of resource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01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 Charts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192" y="1468191"/>
            <a:ext cx="8023538" cy="5009882"/>
          </a:xfrm>
        </p:spPr>
      </p:pic>
    </p:spTree>
    <p:extLst>
      <p:ext uri="{BB962C8B-B14F-4D97-AF65-F5344CB8AC3E}">
        <p14:creationId xmlns:p14="http://schemas.microsoft.com/office/powerpoint/2010/main" val="3715044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Authority and Responsibility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38" y="2086377"/>
            <a:ext cx="9401577" cy="4288665"/>
          </a:xfrm>
        </p:spPr>
      </p:pic>
    </p:spTree>
    <p:extLst>
      <p:ext uri="{BB962C8B-B14F-4D97-AF65-F5344CB8AC3E}">
        <p14:creationId xmlns:p14="http://schemas.microsoft.com/office/powerpoint/2010/main" val="896544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 and Definition-Authority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 Authority is said to be a threat connecting the various units of organization. Authority is one which empowers the managers to exercise power”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 Authority is the right to give orders and power to exact obedience”-Henri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fayol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87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Positional nature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Limit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Influencing the behavior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Delegation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Decision-making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503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Responsibility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Introduction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‘ Responsibility ’ is the duty or obligation of a subordinate , to whom some work has been assigned by a supervisor , to perform the task required. Responsibility can be given to human beings only.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319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/>
          <a:lstStyle/>
          <a:p>
            <a:r>
              <a:rPr lang="en-US" dirty="0" smtClean="0"/>
              <a:t>Assignability to humans</a:t>
            </a:r>
          </a:p>
          <a:p>
            <a:r>
              <a:rPr lang="en-US" dirty="0" smtClean="0"/>
              <a:t>Born out of supervisor-Subordinate relationship</a:t>
            </a:r>
          </a:p>
          <a:p>
            <a:r>
              <a:rPr lang="en-US" dirty="0" smtClean="0"/>
              <a:t>Continuing obligation</a:t>
            </a:r>
          </a:p>
          <a:p>
            <a:r>
              <a:rPr lang="en-US" dirty="0" smtClean="0"/>
              <a:t>Defined in terms of functions</a:t>
            </a:r>
          </a:p>
          <a:p>
            <a:r>
              <a:rPr lang="en-US" dirty="0" smtClean="0"/>
              <a:t>Obligation of subordinate</a:t>
            </a:r>
          </a:p>
          <a:p>
            <a:r>
              <a:rPr lang="en-US" dirty="0" smtClean="0"/>
              <a:t>Derivative authority</a:t>
            </a:r>
          </a:p>
          <a:p>
            <a:r>
              <a:rPr lang="en-US" dirty="0" smtClean="0"/>
              <a:t>Absoluteness of responsibility</a:t>
            </a:r>
          </a:p>
          <a:p>
            <a:r>
              <a:rPr lang="en-US" dirty="0" smtClean="0"/>
              <a:t>Upward flow</a:t>
            </a:r>
          </a:p>
          <a:p>
            <a:r>
              <a:rPr lang="en-US" dirty="0" smtClean="0"/>
              <a:t>Accountability for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087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Delegation and decentralization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192" y="1690689"/>
            <a:ext cx="8564450" cy="4761626"/>
          </a:xfrm>
        </p:spPr>
      </p:pic>
    </p:spTree>
    <p:extLst>
      <p:ext uri="{BB962C8B-B14F-4D97-AF65-F5344CB8AC3E}">
        <p14:creationId xmlns:p14="http://schemas.microsoft.com/office/powerpoint/2010/main" val="3436762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Delegation of Authority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‘Delegation of authority ’ is only the process of transfer of authority by a superior to his subordinate to enable the latter to perform the task assigned.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Delegation of authority merely means the granting of authority to subordinates to the operative within prescribed limits-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Haimann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815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Principles of Governing Delegation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313"/>
            <a:ext cx="10515600" cy="472165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Principles of delegation by results expected</a:t>
            </a:r>
          </a:p>
          <a:p>
            <a:r>
              <a:rPr lang="en-US" dirty="0" smtClean="0"/>
              <a:t>Principle of party of authority and responsibility</a:t>
            </a:r>
          </a:p>
          <a:p>
            <a:r>
              <a:rPr lang="en-US" dirty="0" smtClean="0"/>
              <a:t>Principles of unity of command</a:t>
            </a:r>
          </a:p>
          <a:p>
            <a:r>
              <a:rPr lang="en-US" dirty="0" smtClean="0"/>
              <a:t>Authority principles</a:t>
            </a:r>
          </a:p>
          <a:p>
            <a:r>
              <a:rPr lang="en-US" dirty="0" smtClean="0"/>
              <a:t>Principles of absolute responsibility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0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Organizing is the process of identifying and grouping the work to be performed , defining and delegating responsibility and authority and establishing relationship for the purpose of enabling people to work most effectively together in accomplishing objectives-ALLEN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3262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 and Elements of Delegation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Sizing up the work</a:t>
            </a:r>
          </a:p>
          <a:p>
            <a:r>
              <a:rPr lang="en-US" dirty="0" smtClean="0"/>
              <a:t>Assignment of duties to subordinates</a:t>
            </a:r>
          </a:p>
          <a:p>
            <a:r>
              <a:rPr lang="en-US" dirty="0" smtClean="0"/>
              <a:t>Granting of authority to perform duty</a:t>
            </a:r>
          </a:p>
          <a:p>
            <a:r>
              <a:rPr lang="en-US" dirty="0" smtClean="0"/>
              <a:t>Creation of obligation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625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Advantages of Delegation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Delegation of Authority</a:t>
            </a:r>
          </a:p>
          <a:p>
            <a:r>
              <a:rPr lang="en-US" dirty="0" smtClean="0"/>
              <a:t>Reduction of executive burden</a:t>
            </a:r>
          </a:p>
          <a:p>
            <a:r>
              <a:rPr lang="en-US" dirty="0" smtClean="0"/>
              <a:t>Facility of expansion</a:t>
            </a:r>
          </a:p>
          <a:p>
            <a:r>
              <a:rPr lang="en-US" dirty="0" smtClean="0"/>
              <a:t>Benefits of specialized service</a:t>
            </a:r>
          </a:p>
          <a:p>
            <a:r>
              <a:rPr lang="en-US" dirty="0" smtClean="0"/>
              <a:t>Efficient running of branches</a:t>
            </a:r>
          </a:p>
          <a:p>
            <a:r>
              <a:rPr lang="en-US" dirty="0" smtClean="0"/>
              <a:t>Aids managerial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327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Demerits of Delegation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277754"/>
              </p:ext>
            </p:extLst>
          </p:nvPr>
        </p:nvGraphicFramePr>
        <p:xfrm>
          <a:off x="838200" y="1390650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SUBORDINATES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Unwillingness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Fear of criticism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Domination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Lack</a:t>
                      </a:r>
                      <a:r>
                        <a:rPr lang="en-US" baseline="0" dirty="0" smtClean="0"/>
                        <a:t> of self confidence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confidence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Dependence on manager for decision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Fear of competition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1099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758" y="1133341"/>
            <a:ext cx="9092484" cy="4987679"/>
          </a:xfrm>
        </p:spPr>
      </p:pic>
    </p:spTree>
    <p:extLst>
      <p:ext uri="{BB962C8B-B14F-4D97-AF65-F5344CB8AC3E}">
        <p14:creationId xmlns:p14="http://schemas.microsoft.com/office/powerpoint/2010/main" val="41351279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Decentralization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506139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The term decentralization refers to dispersal of decision making authority down to the level where work is to be performed .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“ Decentralization is fundamental concept of delegation ; to the extent that authority is delegated, it is decentralized”-Koontz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O’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Donnel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214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489"/>
          </a:xfrm>
        </p:spPr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Advantages of decentralization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/>
          <a:lstStyle/>
          <a:p>
            <a:r>
              <a:rPr lang="en-US" dirty="0" smtClean="0"/>
              <a:t>It reduce the burden of top executives</a:t>
            </a:r>
          </a:p>
          <a:p>
            <a:r>
              <a:rPr lang="en-US" dirty="0" smtClean="0"/>
              <a:t>Management development</a:t>
            </a:r>
          </a:p>
          <a:p>
            <a:r>
              <a:rPr lang="en-US" dirty="0" smtClean="0"/>
              <a:t>It facilitates diversification</a:t>
            </a:r>
          </a:p>
          <a:p>
            <a:r>
              <a:rPr lang="en-US" dirty="0" smtClean="0"/>
              <a:t>Emphasis on product and market</a:t>
            </a:r>
          </a:p>
          <a:p>
            <a:r>
              <a:rPr lang="en-US" dirty="0" smtClean="0"/>
              <a:t>Higher Motivation</a:t>
            </a:r>
          </a:p>
          <a:p>
            <a:r>
              <a:rPr lang="en-US" dirty="0" smtClean="0"/>
              <a:t>Ensure effective control</a:t>
            </a:r>
          </a:p>
          <a:p>
            <a:r>
              <a:rPr lang="en-US" dirty="0" smtClean="0"/>
              <a:t>Minimizing risks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1831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00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Disadvantages of decentralization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491483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Coordination difficulty </a:t>
            </a:r>
          </a:p>
          <a:p>
            <a:r>
              <a:rPr lang="en-US" dirty="0" smtClean="0"/>
              <a:t>Waste of resources</a:t>
            </a:r>
          </a:p>
          <a:p>
            <a:r>
              <a:rPr lang="en-US" dirty="0" smtClean="0"/>
              <a:t>Larger interests of the enterprise neglected</a:t>
            </a:r>
          </a:p>
          <a:p>
            <a:r>
              <a:rPr lang="en-US" dirty="0" smtClean="0"/>
              <a:t>Emergency decision not possible</a:t>
            </a:r>
          </a:p>
          <a:p>
            <a:r>
              <a:rPr lang="en-US" dirty="0" smtClean="0"/>
              <a:t>Lack of qualified managers</a:t>
            </a:r>
          </a:p>
          <a:p>
            <a:r>
              <a:rPr lang="en-US" dirty="0" smtClean="0"/>
              <a:t>Certain activities decentralization not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66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Factors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Costliness and significance of the decision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Need of uniform policy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Size of the organization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History of the enterprise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Attitude of top management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Availability of competent managers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State of control techniques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Diversity of product lines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Dynamic conditions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Environmental influences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8609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223" y="1558344"/>
            <a:ext cx="9182635" cy="4005329"/>
          </a:xfrm>
        </p:spPr>
      </p:pic>
    </p:spTree>
    <p:extLst>
      <p:ext uri="{BB962C8B-B14F-4D97-AF65-F5344CB8AC3E}">
        <p14:creationId xmlns:p14="http://schemas.microsoft.com/office/powerpoint/2010/main" val="2365905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Division of work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Grouping of activities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Assignment of work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Delegation of authority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Creation of accountability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Defining relationship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4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Vital for implementing plans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Specialization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Optimum use of resources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Team work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relationship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Creativity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 ordination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Continuity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01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 Structure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8"/>
            <a:ext cx="10515600" cy="5339836"/>
          </a:xfrm>
        </p:spPr>
        <p:txBody>
          <a:bodyPr/>
          <a:lstStyle/>
          <a:p>
            <a:r>
              <a:rPr lang="en-US" dirty="0" smtClean="0"/>
              <a:t>                                       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 Manager                                                                          Marketing Manager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Foreman1		 Foreman 2  		Asst. Marketing 		 Asst. Marketing 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       Manager 1 		       Manager 2	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Worker 1     	 Worker 2       Worker 1    Worker 2      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Salesman1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Salesman 2   Salesman1  Salesman2 		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5756856" y="1256200"/>
            <a:ext cx="45719" cy="327901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970468" y="1584102"/>
            <a:ext cx="783035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own Arrow 8"/>
          <p:cNvSpPr/>
          <p:nvPr/>
        </p:nvSpPr>
        <p:spPr>
          <a:xfrm>
            <a:off x="1924750" y="1584102"/>
            <a:ext cx="68578" cy="3477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9800823" y="1584102"/>
            <a:ext cx="45719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12" idx="0"/>
            <a:endCxn id="13" idx="0"/>
          </p:cNvCxnSpPr>
          <p:nvPr/>
        </p:nvCxnSpPr>
        <p:spPr>
          <a:xfrm>
            <a:off x="1749026" y="2557745"/>
            <a:ext cx="3060221" cy="73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own Arrow 11"/>
          <p:cNvSpPr/>
          <p:nvPr/>
        </p:nvSpPr>
        <p:spPr>
          <a:xfrm>
            <a:off x="1726005" y="2557745"/>
            <a:ext cx="46041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4786387" y="2565085"/>
            <a:ext cx="45719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656961" y="2174727"/>
            <a:ext cx="46041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20" idx="0"/>
          </p:cNvCxnSpPr>
          <p:nvPr/>
        </p:nvCxnSpPr>
        <p:spPr>
          <a:xfrm>
            <a:off x="7672564" y="2557745"/>
            <a:ext cx="23547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own Arrow 19"/>
          <p:cNvSpPr/>
          <p:nvPr/>
        </p:nvSpPr>
        <p:spPr>
          <a:xfrm>
            <a:off x="7649543" y="2557745"/>
            <a:ext cx="46041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10004417" y="2565085"/>
            <a:ext cx="45719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8580499" y="2174727"/>
            <a:ext cx="46041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24" idx="0"/>
          </p:cNvCxnSpPr>
          <p:nvPr/>
        </p:nvCxnSpPr>
        <p:spPr>
          <a:xfrm>
            <a:off x="1134607" y="3851876"/>
            <a:ext cx="23547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own Arrow 23"/>
          <p:cNvSpPr/>
          <p:nvPr/>
        </p:nvSpPr>
        <p:spPr>
          <a:xfrm>
            <a:off x="1111586" y="3851876"/>
            <a:ext cx="46041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3466460" y="3859216"/>
            <a:ext cx="45719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1726005" y="3476718"/>
            <a:ext cx="46041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stCxn id="28" idx="0"/>
            <a:endCxn id="29" idx="0"/>
          </p:cNvCxnSpPr>
          <p:nvPr/>
        </p:nvCxnSpPr>
        <p:spPr>
          <a:xfrm>
            <a:off x="4390545" y="3847821"/>
            <a:ext cx="2045047" cy="198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27"/>
          <p:cNvSpPr/>
          <p:nvPr/>
        </p:nvSpPr>
        <p:spPr>
          <a:xfrm>
            <a:off x="4367524" y="3847821"/>
            <a:ext cx="46041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6412732" y="3867649"/>
            <a:ext cx="45719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4833831" y="3490811"/>
            <a:ext cx="46041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32" idx="0"/>
          </p:cNvCxnSpPr>
          <p:nvPr/>
        </p:nvCxnSpPr>
        <p:spPr>
          <a:xfrm>
            <a:off x="6488986" y="4989595"/>
            <a:ext cx="1727735" cy="146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Down Arrow 31"/>
          <p:cNvSpPr/>
          <p:nvPr/>
        </p:nvSpPr>
        <p:spPr>
          <a:xfrm>
            <a:off x="6465965" y="4989595"/>
            <a:ext cx="46041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8171002" y="4996935"/>
            <a:ext cx="45719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7394240" y="3760631"/>
            <a:ext cx="81110" cy="1221625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stCxn id="36" idx="0"/>
            <a:endCxn id="37" idx="0"/>
          </p:cNvCxnSpPr>
          <p:nvPr/>
        </p:nvCxnSpPr>
        <p:spPr>
          <a:xfrm>
            <a:off x="9296581" y="4996935"/>
            <a:ext cx="1685011" cy="146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own Arrow 35"/>
          <p:cNvSpPr/>
          <p:nvPr/>
        </p:nvSpPr>
        <p:spPr>
          <a:xfrm>
            <a:off x="9273560" y="4996935"/>
            <a:ext cx="46041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10958732" y="5011615"/>
            <a:ext cx="45719" cy="347729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>
            <a:off x="10238704" y="3760631"/>
            <a:ext cx="101808" cy="1221625"/>
          </a:xfrm>
          <a:prstGeom prst="downArrow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1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Principles of organization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Division of work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Authority and Responsibility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Delegation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Responsibility is absolute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Unity of Command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Unity of Direction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Distinction between line and staff functions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Simplicity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Flexibility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916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Theories of Organization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49251" y="2099256"/>
            <a:ext cx="3631842" cy="2060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Classical Theory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301525" y="2200141"/>
            <a:ext cx="3631842" cy="2060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Neo –Classical Theory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775388" y="4001294"/>
            <a:ext cx="3631842" cy="2060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Modern Theory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797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Organization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Line Organization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Line and Staff organization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Functional Organization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Committee Organization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 organization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Matrix organization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93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813</Words>
  <Application>Microsoft Office PowerPoint</Application>
  <PresentationFormat>Widescreen</PresentationFormat>
  <Paragraphs>243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Office Theme</vt:lpstr>
      <vt:lpstr>Organization and Structure</vt:lpstr>
      <vt:lpstr>Introduction</vt:lpstr>
      <vt:lpstr>Definition</vt:lpstr>
      <vt:lpstr>Process</vt:lpstr>
      <vt:lpstr>Importance</vt:lpstr>
      <vt:lpstr>Organization Structure</vt:lpstr>
      <vt:lpstr>Principles of organization</vt:lpstr>
      <vt:lpstr>Theories of Organization</vt:lpstr>
      <vt:lpstr>Types of Organization</vt:lpstr>
      <vt:lpstr>Supervision and Span of Control</vt:lpstr>
      <vt:lpstr>Introduction</vt:lpstr>
      <vt:lpstr>Definition</vt:lpstr>
      <vt:lpstr>Responsibilities of a Supervisor</vt:lpstr>
      <vt:lpstr>Role/Functions of a Supervisor</vt:lpstr>
      <vt:lpstr>Span of Management</vt:lpstr>
      <vt:lpstr>Factors Determining Span of Management</vt:lpstr>
      <vt:lpstr>Departmentation</vt:lpstr>
      <vt:lpstr>Introduction</vt:lpstr>
      <vt:lpstr>Needs for Departmentation</vt:lpstr>
      <vt:lpstr>Principles of Departmentation</vt:lpstr>
      <vt:lpstr>Organization Charts</vt:lpstr>
      <vt:lpstr>Authority and Responsibility</vt:lpstr>
      <vt:lpstr>Introduction and Definition-Authority</vt:lpstr>
      <vt:lpstr>Characteristics</vt:lpstr>
      <vt:lpstr>Responsibility</vt:lpstr>
      <vt:lpstr>Characteristics</vt:lpstr>
      <vt:lpstr>Delegation and decentralization </vt:lpstr>
      <vt:lpstr>Delegation of Authority</vt:lpstr>
      <vt:lpstr>Principles of Governing Delegation</vt:lpstr>
      <vt:lpstr>Process and Elements of Delegation </vt:lpstr>
      <vt:lpstr>Advantages of Delegation</vt:lpstr>
      <vt:lpstr>Demerits of Delegation</vt:lpstr>
      <vt:lpstr> </vt:lpstr>
      <vt:lpstr>Decentralization</vt:lpstr>
      <vt:lpstr>Advantages of decentralization</vt:lpstr>
      <vt:lpstr>Disadvantages of decentralization</vt:lpstr>
      <vt:lpstr>Factors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and Structure</dc:title>
  <dc:creator>Credit</dc:creator>
  <cp:lastModifiedBy>Credit</cp:lastModifiedBy>
  <cp:revision>60</cp:revision>
  <dcterms:created xsi:type="dcterms:W3CDTF">2020-04-24T06:22:56Z</dcterms:created>
  <dcterms:modified xsi:type="dcterms:W3CDTF">2020-05-19T14:11:59Z</dcterms:modified>
</cp:coreProperties>
</file>