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7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2557A-7053-4340-A874-8AB926A8EDA1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5/20/2020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B02557A-7053-4340-A874-8AB926A8EDA1}" type="datetimeFigureOut">
              <a:rPr lang="en-US" dirty="0"/>
              <a:pPr/>
              <a:t>5/20/2020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4E52E-FF55-4DAA-A2DF-8CC49753C1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61725" y="1912623"/>
            <a:ext cx="4165231" cy="2222916"/>
          </a:xfrm>
        </p:spPr>
        <p:txBody>
          <a:bodyPr>
            <a:noAutofit/>
          </a:bodyPr>
          <a:lstStyle/>
          <a:p>
            <a:r>
              <a:rPr lang="en-IN" sz="1400" dirty="0"/>
              <a:t>A.LAKSHIKA,</a:t>
            </a:r>
            <a:br>
              <a:rPr lang="en-IN" sz="1400" dirty="0"/>
            </a:br>
            <a:r>
              <a:rPr lang="en-IN" sz="1400" dirty="0"/>
              <a:t>ASSISTANT PROFFESSSOR, </a:t>
            </a:r>
            <a:br>
              <a:rPr lang="en-IN" sz="1400" dirty="0"/>
            </a:br>
            <a:r>
              <a:rPr lang="en-IN" sz="1400" dirty="0"/>
              <a:t>DEPARTMENT OF FASHION TECHNOLOGY AND COSTUME DESIGNING,</a:t>
            </a:r>
            <a:br>
              <a:rPr lang="en-IN" sz="1400" dirty="0"/>
            </a:br>
            <a:r>
              <a:rPr lang="en-IN" sz="1400" dirty="0"/>
              <a:t>BON SECOURS ARTS AND SCIENCE COLLEGE FOR WOMEN,</a:t>
            </a:r>
            <a:br>
              <a:rPr lang="en-IN" sz="1400" dirty="0"/>
            </a:br>
            <a:r>
              <a:rPr lang="en-IN" sz="1400" dirty="0"/>
              <a:t>MANNARGUDI.</a:t>
            </a:r>
            <a:br>
              <a:rPr lang="en-IN" sz="1400" dirty="0"/>
            </a:br>
            <a:br>
              <a:rPr lang="en-IN" sz="1400" dirty="0"/>
            </a:br>
            <a:endParaRPr lang="en-IN" sz="1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98E988-A0F2-4780-8A63-CB8EA394A6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sz="3600" dirty="0"/>
              <a:t>UNIT-4- COLLARS</a:t>
            </a:r>
          </a:p>
        </p:txBody>
      </p:sp>
    </p:spTree>
    <p:extLst>
      <p:ext uri="{BB962C8B-B14F-4D97-AF65-F5344CB8AC3E}">
        <p14:creationId xmlns:p14="http://schemas.microsoft.com/office/powerpoint/2010/main" val="41619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3319E-870C-4A11-A506-BAD0800CA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SAILORS COLLAR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DFC500-AF68-46BC-B9CB-F066EEE070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2066" y="2387720"/>
            <a:ext cx="3939934" cy="393993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89BEA69-3D67-4D85-B49A-E048EB86C0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2301" y="4519975"/>
            <a:ext cx="2457450" cy="185737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A284D12-70D1-46B2-80BB-65C4EDBF82B9}"/>
              </a:ext>
            </a:extLst>
          </p:cNvPr>
          <p:cNvSpPr/>
          <p:nvPr/>
        </p:nvSpPr>
        <p:spPr>
          <a:xfrm>
            <a:off x="3048000" y="3105835"/>
            <a:ext cx="506233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dirty="0"/>
              <a:t>a collar, as on a middy blouse, that is broad and square in the back and tapers to a V in the front.</a:t>
            </a:r>
          </a:p>
        </p:txBody>
      </p:sp>
    </p:spTree>
    <p:extLst>
      <p:ext uri="{BB962C8B-B14F-4D97-AF65-F5344CB8AC3E}">
        <p14:creationId xmlns:p14="http://schemas.microsoft.com/office/powerpoint/2010/main" val="1529569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081FB-8E71-4C70-B0A7-6B2E1B7E6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CHINESE COLLAR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9B4D35E-396A-45C4-8FE7-9B325C8B0D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1001" y="2729633"/>
            <a:ext cx="2369033" cy="356002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F24252D-2EFB-492B-8756-202A41D2C627}"/>
              </a:ext>
            </a:extLst>
          </p:cNvPr>
          <p:cNvSpPr/>
          <p:nvPr/>
        </p:nvSpPr>
        <p:spPr>
          <a:xfrm>
            <a:off x="3048000" y="2828836"/>
            <a:ext cx="449248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/>
              <a:t>A mandarin collar, standing collar, band collar or Chinese collar is a short unfolded stand-up collar style on a shirt or jacket. The style derives its Western name from the mandarin bureaucrats in Qing-era China that employed it as part of their uniform.</a:t>
            </a:r>
          </a:p>
        </p:txBody>
      </p:sp>
    </p:spTree>
    <p:extLst>
      <p:ext uri="{BB962C8B-B14F-4D97-AF65-F5344CB8AC3E}">
        <p14:creationId xmlns:p14="http://schemas.microsoft.com/office/powerpoint/2010/main" val="2309037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E414E-F8D1-4961-8DC7-64580D41D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TURTLENECK COLLAR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A19886F-2D30-45FC-A4AD-DD5C297020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3178" y="2557670"/>
            <a:ext cx="2411093" cy="362322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3ECC280-36F8-498B-A4AB-ADD09CF0E13E}"/>
              </a:ext>
            </a:extLst>
          </p:cNvPr>
          <p:cNvSpPr/>
          <p:nvPr/>
        </p:nvSpPr>
        <p:spPr>
          <a:xfrm>
            <a:off x="3487722" y="3244334"/>
            <a:ext cx="482139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dirty="0"/>
              <a:t>a high, round, close-fitting neck on a knitted garment.</a:t>
            </a:r>
          </a:p>
        </p:txBody>
      </p:sp>
    </p:spTree>
    <p:extLst>
      <p:ext uri="{BB962C8B-B14F-4D97-AF65-F5344CB8AC3E}">
        <p14:creationId xmlns:p14="http://schemas.microsoft.com/office/powerpoint/2010/main" val="406639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0AB73E2-B16F-4A51-8AE1-F5D76D33F0CB}"/>
              </a:ext>
            </a:extLst>
          </p:cNvPr>
          <p:cNvSpPr/>
          <p:nvPr/>
        </p:nvSpPr>
        <p:spPr>
          <a:xfrm>
            <a:off x="4327665" y="2967335"/>
            <a:ext cx="35366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10172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5F546-A413-4AB4-8C50-5E46B1F83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COLLARS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459BC45-F991-4052-982C-D940B5061975}"/>
              </a:ext>
            </a:extLst>
          </p:cNvPr>
          <p:cNvSpPr/>
          <p:nvPr/>
        </p:nvSpPr>
        <p:spPr>
          <a:xfrm>
            <a:off x="4426226" y="4828617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sz="3200" dirty="0"/>
              <a:t>a collar is the part of a shirt, dress, coat or blouse that fastens around or frames the neck.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B658AC-9775-456E-8107-279BB3F46E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1686" y="286226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837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E0A17-4FA9-4CCD-A1AA-4529AD139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CLASSIFICATION OF COLLAR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452844B-556E-4062-AAA6-7F4C755C449A}"/>
              </a:ext>
            </a:extLst>
          </p:cNvPr>
          <p:cNvSpPr/>
          <p:nvPr/>
        </p:nvSpPr>
        <p:spPr>
          <a:xfrm>
            <a:off x="4797287" y="3134932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dirty="0"/>
              <a:t>Collars can generally be classified into two broad categories based on several specific characteristics:</a:t>
            </a:r>
          </a:p>
          <a:p>
            <a:endParaRPr lang="en-I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    Convertible collars</a:t>
            </a:r>
          </a:p>
          <a:p>
            <a:endParaRPr lang="en-I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    Non-convertible collars</a:t>
            </a:r>
          </a:p>
        </p:txBody>
      </p:sp>
    </p:spTree>
    <p:extLst>
      <p:ext uri="{BB962C8B-B14F-4D97-AF65-F5344CB8AC3E}">
        <p14:creationId xmlns:p14="http://schemas.microsoft.com/office/powerpoint/2010/main" val="1186701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BA7EA-ACEF-4C97-A42F-8ADCCD870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Convertible collars</a:t>
            </a:r>
            <a:br>
              <a:rPr lang="en-IN" dirty="0"/>
            </a:br>
            <a:endParaRPr lang="en-IN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5ACFE25-9E0A-45E8-86F1-C4C516938040}"/>
              </a:ext>
            </a:extLst>
          </p:cNvPr>
          <p:cNvSpPr/>
          <p:nvPr/>
        </p:nvSpPr>
        <p:spPr>
          <a:xfrm>
            <a:off x="5244805" y="3244334"/>
            <a:ext cx="1990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dirty="0"/>
              <a:t>Basic shirt collar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25ACFF7-5F49-48F1-BADD-ECDD20D5E124}"/>
              </a:ext>
            </a:extLst>
          </p:cNvPr>
          <p:cNvSpPr/>
          <p:nvPr/>
        </p:nvSpPr>
        <p:spPr>
          <a:xfrm>
            <a:off x="5244805" y="3920195"/>
            <a:ext cx="15949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IN" dirty="0"/>
              <a:t>Shawl collar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5E77B7-15FE-4568-AEED-63C1788E82D9}"/>
              </a:ext>
            </a:extLst>
          </p:cNvPr>
          <p:cNvSpPr/>
          <p:nvPr/>
        </p:nvSpPr>
        <p:spPr>
          <a:xfrm>
            <a:off x="3503253" y="2598003"/>
            <a:ext cx="82010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/>
              <a:t>Collars that can be worn open or closed . When unfastened, the collar springs open, lying flat across the chest.</a:t>
            </a:r>
          </a:p>
        </p:txBody>
      </p:sp>
    </p:spTree>
    <p:extLst>
      <p:ext uri="{BB962C8B-B14F-4D97-AF65-F5344CB8AC3E}">
        <p14:creationId xmlns:p14="http://schemas.microsoft.com/office/powerpoint/2010/main" val="781736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1A152-AE8E-423C-955F-B703E833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NON CONVERTIBLE COLLAR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E8C00AD-07F2-4D5C-9378-DAD0081621F5}"/>
              </a:ext>
            </a:extLst>
          </p:cNvPr>
          <p:cNvSpPr/>
          <p:nvPr/>
        </p:nvSpPr>
        <p:spPr>
          <a:xfrm>
            <a:off x="3048000" y="2413338"/>
            <a:ext cx="6096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sz="2800" dirty="0"/>
              <a:t>Collars that stay in the same location whether the garment is buttoned or unbuttoned.</a:t>
            </a:r>
          </a:p>
          <a:p>
            <a:r>
              <a:rPr lang="en-IN" sz="2800" dirty="0"/>
              <a:t>Ex: 1. Peter Pan collar</a:t>
            </a:r>
          </a:p>
          <a:p>
            <a:r>
              <a:rPr lang="en-IN" sz="2800" dirty="0"/>
              <a:t>2. Mandarin collar</a:t>
            </a:r>
          </a:p>
          <a:p>
            <a:r>
              <a:rPr lang="en-IN" sz="2800" dirty="0"/>
              <a:t>3. Roll and</a:t>
            </a:r>
          </a:p>
          <a:p>
            <a:r>
              <a:rPr lang="en-IN" sz="2800" dirty="0"/>
              <a:t>4. Sailor collar</a:t>
            </a:r>
          </a:p>
        </p:txBody>
      </p:sp>
    </p:spTree>
    <p:extLst>
      <p:ext uri="{BB962C8B-B14F-4D97-AF65-F5344CB8AC3E}">
        <p14:creationId xmlns:p14="http://schemas.microsoft.com/office/powerpoint/2010/main" val="3844951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168AC-D467-428E-BE21-67476ADC6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PETER PAN COLLAR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53EF107-EA90-4A0A-96DA-8EB67FE4A3D7}"/>
              </a:ext>
            </a:extLst>
          </p:cNvPr>
          <p:cNvSpPr/>
          <p:nvPr/>
        </p:nvSpPr>
        <p:spPr>
          <a:xfrm>
            <a:off x="4390260" y="6099396"/>
            <a:ext cx="56189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3200" dirty="0"/>
              <a:t>a flat collar with rounded points.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6F00DE-ED13-4071-AEA2-17183804C1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2550" y="2200274"/>
            <a:ext cx="2908024" cy="3827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42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C4CC6-FE73-416C-9AF6-45481C819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CAPE COLLAR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5D9F8F0-3B73-4B40-901E-CC4188D4D7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3894" y="2425148"/>
            <a:ext cx="3238106" cy="408001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08A4B83-010E-4626-A365-DD6D643F2C0F}"/>
              </a:ext>
            </a:extLst>
          </p:cNvPr>
          <p:cNvSpPr/>
          <p:nvPr/>
        </p:nvSpPr>
        <p:spPr>
          <a:xfrm>
            <a:off x="4013358" y="3198600"/>
            <a:ext cx="454549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dirty="0"/>
              <a:t>a soft, wide, circular collar that covers the shoulders and the upper arms like a cape.</a:t>
            </a:r>
          </a:p>
        </p:txBody>
      </p:sp>
    </p:spTree>
    <p:extLst>
      <p:ext uri="{BB962C8B-B14F-4D97-AF65-F5344CB8AC3E}">
        <p14:creationId xmlns:p14="http://schemas.microsoft.com/office/powerpoint/2010/main" val="357803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79CA9-E215-45AA-8F97-7EC3A4385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SCALLOP COLLAR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9B89255-037F-4D79-B087-9FE4AEDA0B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2731" y="2952608"/>
            <a:ext cx="2517085" cy="251708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6175AAF-E487-4D40-8096-39B983A3E790}"/>
              </a:ext>
            </a:extLst>
          </p:cNvPr>
          <p:cNvSpPr/>
          <p:nvPr/>
        </p:nvSpPr>
        <p:spPr>
          <a:xfrm>
            <a:off x="3260865" y="3244334"/>
            <a:ext cx="402783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600" dirty="0"/>
              <a:t>having a series of similar, decorative curves along the edge</a:t>
            </a:r>
          </a:p>
        </p:txBody>
      </p:sp>
    </p:spTree>
    <p:extLst>
      <p:ext uri="{BB962C8B-B14F-4D97-AF65-F5344CB8AC3E}">
        <p14:creationId xmlns:p14="http://schemas.microsoft.com/office/powerpoint/2010/main" val="45103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0C6BA-6240-4E6E-971D-57B94D8E8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PURITAN COLLAR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F9A6111-052F-4768-A913-9F789B20539A}"/>
              </a:ext>
            </a:extLst>
          </p:cNvPr>
          <p:cNvSpPr/>
          <p:nvPr/>
        </p:nvSpPr>
        <p:spPr>
          <a:xfrm>
            <a:off x="3048000" y="3105835"/>
            <a:ext cx="432020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dirty="0"/>
              <a:t>A Puritan collar is a wide collar extending to the shoulders with squared corners at center front and out edges.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AC2A6B6-0207-4DDC-A8EC-18E016EF8B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5112" y="2514040"/>
            <a:ext cx="3077037" cy="314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573245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28</TotalTime>
  <Words>309</Words>
  <Application>Microsoft Office PowerPoint</Application>
  <PresentationFormat>Widescreen</PresentationFormat>
  <Paragraphs>35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Schoolbook</vt:lpstr>
      <vt:lpstr>Corbel</vt:lpstr>
      <vt:lpstr>Wingdings</vt:lpstr>
      <vt:lpstr>Feathered</vt:lpstr>
      <vt:lpstr>A.LAKSHIKA, ASSISTANT PROFFESSSOR,  DEPARTMENT OF FASHION TECHNOLOGY AND COSTUME DESIGNING, BON SECOURS ARTS AND SCIENCE COLLEGE FOR WOMEN, MANNARGUDI.  </vt:lpstr>
      <vt:lpstr>COLLARS</vt:lpstr>
      <vt:lpstr>CLASSIFICATION OF COLLAR</vt:lpstr>
      <vt:lpstr>Convertible collars </vt:lpstr>
      <vt:lpstr>NON CONVERTIBLE COLLAR</vt:lpstr>
      <vt:lpstr>PETER PAN COLLAR</vt:lpstr>
      <vt:lpstr>CAPE COLLAR</vt:lpstr>
      <vt:lpstr>SCALLOP COLLAR</vt:lpstr>
      <vt:lpstr>PURITAN COLLAR</vt:lpstr>
      <vt:lpstr>SAILORS COLLAR</vt:lpstr>
      <vt:lpstr>CHINESE COLLAR</vt:lpstr>
      <vt:lpstr>TURTLENECK COLLAR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A.LAKSHIKA, ASSISTANT PROFFESSSOR,  DEPARTMENT OF FASHION TECHNOLOGY AND COSTUME DESIGNING, BON SECOURS ARTS AND SCIENCE COLLEGE FOR WOMEN, MANNARGUDI.</dc:title>
  <dc:creator>ELCOT</dc:creator>
  <cp:lastModifiedBy> </cp:lastModifiedBy>
  <cp:revision>6</cp:revision>
  <dcterms:created xsi:type="dcterms:W3CDTF">2020-05-20T18:08:08Z</dcterms:created>
  <dcterms:modified xsi:type="dcterms:W3CDTF">2020-05-20T18:36:23Z</dcterms:modified>
</cp:coreProperties>
</file>