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2" r:id="rId47"/>
    <p:sldId id="303" r:id="rId48"/>
    <p:sldId id="304" r:id="rId49"/>
    <p:sldId id="305" r:id="rId50"/>
    <p:sldId id="306" r:id="rId51"/>
    <p:sldId id="307" r:id="rId52"/>
    <p:sldId id="308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AAF1F-0DDA-4C43-8743-93CDAA6A5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9E3736-4CF1-4D09-825C-59F8F6F04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67302-46F8-4FBA-A83D-B53B479A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8132-FFDE-450C-85B5-4305CA528051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61092-5D16-4E8D-9D8F-E202A3196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20092-83D3-457A-B08D-BCA21929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C1D8-B3BB-46A8-9753-B47E92A9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FB6DD-BBAA-4F49-85FB-2B85D2F9F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36752-E279-45EE-A8B1-4FDEA8D05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72E6A-EB8F-42E2-BF1C-C75ECBEF0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8132-FFDE-450C-85B5-4305CA528051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3DEF7-D7D7-4F6B-BCC0-4507053AE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D0D4D-51E4-4AE4-923A-60FF2FE1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C1D8-B3BB-46A8-9753-B47E92A9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9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16EFCA-E8E8-446F-B117-45D0AE761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7EEE3-11CF-47DC-9B9F-0B8CBD808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49DD3-9AB0-4F6B-A793-550296BBB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8132-FFDE-450C-85B5-4305CA528051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95327-506A-489A-9C3D-ADD89931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EDA33-0DC7-4CE1-9F31-F936BFEC1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C1D8-B3BB-46A8-9753-B47E92A9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8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33419-12D2-4CA6-91B9-9C919B14F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E0A08-C3AB-4529-A7C3-741C50250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45E02-802C-43C1-AB86-BF284622C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8132-FFDE-450C-85B5-4305CA528051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17E81-86C2-420A-9885-6825A5A0D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06832-9577-495B-8981-C1345DC8F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C1D8-B3BB-46A8-9753-B47E92A9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5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8194C-8FF2-4F6A-941C-04FF2AB6C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2253D-E90E-4994-B2CD-B06899F70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D5860-28D9-4967-9DCA-6CB0E0842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8132-FFDE-450C-85B5-4305CA528051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A81C3-D910-4B64-B0DE-9273983D2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ED300-E78E-4C11-BF40-A5D441FCB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C1D8-B3BB-46A8-9753-B47E92A9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15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D3A02-8E33-40EA-84A7-CDF7173B4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8AFAB-9BB9-4D5A-AB7C-63D4F90BF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65AFE-03E0-4F89-A0D6-2302E65EF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4A8BB-B228-4D4F-A3D6-BAB2D6435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8132-FFDE-450C-85B5-4305CA528051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3A8ED-1C08-4343-BD2D-0BF25395A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3698B-A06F-4610-B973-612EDBD80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C1D8-B3BB-46A8-9753-B47E92A9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7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F2EC8-9039-446B-9DA2-92B691814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85668-874C-4000-9338-EF38FF928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221E7E-9C20-4B77-8DF3-87F453262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F72EA-AEE2-4C71-8EB9-2BE131E2B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DF604-66B6-4AB7-BE35-DAB8CA715F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73B158-FEF4-4C5C-87A8-FCB7D67B4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8132-FFDE-450C-85B5-4305CA528051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CB0775-5F14-43B1-9904-CFC7A0B55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E7ABA9-1AC8-4E8D-88CF-B39D5C2C1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C1D8-B3BB-46A8-9753-B47E92A9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7B46-76C0-47F4-B1A0-81290B52E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02D452-F1BA-4422-BED4-C6340D1AE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8132-FFDE-450C-85B5-4305CA528051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382CE-3DC1-42EA-A51E-F7C06C697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7F11EF-39BD-474D-83B9-553FDF139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C1D8-B3BB-46A8-9753-B47E92A9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3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205007-575E-44E4-88DD-6BF9BC5A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8132-FFDE-450C-85B5-4305CA528051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29801-0296-498C-86D7-7771DB0C0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B81D6-A486-4D9A-8B7F-9851EEE60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C1D8-B3BB-46A8-9753-B47E92A9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20E7-51DA-4F66-91D9-A5A193500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5542E-E86F-41CA-8981-BAFD8E482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778D19-4BB5-417C-99CA-17A026E43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74EB0C-4741-481C-BF58-CB987ED36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8132-FFDE-450C-85B5-4305CA528051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E8113-0E6B-4EC0-841C-7543BB559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069C8-E63D-46B7-9038-FFDEBAE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C1D8-B3BB-46A8-9753-B47E92A9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74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30F75-0F79-4B2C-80D8-EE78A333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B14B6C-E87B-4255-811B-C360644074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FE0C1-AC9C-4198-9912-B364F5B98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122132-11A2-4EA7-BF54-D19CEC137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8132-FFDE-450C-85B5-4305CA528051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F4007-3BEC-4932-BD66-B308B3D95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B86A5-0D2D-49FD-8F85-96ECA7FB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C1D8-B3BB-46A8-9753-B47E92A9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0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226E42-2B58-4362-A22F-551B1FA0E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ECA78-C008-4633-B11E-B72C52A81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AED0D-D211-465C-AF06-56A5C882F5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D8132-FFDE-450C-85B5-4305CA528051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ADB20-D504-4FF6-B726-595CD4C34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E502D-F7EE-4D3F-A22C-90295C7DB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2C1D8-B3BB-46A8-9753-B47E92A9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4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ED9559-134C-4D12-BDA5-AD7833EC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Numerical analysis and statistics</a:t>
            </a:r>
            <a:br>
              <a:rPr lang="en-IN" dirty="0"/>
            </a:br>
            <a:r>
              <a:rPr lang="en-IN" dirty="0"/>
              <a:t> unit 1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42BD67-6481-4AB7-84FB-CDDDC82D2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064" t="12550" r="20032" b="8975"/>
          <a:stretch/>
        </p:blipFill>
        <p:spPr>
          <a:xfrm>
            <a:off x="1414463" y="1690688"/>
            <a:ext cx="8829675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77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F907B-6001-424D-872F-3BC485845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E262F-A191-4C12-8A6C-52891A4E2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D20568-B85D-4502-969F-36CCC25DE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9" t="18551" r="17264" b="29965"/>
          <a:stretch/>
        </p:blipFill>
        <p:spPr>
          <a:xfrm>
            <a:off x="714375" y="214313"/>
            <a:ext cx="10801349" cy="2500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633694-91BD-4664-B7FD-203506AEA2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4" t="29851" r="20078" b="11626"/>
          <a:stretch/>
        </p:blipFill>
        <p:spPr>
          <a:xfrm>
            <a:off x="676276" y="2300287"/>
            <a:ext cx="108013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98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E83FD-5B89-4AD9-B44A-EBCCCB51D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52D7F-C539-4F33-A9F7-2A51A4C70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CB3726-6A28-46CB-BB6E-BE9D4A0236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9" t="29782" r="17969" b="29365"/>
          <a:stretch/>
        </p:blipFill>
        <p:spPr>
          <a:xfrm>
            <a:off x="614362" y="214314"/>
            <a:ext cx="10872788" cy="20065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3987E4-307E-45D0-8D06-94258F8B60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22" t="30836" r="17030" b="29303"/>
          <a:stretch/>
        </p:blipFill>
        <p:spPr>
          <a:xfrm>
            <a:off x="614363" y="2220911"/>
            <a:ext cx="10963276" cy="399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44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9600-8B1B-4D56-B27C-53AE49DCC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Unit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44AEB-83FD-4056-8FDB-24D4586F5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500FA5-D107-45F1-AEA6-4B10327FAD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2" t="50000" r="22774" b="5302"/>
          <a:stretch/>
        </p:blipFill>
        <p:spPr>
          <a:xfrm>
            <a:off x="500063" y="1690688"/>
            <a:ext cx="10972800" cy="480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21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CCFE5-A66F-4989-B274-408E28155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E01BD-C0F6-40A5-91F1-55BB17185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1405B-D6CB-4A75-93C0-1F1838EADD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7" t="24640" r="19141" b="5303"/>
          <a:stretch/>
        </p:blipFill>
        <p:spPr>
          <a:xfrm>
            <a:off x="571500" y="365125"/>
            <a:ext cx="10782300" cy="612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82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11B09-6AD9-4C8A-B14B-E2631BABA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E948D-A45F-4096-9560-DA04A7242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C25B40-EAD6-452F-BE83-F1297E9C65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2" t="10606" r="19375" b="5303"/>
          <a:stretch/>
        </p:blipFill>
        <p:spPr>
          <a:xfrm>
            <a:off x="600074" y="365125"/>
            <a:ext cx="10958514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19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4981A-C5B9-4055-87F0-A64A23376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74C6E-8AF8-4D49-A096-DB26EF826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7BDF5B-D16E-4F3D-B4A7-53D6726915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99" t="14118" r="31797" b="6878"/>
          <a:stretch/>
        </p:blipFill>
        <p:spPr>
          <a:xfrm>
            <a:off x="657225" y="228600"/>
            <a:ext cx="10696575" cy="62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56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44DA-8610-4361-8651-E7089BC91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FADF7-9F90-4884-8604-F329930CC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76C2ED-6008-4C12-9150-F64ED63C72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30" t="10606" r="32266" b="5303"/>
          <a:stretch/>
        </p:blipFill>
        <p:spPr>
          <a:xfrm>
            <a:off x="838200" y="365125"/>
            <a:ext cx="1051560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44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6E500-F1BB-49C3-A18E-80228BB71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47582-749E-4D62-95D5-31E44C93F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B7532E-148F-4480-B6A4-25769148BB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48" t="29944" r="27696" b="43955"/>
          <a:stretch/>
        </p:blipFill>
        <p:spPr>
          <a:xfrm>
            <a:off x="838200" y="365125"/>
            <a:ext cx="10720388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79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702B9-F8D1-490B-8FB4-97A4AB4F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54C19-DB9D-44B2-A675-02D7C7352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275176-770E-4CE4-AFBB-4F80D4C702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9" t="18318" r="19376" b="6854"/>
          <a:stretch/>
        </p:blipFill>
        <p:spPr>
          <a:xfrm>
            <a:off x="614362" y="365125"/>
            <a:ext cx="10739438" cy="602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60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A6847-1198-493E-AC3A-6235DCE3A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880B1-C927-43C2-B05A-FCD010615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E6D14A-40E1-4619-A19D-8FFA0B8C43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98" t="12298" r="26757" b="11832"/>
          <a:stretch/>
        </p:blipFill>
        <p:spPr>
          <a:xfrm>
            <a:off x="838200" y="365126"/>
            <a:ext cx="10515600" cy="594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43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44665-F754-4408-A495-E1A9C6977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A0715-C561-44D5-94AA-F4D7DE164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1ECE97-1931-436A-B7E2-AC9D421078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61" t="20403" r="32500" b="5302"/>
          <a:stretch/>
        </p:blipFill>
        <p:spPr>
          <a:xfrm>
            <a:off x="838200" y="365126"/>
            <a:ext cx="1051560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17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DB43A-692B-449E-8AAC-C63A0F63C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58DBDC-2667-46A4-84DA-05DA95D6A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33" t="25703" r="25017" b="31283"/>
          <a:stretch/>
        </p:blipFill>
        <p:spPr>
          <a:xfrm>
            <a:off x="733424" y="3271838"/>
            <a:ext cx="11458575" cy="36861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381FFF-B95C-4C7E-A7D0-08128CCF83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79" t="10466" r="25234" b="32966"/>
          <a:stretch/>
        </p:blipFill>
        <p:spPr>
          <a:xfrm>
            <a:off x="628650" y="142876"/>
            <a:ext cx="10829925" cy="312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74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38442-1ADB-494A-9CE1-03DA948EA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Unit 3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DD732-9C51-4949-B055-107E026FB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A4D7AC-DBFD-4EA5-BA29-50239F9FF0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3" t="16234" r="17617" b="7270"/>
          <a:stretch/>
        </p:blipFill>
        <p:spPr>
          <a:xfrm>
            <a:off x="442912" y="1690688"/>
            <a:ext cx="10910887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76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B799C-583B-4B88-AE39-B6B907A47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D4D23-94BA-4B61-9135-2AAB76A81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6663E0-B9FB-4B88-B6CE-12DE13875B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6" t="11439" r="19610" b="5303"/>
          <a:stretch/>
        </p:blipFill>
        <p:spPr>
          <a:xfrm>
            <a:off x="328613" y="365126"/>
            <a:ext cx="11025187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95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DBEA1-F0D5-4375-94EC-8C48BAAA9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70FF3-52B0-4D71-9E80-B9FFCF11F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04C2E1-5BF4-41E0-BBB1-2DC34BF46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12065" r="19609" b="9911"/>
          <a:stretch/>
        </p:blipFill>
        <p:spPr>
          <a:xfrm>
            <a:off x="695325" y="365125"/>
            <a:ext cx="10906125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96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B5096-C130-403C-9E23-6BF131F6B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F0ACA-8936-4CF7-93A3-9AB4C81A2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0B5690-E710-41E3-A46D-A60FA938B5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02" t="31032" r="21368" b="13315"/>
          <a:stretch/>
        </p:blipFill>
        <p:spPr>
          <a:xfrm>
            <a:off x="838200" y="365125"/>
            <a:ext cx="10720388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52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01B7F-4FB5-4218-B26A-579C1B892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B7875-640C-4561-8183-4D0C36453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CDD6A7-E5BD-4226-9D9B-CC6595D72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9" t="30824" r="19257" b="27906"/>
          <a:stretch/>
        </p:blipFill>
        <p:spPr>
          <a:xfrm>
            <a:off x="614362" y="322263"/>
            <a:ext cx="10739438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79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EC28D-E3D0-456C-99A4-15B6A4998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2E8B3-524C-445E-BD9D-1542DAB46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B5C0C5-1AD2-4AE2-8D2B-ADF59A2016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8" t="22279" r="32852" b="6853"/>
          <a:stretch/>
        </p:blipFill>
        <p:spPr>
          <a:xfrm>
            <a:off x="838200" y="365125"/>
            <a:ext cx="10515600" cy="602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81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242A4-8C0C-4A86-87E5-4B12197E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E7BC2-6AEA-403A-B357-B9B1766DA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757EBF-A868-4EDC-BA1E-EBDCD0CFF0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77" t="34343" r="19609" b="7134"/>
          <a:stretch/>
        </p:blipFill>
        <p:spPr>
          <a:xfrm>
            <a:off x="728662" y="365125"/>
            <a:ext cx="10625137" cy="594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03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ECECE-1FAB-4E78-A406-EB0DA77C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C5D20-FA7A-4ADB-A9AB-62E63B83C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D39746-B0E1-478F-9996-C2A56BEDBD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3" t="11857" r="19023" b="5302"/>
          <a:stretch/>
        </p:blipFill>
        <p:spPr>
          <a:xfrm>
            <a:off x="542924" y="365126"/>
            <a:ext cx="10810876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95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BA075-215A-4BCA-9D56-9AF7FE4B3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E1FED-0385-46F9-8E38-A674C6DA8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BD77A8-5334-43F4-91C4-A72196E16B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5" t="41454" r="18437" b="9911"/>
          <a:stretch/>
        </p:blipFill>
        <p:spPr>
          <a:xfrm>
            <a:off x="342900" y="365125"/>
            <a:ext cx="11010900" cy="581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61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E925C-97DA-4236-9B30-C931C3A0E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0ED9B-28B9-44A0-AFDF-BED3352F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F0CDD-CD18-4C36-90D9-2854DF811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27" t="9911" r="24179" b="5302"/>
          <a:stretch/>
        </p:blipFill>
        <p:spPr>
          <a:xfrm>
            <a:off x="838200" y="365125"/>
            <a:ext cx="10515599" cy="612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56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C192D-BCAA-4C5D-8057-8D3DF4F5C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9BC6B-5800-4DD9-AA25-5993A19DD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73C697-BEC5-4782-80B2-B929EE34F8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47" t="11648" r="33437" b="5303"/>
          <a:stretch/>
        </p:blipFill>
        <p:spPr>
          <a:xfrm>
            <a:off x="838200" y="365125"/>
            <a:ext cx="10515600" cy="612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40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63A55-FE35-40BF-960A-5A5BE7B6C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5E471-3CB3-4B23-AE30-442B17F76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A6BF66-CB26-40CA-8079-86C14B2380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53" t="9911" r="33203" b="5303"/>
          <a:stretch/>
        </p:blipFill>
        <p:spPr>
          <a:xfrm>
            <a:off x="838200" y="365125"/>
            <a:ext cx="10620375" cy="612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67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02B5C-87B3-4055-916B-234A2E377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F1353-9C30-420D-A000-7EFDDC8B5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35C811-12B2-46D7-A885-EAF93606BD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9" t="33326" r="24531" b="30824"/>
          <a:stretch/>
        </p:blipFill>
        <p:spPr>
          <a:xfrm>
            <a:off x="614362" y="365126"/>
            <a:ext cx="11187113" cy="599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763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20424-924D-4F17-80F5-46F5EB937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Unit 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38F83-1E3C-425F-9F95-7187EF6DB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1927D3-D876-4649-ACA5-08C9497E33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4" t="32283" r="20196" b="7943"/>
          <a:stretch/>
        </p:blipFill>
        <p:spPr>
          <a:xfrm>
            <a:off x="838199" y="1690689"/>
            <a:ext cx="10515600" cy="462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11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637CD-C21A-4EE9-9156-BCC891078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1B6B2-9A33-496A-9C30-C91EAAF31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1C247-DADA-4645-A348-E60201C32A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1" t="24641" r="20664" b="50000"/>
          <a:stretch/>
        </p:blipFill>
        <p:spPr>
          <a:xfrm>
            <a:off x="314323" y="365126"/>
            <a:ext cx="11039477" cy="2647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232F03-DE04-4F6D-8305-1DB3C0CE9D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04" t="34993" r="25703" b="32074"/>
          <a:stretch/>
        </p:blipFill>
        <p:spPr>
          <a:xfrm>
            <a:off x="657224" y="2457450"/>
            <a:ext cx="10877552" cy="389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370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AEE21-97EF-4377-B28D-093C075D2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52B38-AA1D-4849-808E-E3EF8BDF5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B8B7FB-C5E1-4246-A145-82CF9EC7D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1" t="11439" r="28985" b="5303"/>
          <a:stretch/>
        </p:blipFill>
        <p:spPr>
          <a:xfrm>
            <a:off x="838200" y="365126"/>
            <a:ext cx="1051560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951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DC911-6519-4DE0-B160-7104AE1E3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BFC7A-44FA-4794-91CA-331416E87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3A1052-C44F-4FF2-BFDA-4F5667B568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51" t="14566" r="22539" b="12064"/>
          <a:stretch/>
        </p:blipFill>
        <p:spPr>
          <a:xfrm>
            <a:off x="838200" y="365126"/>
            <a:ext cx="10515600" cy="594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15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631FA-4905-4FF2-87E5-164403E50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8EA21-49F3-42D8-B7F6-59B77A204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7C90E9-84DE-4BAB-BDC8-083F7F9EE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11857" r="22422" b="30199"/>
          <a:stretch/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624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E1B86-BE2A-4C5E-8D62-B78CDF232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68B85-28A6-474B-94DC-8CC0EBAE5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574754-DA5D-45D2-B91F-DB24C00854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4" t="16859" r="19726" b="5302"/>
          <a:stretch/>
        </p:blipFill>
        <p:spPr>
          <a:xfrm>
            <a:off x="838199" y="365126"/>
            <a:ext cx="10515599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034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986B0-4B05-47C9-B5BE-9104E5A26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8A9C7-870A-4B78-9898-17A298454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5BDA2A-EE3F-4EB5-906F-BE5704A655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7" t="13394" r="19492" b="7968"/>
          <a:stretch/>
        </p:blipFill>
        <p:spPr>
          <a:xfrm>
            <a:off x="571500" y="365125"/>
            <a:ext cx="10782300" cy="596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87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18DED-3015-4137-9B1E-D9CE7C4E7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23806-E60B-47A9-B2C6-6B8EC8BBE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6D368-3DB0-4D22-9D4E-D331FB67A5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48" t="21653" r="32265" b="5302"/>
          <a:stretch/>
        </p:blipFill>
        <p:spPr>
          <a:xfrm>
            <a:off x="838200" y="365126"/>
            <a:ext cx="10515599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981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2B1F-F40C-41BC-BAC4-0F2075CE4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71361-274A-4BAD-9378-946B4E32A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45C1B9-FBAD-4415-B98B-6F0C3FAB21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4" t="16418" r="19961" b="5326"/>
          <a:stretch/>
        </p:blipFill>
        <p:spPr>
          <a:xfrm>
            <a:off x="485774" y="365126"/>
            <a:ext cx="10868025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686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505C5-E492-45F6-AD6C-826ECDB7C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0EA96-6669-4A2A-B608-EA5376F0E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FB920B-6FC4-4C87-A723-1E24CBD12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3" t="9933" r="19492" b="21023"/>
          <a:stretch/>
        </p:blipFill>
        <p:spPr>
          <a:xfrm>
            <a:off x="442912" y="365125"/>
            <a:ext cx="11015663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222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A86E6-0E3D-46CE-9DF7-2EABF366B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06B79-4819-4454-B4F6-59FB3CA29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EDE227-12BA-48AF-8389-5E47F36DF2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64" t="13315" r="36249" b="6854"/>
          <a:stretch/>
        </p:blipFill>
        <p:spPr>
          <a:xfrm>
            <a:off x="838200" y="365126"/>
            <a:ext cx="10515600" cy="602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6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D685E-D227-4A27-A40C-677B55688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Unit 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E5955-9184-42EB-9297-05701ADD7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DFF002-3CCE-4A93-941A-7B324610C6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6" t="12065" r="7773" b="12273"/>
          <a:stretch/>
        </p:blipFill>
        <p:spPr>
          <a:xfrm>
            <a:off x="628650" y="1471613"/>
            <a:ext cx="107251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986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2E45A-1E1E-4394-A6F2-DC4B46AF3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BBFEB-2385-4CB2-A27F-92566A833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808F1E-AC5C-45CE-800F-C8545722BA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5" t="12273" r="1915" b="5303"/>
          <a:stretch/>
        </p:blipFill>
        <p:spPr>
          <a:xfrm>
            <a:off x="428624" y="365126"/>
            <a:ext cx="11530013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0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2ED7D-12DE-4B64-BB54-5EEE0ED34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D0CFE-9619-4A26-953A-0A2AE4E8C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8F5BAA-A6AF-44FA-867D-97744DEDD9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5" t="16442" r="19844" b="11440"/>
          <a:stretch/>
        </p:blipFill>
        <p:spPr>
          <a:xfrm>
            <a:off x="485774" y="365125"/>
            <a:ext cx="10868026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455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6583B-7537-4305-9E53-4447CA80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51E91-826F-456E-8E99-B421829E1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C205EE-C72D-4251-8FAA-3E1A9D5204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09" t="12899" r="24414" b="12273"/>
          <a:stretch/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004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3AABF-2715-42C0-A2F2-3F2572BFF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E5160-2E11-4A41-80C0-455A7289B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3FEB67-71A9-45EA-89C8-9030FB7130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59" t="9911" r="35430" b="5302"/>
          <a:stretch/>
        </p:blipFill>
        <p:spPr>
          <a:xfrm>
            <a:off x="838200" y="365125"/>
            <a:ext cx="10515600" cy="612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626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4EA5D-DE7E-4A6C-B097-DC0027EBA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CC658-F6FC-4610-B155-913928287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E48BBE-6293-434C-95C4-BB8FF25581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59" t="9887" r="35195" b="5327"/>
          <a:stretch/>
        </p:blipFill>
        <p:spPr>
          <a:xfrm>
            <a:off x="838200" y="365126"/>
            <a:ext cx="1051560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250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B1F10-2173-4999-BB1D-F93C17FAA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AD055-BFC1-43F8-9712-1ECA21F83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73E062-0D33-44EE-AE8A-F050AF87E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76" t="12690" r="24766" b="5302"/>
          <a:stretch/>
        </p:blipFill>
        <p:spPr>
          <a:xfrm>
            <a:off x="838200" y="365126"/>
            <a:ext cx="1051560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61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E926B-51FD-4DC2-BEB7-07BECC629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87CDD-50A9-4FFC-BDC2-E28336731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67BAAF-8C3B-478F-B481-01331AB560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87" t="16267" r="17321" b="29834"/>
          <a:stretch/>
        </p:blipFill>
        <p:spPr>
          <a:xfrm>
            <a:off x="838200" y="365125"/>
            <a:ext cx="10634663" cy="580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948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C53D9-B5D6-40B0-8764-244011846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37C6C-AAAD-4E1D-9051-770865B05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00DBB6-2A97-41E4-8AFE-3282463951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8" t="11439" r="24063" b="5303"/>
          <a:stretch/>
        </p:blipFill>
        <p:spPr>
          <a:xfrm>
            <a:off x="838200" y="365126"/>
            <a:ext cx="1051560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162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3462B-F9F7-4A19-9978-53EFAB941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F512A-67D3-4061-922A-858C3D110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46B09F-28C6-4FFE-97D3-57BAD17A4B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62" t="16626" r="31914" b="5326"/>
          <a:stretch/>
        </p:blipFill>
        <p:spPr>
          <a:xfrm>
            <a:off x="838200" y="365126"/>
            <a:ext cx="1051560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8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6D28C-AE12-4566-8666-EB44A52B4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69629-1031-4371-8D17-B6D85C7D8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F6EE2E-D2C6-4FC1-8FDE-AE2F39B6A2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43" t="15608" r="24532" b="17068"/>
          <a:stretch/>
        </p:blipFill>
        <p:spPr>
          <a:xfrm>
            <a:off x="714374" y="365125"/>
            <a:ext cx="10639425" cy="58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84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927E-0645-454E-AC30-DB34FB06B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7C9D3-BDB9-47A8-868F-3145D24DE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F5B03B-2331-4DF1-8984-E75AD77B1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4" t="35409" r="19258" b="5303"/>
          <a:stretch/>
        </p:blipFill>
        <p:spPr>
          <a:xfrm>
            <a:off x="485774" y="365126"/>
            <a:ext cx="10868026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74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754D-E765-4685-913F-40C47FBC6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5D3C2-A9CF-4B0D-AC1C-257951AD2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922322-6A02-4FA2-8A7D-DE1F42EA29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19" t="31033" r="32500" b="26864"/>
          <a:stretch/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93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5C586-4100-4D91-A404-030EE56AF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4CF47-80FA-4DD5-A290-4A155368F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5ECD0F-FB90-482E-8DC2-F2C375496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0" t="44164" r="19961" b="25822"/>
          <a:stretch/>
        </p:blipFill>
        <p:spPr>
          <a:xfrm>
            <a:off x="719139" y="257175"/>
            <a:ext cx="10753724" cy="1568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BC66DC-3648-4492-91CA-B240FECEBE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93" t="38328" r="22774" b="5302"/>
          <a:stretch/>
        </p:blipFill>
        <p:spPr>
          <a:xfrm>
            <a:off x="532705" y="1825625"/>
            <a:ext cx="10940157" cy="466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96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775EE-22B0-42BC-B348-2DCD3ACE8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Newton Raphson problem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116A1-8088-4FF9-A8D2-0DE8CA9CB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C4161E-52C2-4827-ADA0-3B0F51CC40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86" t="34784" r="20429" b="15609"/>
          <a:stretch/>
        </p:blipFill>
        <p:spPr>
          <a:xfrm>
            <a:off x="671513" y="1690688"/>
            <a:ext cx="10815637" cy="459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65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15</Words>
  <Application>Microsoft Office PowerPoint</Application>
  <PresentationFormat>Widescreen</PresentationFormat>
  <Paragraphs>6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Office Theme</vt:lpstr>
      <vt:lpstr>Numerical analysis and statistics  unit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Newton Raphson problem</vt:lpstr>
      <vt:lpstr>PowerPoint Presentation</vt:lpstr>
      <vt:lpstr>PowerPoint Presentation</vt:lpstr>
      <vt:lpstr>Unit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ELCOT</dc:creator>
  <cp:lastModifiedBy>ELCOT</cp:lastModifiedBy>
  <cp:revision>62</cp:revision>
  <dcterms:created xsi:type="dcterms:W3CDTF">2020-04-14T09:17:56Z</dcterms:created>
  <dcterms:modified xsi:type="dcterms:W3CDTF">2020-04-16T09:13:00Z</dcterms:modified>
</cp:coreProperties>
</file>