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7" r:id="rId2"/>
    <p:sldId id="282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47B3A97-7B18-4642-BE6D-BB64A2E7D541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C126845-2306-41E3-803B-A01A73B04B6C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9256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B3A97-7B18-4642-BE6D-BB64A2E7D541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26845-2306-41E3-803B-A01A73B04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6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B3A97-7B18-4642-BE6D-BB64A2E7D541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26845-2306-41E3-803B-A01A73B04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739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B3A97-7B18-4642-BE6D-BB64A2E7D541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26845-2306-41E3-803B-A01A73B04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711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B3A97-7B18-4642-BE6D-BB64A2E7D541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26845-2306-41E3-803B-A01A73B04B6C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1780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B3A97-7B18-4642-BE6D-BB64A2E7D541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26845-2306-41E3-803B-A01A73B04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019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B3A97-7B18-4642-BE6D-BB64A2E7D541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26845-2306-41E3-803B-A01A73B04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804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B3A97-7B18-4642-BE6D-BB64A2E7D541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26845-2306-41E3-803B-A01A73B04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37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B3A97-7B18-4642-BE6D-BB64A2E7D541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26845-2306-41E3-803B-A01A73B04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367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B3A97-7B18-4642-BE6D-BB64A2E7D541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26845-2306-41E3-803B-A01A73B04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138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B3A97-7B18-4642-BE6D-BB64A2E7D541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26845-2306-41E3-803B-A01A73B04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339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047B3A97-7B18-4642-BE6D-BB64A2E7D541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7C126845-2306-41E3-803B-A01A73B04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561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quiz.geeksforgeeks.org/copy-constructor-in-cpp/" TargetMode="External"/><Relationship Id="rId2" Type="http://schemas.openxmlformats.org/officeDocument/2006/relationships/hyperlink" Target="http://quiz.geeksforgeeks.org/constructors-c/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A0F54-6331-408F-A5B9-0FBC4AADB8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95061"/>
            <a:ext cx="10515600" cy="3207025"/>
          </a:xfrm>
        </p:spPr>
        <p:txBody>
          <a:bodyPr>
            <a:normAutofit/>
          </a:bodyPr>
          <a:lstStyle/>
          <a:p>
            <a:r>
              <a:rPr lang="en-US" sz="6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PROGRAMMING  IN  C++</a:t>
            </a:r>
          </a:p>
        </p:txBody>
      </p:sp>
    </p:spTree>
    <p:extLst>
      <p:ext uri="{BB962C8B-B14F-4D97-AF65-F5344CB8AC3E}">
        <p14:creationId xmlns:p14="http://schemas.microsoft.com/office/powerpoint/2010/main" val="39126384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1805F-7C14-4653-AAD5-C3BAD62F7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MESSAGE PASSING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02806C-B345-46AA-BB79-845DFC2233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message for an object is a request for execution of a procedure an therefore will invoke a function in the receiving object that generates the desire result.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Message passing involves specifying the name of the object the name of the function and the information to be sent. </a:t>
            </a:r>
          </a:p>
        </p:txBody>
      </p:sp>
    </p:spTree>
    <p:extLst>
      <p:ext uri="{BB962C8B-B14F-4D97-AF65-F5344CB8AC3E}">
        <p14:creationId xmlns:p14="http://schemas.microsoft.com/office/powerpoint/2010/main" val="21274459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E7BCA1-3DA9-42D9-87EC-E0C8E2A526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TOKENS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846497-B362-4D57-9260-2D7DF40A7A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token is the smallest element of a program that is meaningful to the compiler. Tokens can be classified as follows: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Keywords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Identifiers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Constants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Strings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Special Symbols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Operators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0999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90696-33DD-497F-BA04-F9D79A20A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KEYWORD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63B80C-083D-4A9D-87EC-792CAD2B8E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Keywords are pre-defined or reserved words in a programming language.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Each keyword is meant to perform a specific function in a program.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Since keywords are referred names for a compiler, they can’t be used as variable names because by doing so, we are trying to assign a new meaning to the keyword which is not allowed.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cannot redefine keywords</a:t>
            </a:r>
          </a:p>
        </p:txBody>
      </p:sp>
    </p:spTree>
    <p:extLst>
      <p:ext uri="{BB962C8B-B14F-4D97-AF65-F5344CB8AC3E}">
        <p14:creationId xmlns:p14="http://schemas.microsoft.com/office/powerpoint/2010/main" val="4487951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1303F8-67F3-4948-9AD4-DCBE63D93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IDENTIFIERS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CEF7B-57E1-4BB6-A110-CC9FBC2838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Identifiers are used as the general terminology for naming of variables, functions and arrays.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These are user defined names consisting of arbitrarily long sequence of letters and digits with either a letter or the underscore(_) as a first character.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Identifier names must differ in spelling and case from any keywords.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cannot use keywords as identifiers; they are reserved for special use.</a:t>
            </a:r>
          </a:p>
        </p:txBody>
      </p:sp>
    </p:spTree>
    <p:extLst>
      <p:ext uri="{BB962C8B-B14F-4D97-AF65-F5344CB8AC3E}">
        <p14:creationId xmlns:p14="http://schemas.microsoft.com/office/powerpoint/2010/main" val="34642052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B1B624-1F95-4523-9D77-658E5A6BD1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CONSTANTS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8A196B-745F-481B-9802-1BD1219434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Constants are also like normal variables.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But, only difference is, their values can not be modified by the program once they are defined.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Constants refer to fixed values.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 are also called as literals.</a:t>
            </a:r>
            <a:b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Constants may belong to any of the data type.</a:t>
            </a:r>
          </a:p>
          <a:p>
            <a:pPr marL="45720" indent="0">
              <a:buNone/>
            </a:pPr>
            <a:r>
              <a:rPr lang="en-US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Syntax:const</a:t>
            </a: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data_type</a:t>
            </a: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variable_name</a:t>
            </a: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(or) </a:t>
            </a: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const </a:t>
            </a:r>
            <a:r>
              <a:rPr lang="en-US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data_type</a:t>
            </a: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*</a:t>
            </a:r>
            <a:r>
              <a:rPr lang="en-US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variable_name</a:t>
            </a: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12506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58C3F-897A-40DE-9467-51B25234A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803CA-2FBC-43D8-8EC2-D0EBFB099C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 fontAlgn="base">
              <a:buNone/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Types of Constants: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Integer constants – Example: 0, 1, 1218, 12482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 or Floating point constants – Example: 0.0, 1203.03, 30486.184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Octal &amp; Hexadecimal constants – Example: octal: (013 )</a:t>
            </a:r>
            <a:r>
              <a:rPr lang="en-US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= (11)</a:t>
            </a:r>
            <a:r>
              <a:rPr lang="en-US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10, 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Hexadecimal: (013)</a:t>
            </a:r>
            <a:r>
              <a:rPr lang="en-US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= (19)</a:t>
            </a:r>
            <a:r>
              <a:rPr lang="en-US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Character constants -Example: ‘a’, ‘A’, ‘z’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String constants -Example: “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GeeksforGeeks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7750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1FDED7-4AC1-4F93-89B3-C01E92CF2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188220-0747-41D6-969B-0BB56BCDE8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Strings are nothing but an array of characters ended with a null character (‘\0’).This null character indicates the end of the string. Strings are always enclosed in double quotes. Whereas, a character is enclosed in single quotes in C and C++.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Declarations for </a:t>
            </a:r>
            <a:r>
              <a:rPr lang="en-US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String: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string[20] = {‘g’, ’e’, ‘e’, ‘k’, ‘s’, ‘f’, ‘o’, ‘r’, ‘g’, ’e’, ‘e’, ‘k’, ‘s’, ‘\0’};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 string[20] = “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geeksforgeeks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”;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 string [] = “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geeksforgeeks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8713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29327-698E-47FD-A75D-F50AD7175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SPECIAL SYMBOLS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12BC75-A9CA-455B-AE09-3E8319C315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762539"/>
            <a:ext cx="9872871" cy="4757531"/>
          </a:xfrm>
        </p:spPr>
        <p:txBody>
          <a:bodyPr>
            <a:normAutofit fontScale="92500" lnSpcReduction="10000"/>
          </a:bodyPr>
          <a:lstStyle/>
          <a:p>
            <a:pPr fontAlgn="base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following special symbols are used in C having some special meaning and thus, cannot be used for some other purpose.[] () {}, ; * = #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Brackets[]: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Opening and closing brackets are used as array element reference. These indicate single and multidimensional subscripts.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Parentheses(): 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These special symbols are used to indicate function calls and function parameters.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Braces{}: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These opening and ending curly braces marks the start and end of a block of code containing more than one executable statement.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comma (, ): 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used to separate more than one statements like for separating parameters in function calls.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 colon :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It is an operator that essentially invokes something called an initialization list.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en-US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asterick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(*): 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used to create pointer variable.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assignment operator: 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used to assign values.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 processor(#): 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preprocessor is a macro processor that is used automatically by the compiler to transform your program before actual compilation.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33885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A8720E-CEB7-4B98-AB2E-3F701D398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B0BB8F-D4E3-4A7A-8AA1-34BE629B80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Operators are symbols that triggers an action when applied to C variables and other objects.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data items on which operators act upon are called operands.</a:t>
            </a:r>
            <a:b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Depending on the number of operands that an operator can act upon, operators can be classified as follows: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Unary Operators: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Those operators that require only single operand to act upon are known as unary operators.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Example increment and decrement operators.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9150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8C0A74-81D4-4ED4-9C5E-61F3D69B1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C6F455-DE26-4E50-9D5A-682192EBAB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base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Binary Operators: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Those operators that require two operands to act upon are called binary operators.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Binary operators are classified into :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Arithmetic operators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Relational Operators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Logical Operators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Assignment Operators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Conditional Operators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Bitwise Operators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Ternary Operators: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These operators requires three operands to act upon. For Example Conditional operator(?:).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568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07468-FDB7-4D42-B691-85224D1421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                    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UNIT-I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60DA6E-F49D-45F6-842D-DE35B8915F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Principals of object oriented programming.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Tokens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Expressions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Control Structures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Functions in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c++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98632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117DD-696D-4A7A-B9FE-2FA9EA907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EXPRESSIONS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5C5FB-887E-4636-9CB2-5CB120FBD1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combination of variables, constants and operators that represents a computation forms an expression.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Depending upon the type of operands involved in an expression or the result obtained after evaluating expression, there are different categories of an expression.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These categories of an expression are discussed here.</a:t>
            </a:r>
          </a:p>
        </p:txBody>
      </p:sp>
    </p:spTree>
    <p:extLst>
      <p:ext uri="{BB962C8B-B14F-4D97-AF65-F5344CB8AC3E}">
        <p14:creationId xmlns:p14="http://schemas.microsoft.com/office/powerpoint/2010/main" val="37531238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1E55AC-875D-4968-AFD5-8DE626BA6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TYPES OF EXPRESSIONS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6700FB-7747-4502-8D6A-FEE59A62F8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Constant expressions: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expressions that comprise only constant values are called constant expressions. Some examples of constant expressions are 20, </a:t>
            </a:r>
            <a:r>
              <a:rPr lang="en-US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‘ 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‘ 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2/5+30 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Integral expressions: 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expressions that produce an integer value as output after performing all types of conversions are called 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integral expressions. 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example, x, 6*x-y and 10 +int (5.0) are integral expressions. Here, x and yare variables of type into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Float expressions: 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expressions that produce floating-point value as output after performing all types of conversions are called 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float expressions. 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example, 9.25, x-y and 9+ float (7) are float expressions. Here, x 'and yare variables of type float.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Relational or Boolean expressions: 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expressions that produce a bool type value, that is, either true or false are called 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relational or Boolean expressions. 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example, x + y&lt;100, m + n==a-b and a&gt;=b + c .are relational expressions.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Logical expressions: 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expressions that produce a bool type value after combining two or more relational expressions are called 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logical expressions. 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example, x==5 &amp;&amp;m==5 and y&gt;x I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m&lt;=n are logical expressions.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80094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FE9B2-5075-4D52-8E11-CBBE94B92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9EF6B-564D-43CA-945A-6D2DC134C8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Bitwise expressions: 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expressions which manipulate data at bit level are called 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bitwise expressions. 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example, a &gt;&gt; 4 and b&lt;&lt; 2 are bitwise expressions.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Pointer expressions: 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expressions that give address values as output are called 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pointer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expressions. 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example, &amp;x,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ptr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-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ptr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pointer expressions. Here, x is a variable of any type and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ptr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 a pointer.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Special assignment expressions: 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expression can be categorized further depending upon the way the values are assigned to the variables.</a:t>
            </a:r>
          </a:p>
          <a:p>
            <a:pPr marL="4572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29065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01CEBE-7A4F-47DB-B7A2-2E28C97C1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CONTROL STRUCTURES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F5B385-7099-4256-8AED-C0F2B83FEE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Control structures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form the basic entities of a “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structured programming language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Control structures are used to alter the flow of execution of the program.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 are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three types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of control structures available in C and C++</a:t>
            </a:r>
          </a:p>
          <a:p>
            <a:pPr marL="45720" indent="0" fontAlgn="base">
              <a:buNone/>
            </a:pP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Sequence structure (straight line paths)</a:t>
            </a:r>
            <a:endParaRPr lang="en-US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fontAlgn="base">
              <a:buNone/>
            </a:pP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Selection structure (one or many branches)</a:t>
            </a:r>
            <a:endParaRPr lang="en-US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fontAlgn="base">
              <a:buNone/>
            </a:pP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3)Loop structure (repetition of a set of activities)</a:t>
            </a:r>
            <a:endParaRPr lang="en-US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50192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72E39-F7FE-4949-B8B7-58E121848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SEQUENCE STRUCTURE</a:t>
            </a:r>
            <a:endParaRPr lang="en-US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F6778762-EE78-4F79-8921-784C91555591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8887" y="1965960"/>
            <a:ext cx="3606365" cy="402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268C3B-A294-4E9F-B3DE-6ACCF3EAF0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37043" y="2057400"/>
            <a:ext cx="6185449" cy="402336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 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sequence structure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is built into C++. Unless directed otherwise, the computer executes 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C++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statements one after the other in the order in which they're written—that is, in 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sequence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34783098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2C25A0-79EF-44A3-AB5F-15C8D2DAF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SELECTION STRUCTURES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F93DF2-7E56-4FED-BD31-5B2E2A43D44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Selection structures are used to perform  ‘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decision making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‘ and then branch the program flow based on the outcome of decision making.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Selection structures are implemented in C/C++ with If, If Else and Switch statements.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and If Else statements are 2 way branching statements where as Switch is a multi branching statement.</a:t>
            </a:r>
          </a:p>
        </p:txBody>
      </p:sp>
      <p:pic>
        <p:nvPicPr>
          <p:cNvPr id="2050" name="Picture 2" descr="flow chart of If, If else and switch statements.">
            <a:extLst>
              <a:ext uri="{FF2B5EF4-FFF2-40B4-BE49-F238E27FC236}">
                <a16:creationId xmlns:a16="http://schemas.microsoft.com/office/drawing/2014/main" id="{2E0825FE-C2F7-4ABF-A600-39B177A37247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0391" y="2057400"/>
            <a:ext cx="3479780" cy="402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31603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0FA35-8E7D-4785-9A34-4D31E52E4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LOOP STRUCTURE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3EB7A6-5FA9-4727-A4B3-BE3ED5F5CDE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loop structure is used to execute a certain set of actions for a predefined number of times or until a particular condition is satisfied.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 are 3 control statements available in C/C++ to implement loop structures. 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While, Do while and For statements. 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 flow charts of while, do while and for loops in c/c++ and Java">
            <a:extLst>
              <a:ext uri="{FF2B5EF4-FFF2-40B4-BE49-F238E27FC236}">
                <a16:creationId xmlns:a16="http://schemas.microsoft.com/office/drawing/2014/main" id="{BB4D6CF9-346F-4BE9-A6B9-4788FB87419F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8226" y="2057400"/>
            <a:ext cx="4546163" cy="402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33230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D7063DD-F88F-47C6-BD8C-3707A6AED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FUNCTIONS IN C++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94D3C33-F03F-4522-A5C1-E75EB63095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function is a set of statements that take inputs, do some specific computation and produces output.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idea is to put some commonly or repeatedly done task together and make a function so that instead of writing the same code again and again for different inputs, we can call the function.</a:t>
            </a:r>
          </a:p>
          <a:p>
            <a:pPr marL="4572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4678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3843A1-E273-4FD7-A5E2-B9E883F9F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                 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UNIT-II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BB28FA-53E5-4A2C-86A3-B81D64E0A3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Objects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Constructor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Destructor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Operator Overloading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 conversions</a:t>
            </a:r>
          </a:p>
        </p:txBody>
      </p:sp>
    </p:spTree>
    <p:extLst>
      <p:ext uri="{BB962C8B-B14F-4D97-AF65-F5344CB8AC3E}">
        <p14:creationId xmlns:p14="http://schemas.microsoft.com/office/powerpoint/2010/main" val="392186295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62F61-80CA-4E8A-910A-7BFF14592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29B339-2B39-4F04-971B-462043CB88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class in C++ is the building block, that leads to Object-Oriented programming.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a user-defined data type, which holds its own data members and member functions, which can be accessed and used by creating an instance of that class.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C++ class is like a blueprint for an object.</a:t>
            </a:r>
          </a:p>
          <a:p>
            <a:pPr marL="45720" indent="0">
              <a:buNone/>
            </a:pPr>
            <a:b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Example: Consider the Class of 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Cars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There may be many cars with different names and brand but all of them will share some common properties like all of them will have </a:t>
            </a:r>
            <a:r>
              <a:rPr lang="en-US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wheels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en-US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Speed Limit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en-US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Mileage range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etc. So here, Car is the class and wheels, speed limits, mileage are their properties.</a:t>
            </a:r>
          </a:p>
        </p:txBody>
      </p:sp>
    </p:spTree>
    <p:extLst>
      <p:ext uri="{BB962C8B-B14F-4D97-AF65-F5344CB8AC3E}">
        <p14:creationId xmlns:p14="http://schemas.microsoft.com/office/powerpoint/2010/main" val="2317737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BDCBC7B-37CF-47C4-9A3A-FBDCDDD6F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PRINCIPALS OF OBJECT ORIENTED PROGRAMMING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96EC29-42F8-4F56-8022-EF445AC0BC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Objects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 Abstraction and Encapsulation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Inheritance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Polymorphism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Dynamic Binding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Message Passing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10516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DDB65-76DC-44A8-B50C-F095C0D884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215180-E357-4B1E-8501-36042117C9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a class is defined, only the specification for the object is defined; no memory or storage is allocated.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use the data and access functions defined in the class, you need to create objects.</a:t>
            </a:r>
          </a:p>
          <a:p>
            <a:pPr marL="45720" indent="0">
              <a:buNone/>
            </a:pP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en-US" b="1" dirty="0">
                <a:solidFill>
                  <a:srgbClr val="C00000"/>
                </a:solidFill>
              </a:rPr>
              <a:t>Syntax: </a:t>
            </a:r>
            <a:r>
              <a:rPr lang="en-US" b="1" dirty="0" err="1">
                <a:solidFill>
                  <a:srgbClr val="C00000"/>
                </a:solidFill>
              </a:rPr>
              <a:t>ClassName</a:t>
            </a:r>
            <a:r>
              <a:rPr lang="en-US" b="1" dirty="0">
                <a:solidFill>
                  <a:srgbClr val="C00000"/>
                </a:solidFill>
              </a:rPr>
              <a:t>  </a:t>
            </a:r>
            <a:r>
              <a:rPr lang="en-US" b="1" dirty="0" err="1">
                <a:solidFill>
                  <a:srgbClr val="C00000"/>
                </a:solidFill>
              </a:rPr>
              <a:t>ObjectName</a:t>
            </a:r>
            <a:r>
              <a:rPr lang="en-US" b="1" dirty="0">
                <a:solidFill>
                  <a:srgbClr val="C00000"/>
                </a:solidFill>
              </a:rPr>
              <a:t>;</a:t>
            </a:r>
          </a:p>
          <a:p>
            <a:pPr marL="4572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680730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84D3F1-57B4-4801-9820-CCD1EDD14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CONSTRUCTOR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E540D1-1864-4FC6-9D3A-852E762BD2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Constructors are special class members which are called by the compiler every time an object of that class is instantiated. 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Constructors have the same name as the class and may be defined inside or outside the class definition.</a:t>
            </a:r>
          </a:p>
          <a:p>
            <a:pPr marL="45720" indent="0" fontAlgn="base">
              <a:buNone/>
            </a:pPr>
            <a:b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 are 3 types of constructors: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en-US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Default constructors</a:t>
            </a:r>
            <a:endParaRPr lang="en-US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en-US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Parametrized constructors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Copy constructors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532275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380D5-19B0-4AA6-A1BC-1B5665B5A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DESTRUCTOR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FF263-8738-41A8-AC1F-0CD6EB9F42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Destructor is another special member function that is called by the compiler when the scope of the object ends.</a:t>
            </a:r>
          </a:p>
          <a:p>
            <a:pPr marL="45720" indent="0">
              <a:buNone/>
            </a:pP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123815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C96605-6F13-4E09-BBEF-DB090641C7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OPERATOR OVERLOADING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FED4D9-4FAD-42A2-B054-969BB16909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Operator overloading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is a compile-time polymorphism in which the 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operator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is 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overloaded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to provide the special meaning to the user-defined data type. 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Operator overloading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is used to 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overload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or redefines most of the 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operators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available in C++.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used to perform the operation on the user-defined data type.</a:t>
            </a:r>
          </a:p>
        </p:txBody>
      </p:sp>
    </p:spTree>
    <p:extLst>
      <p:ext uri="{BB962C8B-B14F-4D97-AF65-F5344CB8AC3E}">
        <p14:creationId xmlns:p14="http://schemas.microsoft.com/office/powerpoint/2010/main" val="186433820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9972BF-5C42-4533-829B-78E310466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TYPES OF OVERLOADING IN C++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69246B-CB56-45CD-989C-A5A25468F9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6977" y="1616766"/>
            <a:ext cx="9547528" cy="5599376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Function overloading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Operator overloading</a:t>
            </a:r>
          </a:p>
          <a:p>
            <a:pPr marL="45720" indent="0">
              <a:buNone/>
            </a:pPr>
            <a:endParaRPr lang="en-US" dirty="0"/>
          </a:p>
        </p:txBody>
      </p:sp>
      <p:pic>
        <p:nvPicPr>
          <p:cNvPr id="6146" name="Picture 2" descr="C++ Overloading">
            <a:extLst>
              <a:ext uri="{FF2B5EF4-FFF2-40B4-BE49-F238E27FC236}">
                <a16:creationId xmlns:a16="http://schemas.microsoft.com/office/drawing/2014/main" id="{1E06F1D9-A77E-4539-B944-62F5466959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6939" y="2198001"/>
            <a:ext cx="3709840" cy="2694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19735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66FE5-B565-4D74-813F-EE7AA8F43C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FUNCTION OVERLOADING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B2C15A-675F-4CD2-B42A-F8D6386E6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Function Overloading is defined as the process of having two or more function with the same name, but different in parameters is known as function overloading in C++.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function overloading, the function is redefined by using either different types of arguments or a different number of arguments.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only through these differences compiler can differentiate between the functions.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 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advantage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of Function overloading is that it increases the readability of the program because you don't need to use different names for the same action.</a:t>
            </a:r>
          </a:p>
        </p:txBody>
      </p:sp>
    </p:spTree>
    <p:extLst>
      <p:ext uri="{BB962C8B-B14F-4D97-AF65-F5344CB8AC3E}">
        <p14:creationId xmlns:p14="http://schemas.microsoft.com/office/powerpoint/2010/main" val="123556958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0DAC69-596C-415D-AD1E-DD48029A8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OPERATOR OVERLOADING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152E21-87D3-43E3-8DB7-FBD4E57B54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Operator overloading is a compile-time polymorphism in which the operator is overloaded to provide the special meaning to the user-defined data type.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Operator overloading is used to overload or redefines most of the operators available in C++.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It is used to perform the operation on the user-defined data type.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example, C++ provides the ability to add the variables of the user-defined data type that is applied to the built-in data types.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advantage of Operators overloading is to perform different operations on the same operand.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259717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C45BF-E140-4D3B-8811-1B2FBC34F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 CONVERSIONS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6D6340-07A2-4AD1-9E14-414BEAE130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type cast is basically a conversion from one type to another.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 are two types of type conversion.</a:t>
            </a:r>
          </a:p>
          <a:p>
            <a:pPr marL="45720" indent="0">
              <a:buNone/>
            </a:pP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>
                <a:solidFill>
                  <a:srgbClr val="C00000"/>
                </a:solidFill>
              </a:rPr>
              <a:t>Implicit Type Conversion</a:t>
            </a:r>
            <a:r>
              <a:rPr lang="en-US" dirty="0">
                <a:solidFill>
                  <a:srgbClr val="C00000"/>
                </a:solidFill>
              </a:rPr>
              <a:t> 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>
                <a:solidFill>
                  <a:srgbClr val="C00000"/>
                </a:solidFill>
              </a:rPr>
              <a:t>Explicit Type Conversion</a:t>
            </a:r>
            <a:endParaRPr lang="en-US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408808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FAEA6-B9CF-4C01-8580-9DC3FD21B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IMPLICIT TYPE CONVERSION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336ACD-4CB1-4184-8571-95DA135E70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 known as ‘automatic type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conversion’.Done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the compiler on its own, without any external trigger from the user.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Generally takes place when in an expression more than one data type is present. In such condition type conversion (type promotion) takes place to avoid lose of data.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 the data types of the variables are upgraded to the data type of the variable with largest data type.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260025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C969D2-F61B-43A6-BA73-75D3E2D20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EXPLICIT TYPE CONVERSION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7A5906-5E7E-425C-91D2-3F776657CB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process is also called type casting and it is user-defined. </a:t>
            </a:r>
          </a:p>
          <a:p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Here the user can typecast the result to make it of a particular data type.</a:t>
            </a:r>
          </a:p>
        </p:txBody>
      </p:sp>
    </p:spTree>
    <p:extLst>
      <p:ext uri="{BB962C8B-B14F-4D97-AF65-F5344CB8AC3E}">
        <p14:creationId xmlns:p14="http://schemas.microsoft.com/office/powerpoint/2010/main" val="2026419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08BF78D-B63C-4827-8B7B-CBE88E5A1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OBJECTS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C1AF08-0E20-4628-BA24-133B3B2CA4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Objects are basic run time entities in an object oriented system.</a:t>
            </a:r>
          </a:p>
          <a:p>
            <a:pPr marL="45720" indent="0">
              <a:buNone/>
            </a:pP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 may represent a person, a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place,a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bank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account,a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table of data or any item that the program has to handle. </a:t>
            </a:r>
          </a:p>
        </p:txBody>
      </p:sp>
    </p:spTree>
    <p:extLst>
      <p:ext uri="{BB962C8B-B14F-4D97-AF65-F5344CB8AC3E}">
        <p14:creationId xmlns:p14="http://schemas.microsoft.com/office/powerpoint/2010/main" val="1788431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57A13-A5F5-4235-9C09-C56C30D41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D68C6E-91AB-4AC1-8DC7-1D5EC057F5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entire set of data and code of an object can be made a ser define data type with the help of a class.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fact objects are variables of the type class.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Once a class has been define we can create any number of objects belonging to that class.</a:t>
            </a:r>
          </a:p>
        </p:txBody>
      </p:sp>
    </p:spTree>
    <p:extLst>
      <p:ext uri="{BB962C8B-B14F-4D97-AF65-F5344CB8AC3E}">
        <p14:creationId xmlns:p14="http://schemas.microsoft.com/office/powerpoint/2010/main" val="1726342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7DAD1-6486-459E-BD69-65357A567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  ABSTRACTION  AND ENCAPSULATION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7BFC52-F841-401F-B539-241293C31C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 abstraction refers to, providing only essential information to the outside world and hiding their background details, i.e., to represent the needed information in program without presenting the details.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Encapsulation is placing the data and the functions that work on that data in the same place.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While working with procedural languages, it is not always clear which functions work on which variables but object-oriented programming provides you framework to place the data and the relevant functions together in the same object.</a:t>
            </a:r>
          </a:p>
        </p:txBody>
      </p:sp>
    </p:spTree>
    <p:extLst>
      <p:ext uri="{BB962C8B-B14F-4D97-AF65-F5344CB8AC3E}">
        <p14:creationId xmlns:p14="http://schemas.microsoft.com/office/powerpoint/2010/main" val="2499470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8D49B2-F934-41A9-B3D5-BE580A48C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INHERITANCE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9D7DC3-2383-403D-BA1F-0FFA2D311F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 of the most useful aspects of object-oriented programming is code reusability.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 the name suggests Inheritance is the process of forming a new class from an existing class that is from the existing class called as base class, new class is formed called as derived class.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is a very important concept of object-oriented programming since this feature helps to reduce the code size.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5084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0D0DEE-841D-46CA-B6E8-6475F620C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POLMORPHISM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5D0323-603A-4952-B11B-5A67911554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ability to use an operator or function in different ways in other words giving different meaning or functions to the operators or functions is called polymorphism.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Poly refers to many.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 is a single function or an operator functioning in many ways different upon the usage is called polymorphism.</a:t>
            </a:r>
          </a:p>
        </p:txBody>
      </p:sp>
    </p:spTree>
    <p:extLst>
      <p:ext uri="{BB962C8B-B14F-4D97-AF65-F5344CB8AC3E}">
        <p14:creationId xmlns:p14="http://schemas.microsoft.com/office/powerpoint/2010/main" val="35583104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FB9C49-DC84-4DE6-BDA1-845987600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DYNAMIC BINDING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C35E28-CF0A-4CD9-9703-99FEE19DA1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057400"/>
            <a:ext cx="9872871" cy="3044687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Binding refers to the linking of a procedure call to the code to be executed in response to the call.</a:t>
            </a:r>
          </a:p>
          <a:p>
            <a:pPr marL="45720" indent="0">
              <a:buNone/>
            </a:pP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Dynamic Binding  also known as late binding means that the code associated with a given procedure call is not known until the time of the call at run time.</a:t>
            </a:r>
          </a:p>
        </p:txBody>
      </p:sp>
    </p:spTree>
    <p:extLst>
      <p:ext uri="{BB962C8B-B14F-4D97-AF65-F5344CB8AC3E}">
        <p14:creationId xmlns:p14="http://schemas.microsoft.com/office/powerpoint/2010/main" val="3985631089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339</TotalTime>
  <Words>2520</Words>
  <Application>Microsoft Office PowerPoint</Application>
  <PresentationFormat>Widescreen</PresentationFormat>
  <Paragraphs>191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4" baseType="lpstr">
      <vt:lpstr>Arial</vt:lpstr>
      <vt:lpstr>Corbel</vt:lpstr>
      <vt:lpstr>Times New Roman</vt:lpstr>
      <vt:lpstr>Wingdings</vt:lpstr>
      <vt:lpstr>Basis</vt:lpstr>
      <vt:lpstr>PROGRAMMING  IN  C++</vt:lpstr>
      <vt:lpstr>                                 UNIT-I</vt:lpstr>
      <vt:lpstr>PRINCIPALS OF OBJECT ORIENTED PROGRAMMING </vt:lpstr>
      <vt:lpstr>OBJECTS</vt:lpstr>
      <vt:lpstr>CLASSES</vt:lpstr>
      <vt:lpstr>DATA  ABSTRACTION  AND ENCAPSULATION</vt:lpstr>
      <vt:lpstr>INHERITANCE</vt:lpstr>
      <vt:lpstr>POLMORPHISM</vt:lpstr>
      <vt:lpstr>DYNAMIC BINDING</vt:lpstr>
      <vt:lpstr>MESSAGE PASSING</vt:lpstr>
      <vt:lpstr>TOKENS</vt:lpstr>
      <vt:lpstr>KEYWORD</vt:lpstr>
      <vt:lpstr>IDENTIFIERS</vt:lpstr>
      <vt:lpstr>CONSTANTS</vt:lpstr>
      <vt:lpstr>Cont…</vt:lpstr>
      <vt:lpstr>STRINGS</vt:lpstr>
      <vt:lpstr>SPECIAL SYMBOLS</vt:lpstr>
      <vt:lpstr>OPERATORS</vt:lpstr>
      <vt:lpstr>Cont…</vt:lpstr>
      <vt:lpstr>EXPRESSIONS</vt:lpstr>
      <vt:lpstr>TYPES OF EXPRESSIONS</vt:lpstr>
      <vt:lpstr>Cont…</vt:lpstr>
      <vt:lpstr>CONTROL STRUCTURES</vt:lpstr>
      <vt:lpstr> SEQUENCE STRUCTURE</vt:lpstr>
      <vt:lpstr>SELECTION STRUCTURES</vt:lpstr>
      <vt:lpstr>LOOP STRUCTURE</vt:lpstr>
      <vt:lpstr>FUNCTIONS IN C++</vt:lpstr>
      <vt:lpstr>                              UNIT-II</vt:lpstr>
      <vt:lpstr>CLASSES</vt:lpstr>
      <vt:lpstr>OBJECTS</vt:lpstr>
      <vt:lpstr>CONSTRUCTOR</vt:lpstr>
      <vt:lpstr>DESTRUCTOR</vt:lpstr>
      <vt:lpstr>OPERATOR OVERLOADING</vt:lpstr>
      <vt:lpstr>TYPES OF OVERLOADING IN C++</vt:lpstr>
      <vt:lpstr>FUNCTION OVERLOADING</vt:lpstr>
      <vt:lpstr>OPERATOR OVERLOADING</vt:lpstr>
      <vt:lpstr>TYPE CONVERSIONS</vt:lpstr>
      <vt:lpstr>IMPLICIT TYPE CONVERSION</vt:lpstr>
      <vt:lpstr>EXPLICIT TYPE CONVERSION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IN C++</dc:title>
  <dc:creator>Jeeva jks</dc:creator>
  <cp:lastModifiedBy>Jeeva jks</cp:lastModifiedBy>
  <cp:revision>26</cp:revision>
  <dcterms:created xsi:type="dcterms:W3CDTF">2020-04-04T05:15:57Z</dcterms:created>
  <dcterms:modified xsi:type="dcterms:W3CDTF">2020-04-04T11:57:49Z</dcterms:modified>
</cp:coreProperties>
</file>