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35DAA-6421-401A-A936-D21F59173C59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EC43F-94F6-49E4-A96F-6D0830930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EC43F-94F6-49E4-A96F-6D08309308A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E83E9D-D4A8-4417-BDCA-771C74940A50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F952C1A-02EB-4B26-AC7E-2CF75C1E8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: 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MSW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(Social Work)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Semester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:   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Detail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 Elective Course-ii(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Title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Human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Management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Unit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:   V-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Industrial Social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343400"/>
            <a:ext cx="6400800" cy="17526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914400" lvl="1" indent="-514350"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INDUSTRYIAL COUNSELLING IN INDUSTRIES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can be explained as providing help and support to the employees to face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through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difficualt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times in their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worklife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personal life</a:t>
            </a:r>
          </a:p>
          <a:p>
            <a:pPr marL="742950" indent="-7429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industrial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helps the employees to can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outfrom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problems, gives a new way to deal  with the problems</a:t>
            </a:r>
          </a:p>
          <a:p>
            <a:pPr marL="742950" indent="-7429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Industrial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may also help to identify the work related problems including the poor performance in work </a:t>
            </a:r>
            <a:endParaRPr lang="en-US" sz="2800" dirty="0" smtClean="0"/>
          </a:p>
          <a:p>
            <a:pPr marL="1143000" lvl="1" indent="-742950" algn="just">
              <a:buFont typeface="+mj-lt"/>
              <a:buAutoNum type="alphaLcPeriod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social workers working with families of industrial workers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7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The social workers may inter face between work and family as follows;</a:t>
            </a:r>
          </a:p>
          <a:p>
            <a:pPr>
              <a:buNone/>
            </a:pPr>
            <a:endParaRPr lang="en-US" sz="6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Mesh between worker’s time and family time</a:t>
            </a:r>
          </a:p>
          <a:p>
            <a:pPr>
              <a:buNone/>
            </a:pPr>
            <a:endParaRPr lang="en-US" sz="6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Overlap between worker and leisure activities</a:t>
            </a:r>
          </a:p>
          <a:p>
            <a:endParaRPr lang="en-US" sz="6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Degree to which family </a:t>
            </a:r>
            <a:r>
              <a:rPr lang="en-US" sz="6700" dirty="0" err="1" smtClean="0">
                <a:latin typeface="Times New Roman" pitchFamily="18" charset="0"/>
                <a:cs typeface="Times New Roman" pitchFamily="18" charset="0"/>
              </a:rPr>
              <a:t>reles</a:t>
            </a:r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 and  responsibilities intrude on work life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Adequacy of income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treet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personal and family needs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Degree to which work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rolas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treet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expectations of significant others,(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children, family of origin and friends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Degree to which work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rolas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responsibilities intrude on family life.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 assistance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(EAP)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EPAs are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assist employees and their families with personal problems that interfere with the employment.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EPAs are a professional assessment and referral and short term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services to employees with mental health and problems related to substance abuse that may be affecting their work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EPAs also include managerial supervisory consultation and training and employee education.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INDUSTRIAL SOCIAL WORK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Industrial social work can be broadly defined of a specialized field of social work practice which address the human and social needs of the work community through a variety of interventions which aim to foster optimal adopted between individual and their environment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SCOPE OF INDUSTRIAL SOCIAL 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industrial social work can be classified into following three categories;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personal problems of workers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family problems of  workers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community problems of workers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RELEVANCE OF  INDUSTRIAL SOCIAL WORK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professional social workers help the workers and their  families for understand their problems, motivate to face them and guide to solve them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MEANS OF SOCIAL WORK APPEARED IN INDUSTRY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According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jorgensen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(1970),.there have been three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predominent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means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throught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which social work has appeared in industry;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Graduate school’s field placements</a:t>
            </a:r>
          </a:p>
          <a:p>
            <a:pPr marL="514350" indent="-514350">
              <a:buFont typeface="+mj-lt"/>
              <a:buAutoNum type="alphaLcParenR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Family service agencies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Private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corportations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 OF INDUSTRIAL SOCIAL 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report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seminaron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professional social work (1960),Brussels,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elgium, it is;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Personnel social work is used as industrial social work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>
              <a:buFont typeface="+mj-lt"/>
              <a:buAutoNum type="alphaLcParenR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Advising the workers through individual or group to adopt to the work situation and to the work environments</a:t>
            </a:r>
          </a:p>
          <a:p>
            <a:pPr marL="514350" indent="-514350" algn="just">
              <a:buFont typeface="+mj-lt"/>
              <a:buAutoNum type="alphaLcParenR" startAt="2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arenR" startAt="2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Advising on the prevention of social problems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 startAt="3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Inducing the management to adopt the work situation to the social needs of the employees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Trying to help the employees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develot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their inner resources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SOCIAL WORK METHODS IN INDUSTRY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/>
              <a:t>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are the following three primary methods of social work can be applied in industry; 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case work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By social case work ,helps an individual worker or any family member of worker who has a problem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group work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By social group work, help the individual workers through group 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Community organization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By community organization work, planning and developing the social services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treet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health and welfare needs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community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LABOUR PROBLEMS IN INDUSTRIES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There are the following problems faced by workers in industries;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Frustration and stress about the job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of family members and other relatives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Unsafe working conditions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Employees’personal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/ family financial problems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with co- workers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Employee’s personal health problems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Employee’s personal emotional problems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282</TotalTime>
  <Words>605</Words>
  <Application>Microsoft Office PowerPoint</Application>
  <PresentationFormat>On-screen Show (4:3)</PresentationFormat>
  <Paragraphs>76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Course                   :  MSW (Social Work)  Semester              :   II  Course Detail   :   Elective Course-ii(Ec-ii)  Course Title      :   Human Resource                                               Management  Unit                          :   V- Industrial Social                                                Work</vt:lpstr>
      <vt:lpstr> INDUSTRIAL SOCIAL WORK </vt:lpstr>
      <vt:lpstr>SCOPE OF INDUSTRIAL SOCIAL WORK</vt:lpstr>
      <vt:lpstr>RELEVANCE OF  INDUSTRIAL SOCIAL WORK </vt:lpstr>
      <vt:lpstr>MEANS OF SOCIAL WORK APPEARED IN INDUSTRY </vt:lpstr>
      <vt:lpstr>OBJECTIVES OF INDUSTRIAL SOCIAL WORK</vt:lpstr>
      <vt:lpstr>Slide 7</vt:lpstr>
      <vt:lpstr>APPLICATION OF SOCIAL WORK METHODS IN INDUSTRY</vt:lpstr>
      <vt:lpstr>LABOUR PROBLEMS IN INDUSTRIES</vt:lpstr>
      <vt:lpstr>Slide 10</vt:lpstr>
      <vt:lpstr>How social workers working with families of industrial workers </vt:lpstr>
      <vt:lpstr>Slide 12</vt:lpstr>
      <vt:lpstr>Employee assistance programme(EAP)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GOPIUMA</dc:creator>
  <cp:lastModifiedBy>GOPIUMA</cp:lastModifiedBy>
  <cp:revision>36</cp:revision>
  <dcterms:created xsi:type="dcterms:W3CDTF">2020-05-08T14:19:50Z</dcterms:created>
  <dcterms:modified xsi:type="dcterms:W3CDTF">2020-05-09T13:13:33Z</dcterms:modified>
</cp:coreProperties>
</file>