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85F46-4F85-0B4E-8566-92D8C5A84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DDA197-19FC-F342-8171-EDC25EE9E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7EE120-98C0-D84D-BD55-A9320E4AD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8D17-C031-FA40-A906-966811753334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A7A32-18A4-3A4A-A644-A97C2F8F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265826-2EBD-C34A-8C17-88283D2F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A71C-AD97-B64F-875F-2D5742C59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79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F02E5-0868-4548-AC36-1AA5BD8C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527734-3D57-4749-BDA0-B1F558CAD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33800C-7ACF-004F-BC68-BDE72180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8D17-C031-FA40-A906-966811753334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DF45B-1637-AF40-ABAF-C2D15F87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7A1D32-B7C0-9F4D-9F0E-714D8155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A71C-AD97-B64F-875F-2D5742C59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63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29F618-2513-974B-AF9F-4058E222D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C1909A0-F2D3-5542-9F26-E7A32ADE5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1093DD-8ACE-EC46-80EB-6CE43090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8D17-C031-FA40-A906-966811753334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AE6469-9200-C74A-8BA3-18D7B972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C0FE71-755F-F045-AC7F-B23C0912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A71C-AD97-B64F-875F-2D5742C59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65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49203-70A8-AF47-A5C2-49BA3098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F234A4-8749-434E-85C1-6EF738AD5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4646B-E05C-7040-8269-FD4FF655E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8D17-C031-FA40-A906-966811753334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FD5F20-83A0-1448-AB63-16BE2B8A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D1D395-82FA-B04C-8E1C-54430A6D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A71C-AD97-B64F-875F-2D5742C59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71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23661F-94AB-4F42-9F55-947E8AA81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0CBA41-C712-9543-8EB7-6633DB7DB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194800-A7EF-0141-A1DF-A1B06139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8D17-C031-FA40-A906-966811753334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57B525-A1C2-3C47-AB49-5D336A6A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A699D7-EAA2-DF49-A170-E15B33F1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A71C-AD97-B64F-875F-2D5742C59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9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0B6A1-397A-664C-9FED-8FD0A3FC2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90C508-4E0E-B64B-A305-F0CF9C9F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C6A9FF-5197-E945-A54D-FE6C4F67C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3E3F57-A47C-8C4A-896E-743FBC95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8D17-C031-FA40-A906-966811753334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23C512-E78C-B340-9049-7788F5CB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8DC35E-4F88-A445-8570-312D2906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A71C-AD97-B64F-875F-2D5742C59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29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1C281-138B-6F47-BC66-C441F4DDD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0345C4-D4BA-3A4F-B980-E4B4A9E3F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377347-00A4-C24D-9532-7011228C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337EB3-1FCB-C14A-8E2D-5EA968295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6DB1C3-69D1-7649-B570-C1F841C47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BB8D20E-1DCF-B244-B9EA-34A79DF6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8D17-C031-FA40-A906-966811753334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2F6E114-1883-A34F-BC24-8D430EA1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DB4957-A9C6-C74B-B0D1-27BF7029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A71C-AD97-B64F-875F-2D5742C59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56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6348B-B530-B945-9D26-9B3941B1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260DDF3-7397-8A4B-B98A-98D87599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8D17-C031-FA40-A906-966811753334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C9C3D0-0D70-6647-B7E1-CE35B6E0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6AFC1C-614C-5F4C-9A9E-F3490930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A71C-AD97-B64F-875F-2D5742C59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029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8B0FD4-0846-CC47-85A2-96059B98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8D17-C031-FA40-A906-966811753334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78761A1-4ADC-A546-B6ED-AB78AEFB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989593-B888-D348-85C1-BE155E37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A71C-AD97-B64F-875F-2D5742C59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57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C31E5-C934-F54A-86F5-F37E4B82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2E687D-26A6-4A44-9CFB-EE47EBD6E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620EC2-74A2-DA40-AB98-9D168CE24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43969C-DB95-AD4E-8672-C8BA3E41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8D17-C031-FA40-A906-966811753334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11D1C8-6A82-A14A-BCF8-12773D49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FDB629-1BA9-2348-83B7-99EEB24D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A71C-AD97-B64F-875F-2D5742C59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52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40B07-2D3C-DA46-88B7-21D07074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514FD04-3552-5E41-8065-D6204E47B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1F20BA-ACAD-8143-A267-AEA50B433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7633FC-46F0-464A-AFD9-E1646A42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8D17-C031-FA40-A906-966811753334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704BB5-0172-ED47-89F9-32F10BC2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2947F5-F66B-1D4E-B19E-D078EC3B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A71C-AD97-B64F-875F-2D5742C59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18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BF9D10-3D22-124D-9F27-19E356FA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F36F2D-735A-C14C-B62E-E23E1CE67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2D7440-4AA1-2743-A69C-3F509BA4C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68D17-C031-FA40-A906-966811753334}" type="datetimeFigureOut">
              <a:rPr lang="en-US"/>
              <a:pPr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F6B11C-91B6-C941-BE4C-6A25950D9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A8FEF1-BC7C-F247-828E-A92935D38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A71C-AD97-B64F-875F-2D5742C59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69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81092" y="214290"/>
            <a:ext cx="9144000" cy="160183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lbertus" pitchFamily="34" charset="0"/>
              </a:rPr>
              <a:t>DEPARTMENT OF NUTRITION AND DIETETICS</a:t>
            </a:r>
            <a:endParaRPr lang="en-IN" sz="4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52530" y="2571744"/>
            <a:ext cx="9144000" cy="194151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bertus Medium" pitchFamily="34" charset="0"/>
              </a:rPr>
              <a:t>CLASS                       : Second year   </a:t>
            </a:r>
          </a:p>
          <a:p>
            <a:pPr algn="l"/>
            <a:r>
              <a:rPr lang="en-US" dirty="0" smtClean="0">
                <a:latin typeface="Albertus Medium" pitchFamily="34" charset="0"/>
              </a:rPr>
              <a:t>SUBJECT                    : Basic Food Processing and Preservation                                           </a:t>
            </a:r>
          </a:p>
          <a:p>
            <a:pPr algn="l"/>
            <a:r>
              <a:rPr lang="en-US" dirty="0" smtClean="0">
                <a:latin typeface="Albertus Medium" pitchFamily="34" charset="0"/>
              </a:rPr>
              <a:t>SUBJECT CODE          : 16SCCND4</a:t>
            </a:r>
          </a:p>
          <a:p>
            <a:pPr algn="l"/>
            <a:r>
              <a:rPr lang="en-US" dirty="0" smtClean="0">
                <a:latin typeface="Albertus Medium" pitchFamily="34" charset="0"/>
              </a:rPr>
              <a:t>SUBJECT INCHARGE  : </a:t>
            </a:r>
            <a:r>
              <a:rPr lang="en-US" dirty="0" err="1" smtClean="0">
                <a:latin typeface="Albertus Medium" pitchFamily="34" charset="0"/>
              </a:rPr>
              <a:t>Ms.G.K.GOMATHI</a:t>
            </a:r>
            <a:endParaRPr lang="en-US" dirty="0" smtClean="0">
              <a:latin typeface="Albertus Medium" pitchFamily="34" charset="0"/>
            </a:endParaRPr>
          </a:p>
          <a:p>
            <a:pPr algn="l"/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679DF4-EEE9-A84E-AE1B-6D1AC73DA5C2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324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52336-1D64-764D-886E-30471524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5219E8E-5783-B944-B5E6-DC0A2EEA8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905" y="365125"/>
            <a:ext cx="10603895" cy="5811838"/>
          </a:xfrm>
        </p:spPr>
      </p:pic>
    </p:spTree>
    <p:extLst>
      <p:ext uri="{BB962C8B-B14F-4D97-AF65-F5344CB8AC3E}">
        <p14:creationId xmlns:p14="http://schemas.microsoft.com/office/powerpoint/2010/main" xmlns="" val="134687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F3C89-B0B7-1C4B-BFD2-44D375D4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928B2A1-5609-6A4E-9DA3-E3F2D1374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260768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3239D-E4F3-F44B-AB19-91FA1CAE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F34CE07-A87A-C54A-97B2-95FC160EB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135493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7A82C-102E-814A-97D8-F486672D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6DFFA83-A9D5-9945-821D-CBA9413B8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3984843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B8545-A114-CB40-9C17-CDE9D853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5BFA942-856E-954B-890A-BBBEC0F1D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1826209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90851-8D8F-B240-8BB5-9FA25AAB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13EDC3C-20CE-EF4E-8F1A-48CD0567B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56189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5A94B9-5CF9-B348-A187-CA6FB8D1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9265A65-7380-2C44-BBCF-D55BF44D5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365125"/>
            <a:ext cx="10515600" cy="5801179"/>
          </a:xfrm>
        </p:spPr>
      </p:pic>
    </p:spTree>
    <p:extLst>
      <p:ext uri="{BB962C8B-B14F-4D97-AF65-F5344CB8AC3E}">
        <p14:creationId xmlns:p14="http://schemas.microsoft.com/office/powerpoint/2010/main" xmlns="" val="11538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BAAA4-A811-2941-9041-16EA270A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1BF97E9-FFF7-5344-9A87-F41B5742F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411030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0ED82-962F-7A43-B63C-15B53353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1DA2124-DB1D-704A-8C9C-DB2C094E1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2074779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073F9-40A6-144A-A24E-AF62E549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58EB4E5-E6E2-3045-BDB4-0B0B56FF6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51" y="365125"/>
            <a:ext cx="10615650" cy="5811838"/>
          </a:xfrm>
        </p:spPr>
      </p:pic>
    </p:spTree>
    <p:extLst>
      <p:ext uri="{BB962C8B-B14F-4D97-AF65-F5344CB8AC3E}">
        <p14:creationId xmlns:p14="http://schemas.microsoft.com/office/powerpoint/2010/main" xmlns="" val="341986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5274" y="178592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Albertus Extra Bold" pitchFamily="34" charset="0"/>
              </a:rPr>
              <a:t>UNIT-1</a:t>
            </a:r>
            <a:br>
              <a:rPr lang="en-US" sz="4800" dirty="0" smtClean="0">
                <a:latin typeface="Albertus Extra Bold" pitchFamily="34" charset="0"/>
              </a:rPr>
            </a:br>
            <a:r>
              <a:rPr lang="en-US" sz="4800" dirty="0" smtClean="0">
                <a:latin typeface="Albertus Extra Bold" pitchFamily="34" charset="0"/>
              </a:rPr>
              <a:t/>
            </a:r>
            <a:br>
              <a:rPr lang="en-US" sz="4800" dirty="0" smtClean="0">
                <a:latin typeface="Albertus Extra Bold" pitchFamily="34" charset="0"/>
              </a:rPr>
            </a:br>
            <a:r>
              <a:rPr lang="en-US" sz="4800" dirty="0" smtClean="0">
                <a:latin typeface="Albertus Extra Bold" pitchFamily="34" charset="0"/>
              </a:rPr>
              <a:t>Food Spoilage</a:t>
            </a:r>
            <a:endParaRPr lang="en-IN" sz="4800" dirty="0">
              <a:latin typeface="Albertus Extra Bold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FAC0E5-288C-F540-BA89-CE4E20954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8800AC9-9FB7-D64C-ABCD-0A7DAF942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xmlns="" val="1007255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D921B-79A5-514A-911F-445B553D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580E100-876D-384F-88E7-5C5C9FBE6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857" y="0"/>
            <a:ext cx="12724190" cy="7003143"/>
          </a:xfrm>
        </p:spPr>
      </p:pic>
    </p:spTree>
    <p:extLst>
      <p:ext uri="{BB962C8B-B14F-4D97-AF65-F5344CB8AC3E}">
        <p14:creationId xmlns:p14="http://schemas.microsoft.com/office/powerpoint/2010/main" xmlns="" val="135411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6B602-E95D-4E46-B37C-C8D87806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69B856D-0E8A-E046-9B83-7FCCE2250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655013" cy="5811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8524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3B2E4-187E-994C-9A7A-A4D0C01B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E4A5E0E-FDC7-5D47-8551-8F7842EA3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667" y="725714"/>
            <a:ext cx="9978571" cy="5451249"/>
          </a:xfrm>
        </p:spPr>
      </p:pic>
    </p:spTree>
    <p:extLst>
      <p:ext uri="{BB962C8B-B14F-4D97-AF65-F5344CB8AC3E}">
        <p14:creationId xmlns:p14="http://schemas.microsoft.com/office/powerpoint/2010/main" xmlns="" val="168347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B4060-FBC7-794B-B2BF-53E310D7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016FEB8-6215-7540-B50A-641759A46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782" y="365125"/>
            <a:ext cx="10515600" cy="5609923"/>
          </a:xfrm>
        </p:spPr>
      </p:pic>
    </p:spTree>
    <p:extLst>
      <p:ext uri="{BB962C8B-B14F-4D97-AF65-F5344CB8AC3E}">
        <p14:creationId xmlns:p14="http://schemas.microsoft.com/office/powerpoint/2010/main" xmlns="" val="245104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201A2-D848-7846-B16A-7248B4FB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0312226-6CA4-C644-ABA7-3141D40DD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876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xmlns="" val="94477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4DB7B-3036-3042-8143-A73C789F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D9C2A7E-3169-D341-B444-F053276B6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429" y="641048"/>
            <a:ext cx="10515599" cy="5535915"/>
          </a:xfrm>
        </p:spPr>
      </p:pic>
    </p:spTree>
    <p:extLst>
      <p:ext uri="{BB962C8B-B14F-4D97-AF65-F5344CB8AC3E}">
        <p14:creationId xmlns:p14="http://schemas.microsoft.com/office/powerpoint/2010/main" xmlns="" val="345072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BE2936-2229-684D-B178-53271D93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18F6AB8-9BAA-044B-BC92-D5213C208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374086" cy="5811838"/>
          </a:xfrm>
        </p:spPr>
      </p:pic>
    </p:spTree>
    <p:extLst>
      <p:ext uri="{BB962C8B-B14F-4D97-AF65-F5344CB8AC3E}">
        <p14:creationId xmlns:p14="http://schemas.microsoft.com/office/powerpoint/2010/main" xmlns="" val="8898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05266A-55F8-A54A-AF80-1F19DC82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0DFD827-54DA-9D4C-A315-FF8768EC0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905" y="365125"/>
            <a:ext cx="10603895" cy="5811838"/>
          </a:xfrm>
        </p:spPr>
      </p:pic>
    </p:spTree>
    <p:extLst>
      <p:ext uri="{BB962C8B-B14F-4D97-AF65-F5344CB8AC3E}">
        <p14:creationId xmlns:p14="http://schemas.microsoft.com/office/powerpoint/2010/main" xmlns="" val="42853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25</Words>
  <Application>Microsoft Office PowerPoint</Application>
  <PresentationFormat>Custom</PresentationFormat>
  <Paragraphs>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DEPARTMENT OF NUTRITION AND DIETETICS</vt:lpstr>
      <vt:lpstr>UNIT-1  Food Spoilage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sripadma491@gmail.com</dc:creator>
  <cp:lastModifiedBy>ELCOT</cp:lastModifiedBy>
  <cp:revision>8</cp:revision>
  <dcterms:created xsi:type="dcterms:W3CDTF">2020-06-23T09:29:57Z</dcterms:created>
  <dcterms:modified xsi:type="dcterms:W3CDTF">2020-06-27T18:00:42Z</dcterms:modified>
</cp:coreProperties>
</file>