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66844" y="285728"/>
            <a:ext cx="8791575" cy="1724037"/>
          </a:xfrm>
        </p:spPr>
        <p:txBody>
          <a:bodyPr/>
          <a:lstStyle/>
          <a:p>
            <a:pPr algn="ctr"/>
            <a:r>
              <a:rPr lang="en-US" dirty="0" smtClean="0">
                <a:latin typeface="Albertus" pitchFamily="34" charset="0"/>
              </a:rPr>
              <a:t>DEPARTMENT OF NUTRITION AND DIETETICS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5406" y="2643182"/>
            <a:ext cx="8791575" cy="211455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CLASS                       : Second year   </a:t>
            </a:r>
          </a:p>
          <a:p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SUBJECT                    : Basic Food Processing and Preservation                                           </a:t>
            </a:r>
          </a:p>
          <a:p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SUBJECT CODE          : 16SCCND4</a:t>
            </a:r>
          </a:p>
          <a:p>
            <a:r>
              <a:rPr lang="en-US" dirty="0" smtClean="0">
                <a:solidFill>
                  <a:schemeClr val="tx1"/>
                </a:solidFill>
                <a:latin typeface="Albertus Medium" pitchFamily="34" charset="0"/>
              </a:rPr>
              <a:t>SUBJECT INCHARGE  : </a:t>
            </a:r>
            <a:r>
              <a:rPr lang="en-US" dirty="0" err="1" smtClean="0">
                <a:solidFill>
                  <a:schemeClr val="tx1"/>
                </a:solidFill>
                <a:latin typeface="Albertus Medium" pitchFamily="34" charset="0"/>
              </a:rPr>
              <a:t>Ms.G.K.GOMATHI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67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6B957-4FDB-6C40-81F1-66A1E2F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AD2A880-4CFA-E545-A6A4-DE5463A0E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513768"/>
          </a:xfrm>
        </p:spPr>
      </p:pic>
    </p:spTree>
    <p:extLst>
      <p:ext uri="{BB962C8B-B14F-4D97-AF65-F5344CB8AC3E}">
        <p14:creationId xmlns:p14="http://schemas.microsoft.com/office/powerpoint/2010/main" xmlns="" val="218451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E1549-769D-E64E-9FA3-958E5DAB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DFE827B-61B5-4643-BAF6-830E0E7B2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7"/>
            <a:ext cx="9905998" cy="5465387"/>
          </a:xfrm>
        </p:spPr>
      </p:pic>
    </p:spTree>
    <p:extLst>
      <p:ext uri="{BB962C8B-B14F-4D97-AF65-F5344CB8AC3E}">
        <p14:creationId xmlns:p14="http://schemas.microsoft.com/office/powerpoint/2010/main" xmlns="" val="10319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45CD9-CFDA-AB4B-88D2-89DF736D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9B92ADA-71F2-D741-A34E-C1830246D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810" y="618517"/>
            <a:ext cx="10055601" cy="5404911"/>
          </a:xfrm>
        </p:spPr>
      </p:pic>
    </p:spTree>
    <p:extLst>
      <p:ext uri="{BB962C8B-B14F-4D97-AF65-F5344CB8AC3E}">
        <p14:creationId xmlns:p14="http://schemas.microsoft.com/office/powerpoint/2010/main" xmlns="" val="344957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414CD-984B-1C47-8D56-3D6C55C7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CEAB69F-CB00-BF41-AA33-EB62FFD58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172682"/>
          </a:xfrm>
        </p:spPr>
      </p:pic>
    </p:spTree>
    <p:extLst>
      <p:ext uri="{BB962C8B-B14F-4D97-AF65-F5344CB8AC3E}">
        <p14:creationId xmlns:p14="http://schemas.microsoft.com/office/powerpoint/2010/main" xmlns="" val="248676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51807-7F69-F54E-A35C-B09911EE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52F95F7-D0D2-DF42-9FBD-C926A6A73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618518"/>
            <a:ext cx="9998301" cy="5380720"/>
          </a:xfrm>
        </p:spPr>
      </p:pic>
    </p:spTree>
    <p:extLst>
      <p:ext uri="{BB962C8B-B14F-4D97-AF65-F5344CB8AC3E}">
        <p14:creationId xmlns:p14="http://schemas.microsoft.com/office/powerpoint/2010/main" xmlns="" val="405091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F4841-7277-3C42-9096-E5E5AAD8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25058FD-7624-AC42-85B0-3BCA43553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286" y="618518"/>
            <a:ext cx="9995125" cy="5172682"/>
          </a:xfrm>
        </p:spPr>
      </p:pic>
    </p:spTree>
    <p:extLst>
      <p:ext uri="{BB962C8B-B14F-4D97-AF65-F5344CB8AC3E}">
        <p14:creationId xmlns:p14="http://schemas.microsoft.com/office/powerpoint/2010/main" xmlns="" val="352387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9720F-9E01-6F4A-969F-2B705387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20371C9-C6C7-C04D-9496-DC6BEAB50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7" cy="5172682"/>
          </a:xfrm>
        </p:spPr>
      </p:pic>
    </p:spTree>
    <p:extLst>
      <p:ext uri="{BB962C8B-B14F-4D97-AF65-F5344CB8AC3E}">
        <p14:creationId xmlns:p14="http://schemas.microsoft.com/office/powerpoint/2010/main" xmlns="" val="101317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C3223-ABC4-5A46-ADB1-139F009B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B8BCA6B-3E29-3645-8219-92F157A6C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10022491" cy="5172682"/>
          </a:xfrm>
        </p:spPr>
      </p:pic>
    </p:spTree>
    <p:extLst>
      <p:ext uri="{BB962C8B-B14F-4D97-AF65-F5344CB8AC3E}">
        <p14:creationId xmlns:p14="http://schemas.microsoft.com/office/powerpoint/2010/main" xmlns="" val="159852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3A7E6-B9EB-5A4F-9F9A-1D594362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5F27BBC-3437-C744-A3EE-AF4319D88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10082967" cy="5620964"/>
          </a:xfrm>
        </p:spPr>
      </p:pic>
    </p:spTree>
    <p:extLst>
      <p:ext uri="{BB962C8B-B14F-4D97-AF65-F5344CB8AC3E}">
        <p14:creationId xmlns:p14="http://schemas.microsoft.com/office/powerpoint/2010/main" xmlns="" val="119700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724C7-4874-F94E-823E-ABF695EE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BA1C9B4-D0D4-684C-BD91-7BA4FEB7E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951" y="471714"/>
            <a:ext cx="10692192" cy="5624286"/>
          </a:xfrm>
        </p:spPr>
      </p:pic>
    </p:spTree>
    <p:extLst>
      <p:ext uri="{BB962C8B-B14F-4D97-AF65-F5344CB8AC3E}">
        <p14:creationId xmlns:p14="http://schemas.microsoft.com/office/powerpoint/2010/main" xmlns="" val="343376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464" y="2285992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lbertus Extra Bold" pitchFamily="34" charset="0"/>
              </a:rPr>
              <a:t>Unit-5</a:t>
            </a:r>
            <a:br>
              <a:rPr lang="en-US" sz="4800" dirty="0" smtClean="0">
                <a:latin typeface="Albertus Extra Bold" pitchFamily="34" charset="0"/>
              </a:rPr>
            </a:br>
            <a:r>
              <a:rPr lang="en-US" sz="4800" dirty="0" smtClean="0">
                <a:latin typeface="Albertus Extra Bold" pitchFamily="34" charset="0"/>
              </a:rPr>
              <a:t/>
            </a:r>
            <a:br>
              <a:rPr lang="en-US" sz="4800" dirty="0" smtClean="0">
                <a:latin typeface="Albertus Extra Bold" pitchFamily="34" charset="0"/>
              </a:rPr>
            </a:br>
            <a:r>
              <a:rPr lang="en-US" sz="4800" dirty="0" smtClean="0">
                <a:latin typeface="Albertus Extra Bold" pitchFamily="34" charset="0"/>
              </a:rPr>
              <a:t>fpo specification </a:t>
            </a:r>
            <a:endParaRPr lang="en-IN" sz="4800" dirty="0"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22080-9101-8842-AB4B-F847E0BF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6D042CE-1A0D-A641-AAE2-644B9CCE7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483809"/>
            <a:ext cx="10764762" cy="5539619"/>
          </a:xfrm>
        </p:spPr>
      </p:pic>
    </p:spTree>
    <p:extLst>
      <p:ext uri="{BB962C8B-B14F-4D97-AF65-F5344CB8AC3E}">
        <p14:creationId xmlns:p14="http://schemas.microsoft.com/office/powerpoint/2010/main" xmlns="" val="181219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7A7C7-8541-0141-99A3-13C033F7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0D30EB9-C242-BF41-9F52-2AC9F8463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190" y="483810"/>
            <a:ext cx="10922000" cy="5551714"/>
          </a:xfrm>
        </p:spPr>
      </p:pic>
    </p:spTree>
    <p:extLst>
      <p:ext uri="{BB962C8B-B14F-4D97-AF65-F5344CB8AC3E}">
        <p14:creationId xmlns:p14="http://schemas.microsoft.com/office/powerpoint/2010/main" xmlns="" val="82207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19C25-905D-FD43-A8AD-7A53ED20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A1A79E0-FF79-DA49-A198-89ED73B0E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953" y="618518"/>
            <a:ext cx="10164458" cy="5441196"/>
          </a:xfrm>
        </p:spPr>
      </p:pic>
    </p:spTree>
    <p:extLst>
      <p:ext uri="{BB962C8B-B14F-4D97-AF65-F5344CB8AC3E}">
        <p14:creationId xmlns:p14="http://schemas.microsoft.com/office/powerpoint/2010/main" xmlns="" val="427511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A36DE-CD08-8B46-ACAF-2560BB57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9202133-89C8-3747-B824-AE96BC9EB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810" y="532190"/>
            <a:ext cx="9966476" cy="5600096"/>
          </a:xfrm>
        </p:spPr>
      </p:pic>
    </p:spTree>
    <p:extLst>
      <p:ext uri="{BB962C8B-B14F-4D97-AF65-F5344CB8AC3E}">
        <p14:creationId xmlns:p14="http://schemas.microsoft.com/office/powerpoint/2010/main" xmlns="" val="419300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817E7-5E92-3C43-9B63-21E957F1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145C43D-277C-F945-9210-9077F0339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9905998" cy="5620964"/>
          </a:xfrm>
        </p:spPr>
      </p:pic>
    </p:spTree>
    <p:extLst>
      <p:ext uri="{BB962C8B-B14F-4D97-AF65-F5344CB8AC3E}">
        <p14:creationId xmlns:p14="http://schemas.microsoft.com/office/powerpoint/2010/main" xmlns="" val="285283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B3BF4-A332-0240-BEAF-AD50D3F8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86947C8-D173-464F-92FF-9E1F1403B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905" y="520095"/>
            <a:ext cx="10184190" cy="5600095"/>
          </a:xfrm>
        </p:spPr>
      </p:pic>
    </p:spTree>
    <p:extLst>
      <p:ext uri="{BB962C8B-B14F-4D97-AF65-F5344CB8AC3E}">
        <p14:creationId xmlns:p14="http://schemas.microsoft.com/office/powerpoint/2010/main" xmlns="" val="249072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C5154-1674-DC43-A7AE-90D8A229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1B0A597-FBAF-D84F-9AEF-146E18FF4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238" y="618518"/>
            <a:ext cx="10280952" cy="5380720"/>
          </a:xfrm>
        </p:spPr>
      </p:pic>
    </p:spTree>
    <p:extLst>
      <p:ext uri="{BB962C8B-B14F-4D97-AF65-F5344CB8AC3E}">
        <p14:creationId xmlns:p14="http://schemas.microsoft.com/office/powerpoint/2010/main" xmlns="" val="2972582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Custom</PresentationFormat>
  <Paragraphs>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Circuit</vt:lpstr>
      <vt:lpstr>DEPARTMENT OF NUTRITION AND DIETETICS</vt:lpstr>
      <vt:lpstr>Unit-5  fpo specification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sripadma491@gmail.com</dc:creator>
  <cp:lastModifiedBy>ELCOT</cp:lastModifiedBy>
  <cp:revision>5</cp:revision>
  <dcterms:created xsi:type="dcterms:W3CDTF">2020-06-23T10:13:40Z</dcterms:created>
  <dcterms:modified xsi:type="dcterms:W3CDTF">2020-06-27T18:01:53Z</dcterms:modified>
</cp:coreProperties>
</file>