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7" r:id="rId2"/>
    <p:sldId id="26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2A6AB6-97CD-4B8A-83D2-551B401CB6E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E4853450-A653-4136-95E8-6C1BA2B7D3BE}">
      <dgm:prSet phldrT="[Text]"/>
      <dgm:spPr/>
      <dgm:t>
        <a:bodyPr/>
        <a:lstStyle/>
        <a:p>
          <a:r>
            <a:rPr lang="en-US" dirty="0" smtClean="0"/>
            <a:t>THANK</a:t>
          </a:r>
          <a:endParaRPr lang="en-US" dirty="0"/>
        </a:p>
      </dgm:t>
    </dgm:pt>
    <dgm:pt modelId="{A442AD38-BDA1-49F7-BECB-28AABB223B17}" type="parTrans" cxnId="{ADD11ACE-9DAE-49AF-B973-66831AF08D46}">
      <dgm:prSet/>
      <dgm:spPr/>
      <dgm:t>
        <a:bodyPr/>
        <a:lstStyle/>
        <a:p>
          <a:endParaRPr lang="en-US"/>
        </a:p>
      </dgm:t>
    </dgm:pt>
    <dgm:pt modelId="{E0B947DA-BA87-4D86-AEF0-7282BF45F51B}" type="sibTrans" cxnId="{ADD11ACE-9DAE-49AF-B973-66831AF08D46}">
      <dgm:prSet/>
      <dgm:spPr/>
      <dgm:t>
        <a:bodyPr/>
        <a:lstStyle/>
        <a:p>
          <a:endParaRPr lang="en-US"/>
        </a:p>
      </dgm:t>
    </dgm:pt>
    <dgm:pt modelId="{76B8DBB1-D274-482E-88C2-FEBCE1DAFF33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5B778A46-618E-4BC4-BA8B-BC3AAF88E44E}" type="parTrans" cxnId="{6F2712AF-1F03-41F1-8CEF-B698F498E3D6}">
      <dgm:prSet/>
      <dgm:spPr/>
      <dgm:t>
        <a:bodyPr/>
        <a:lstStyle/>
        <a:p>
          <a:endParaRPr lang="en-US"/>
        </a:p>
      </dgm:t>
    </dgm:pt>
    <dgm:pt modelId="{C5BEE2C2-5BBA-4339-9E46-5A1DE6A80C46}" type="sibTrans" cxnId="{6F2712AF-1F03-41F1-8CEF-B698F498E3D6}">
      <dgm:prSet/>
      <dgm:spPr/>
      <dgm:t>
        <a:bodyPr/>
        <a:lstStyle/>
        <a:p>
          <a:endParaRPr lang="en-US"/>
        </a:p>
      </dgm:t>
    </dgm:pt>
    <dgm:pt modelId="{86CA38CB-BB14-4D8C-AA0D-B4C38F46B33B}">
      <dgm:prSet phldrT="[Text]"/>
      <dgm:spPr/>
      <dgm:t>
        <a:bodyPr/>
        <a:lstStyle/>
        <a:p>
          <a:r>
            <a:rPr lang="en-US" dirty="0" smtClean="0"/>
            <a:t>YOU</a:t>
          </a:r>
          <a:endParaRPr lang="en-US" dirty="0"/>
        </a:p>
      </dgm:t>
    </dgm:pt>
    <dgm:pt modelId="{AD419CC3-9706-4681-B659-4C2C4D776084}" type="parTrans" cxnId="{54F1CD7D-942D-4A5B-ACC1-C490DA6DABD3}">
      <dgm:prSet/>
      <dgm:spPr/>
      <dgm:t>
        <a:bodyPr/>
        <a:lstStyle/>
        <a:p>
          <a:endParaRPr lang="en-US"/>
        </a:p>
      </dgm:t>
    </dgm:pt>
    <dgm:pt modelId="{61BDBEBF-5277-4E23-963F-2F6B43E4DE17}" type="sibTrans" cxnId="{54F1CD7D-942D-4A5B-ACC1-C490DA6DABD3}">
      <dgm:prSet/>
      <dgm:spPr/>
      <dgm:t>
        <a:bodyPr/>
        <a:lstStyle/>
        <a:p>
          <a:endParaRPr lang="en-US"/>
        </a:p>
      </dgm:t>
    </dgm:pt>
    <dgm:pt modelId="{6E4E1052-35F8-4AFF-951F-F75F20791413}" type="pres">
      <dgm:prSet presAssocID="{322A6AB6-97CD-4B8A-83D2-551B401CB6E8}" presName="compositeShape" presStyleCnt="0">
        <dgm:presLayoutVars>
          <dgm:chMax val="7"/>
          <dgm:dir/>
          <dgm:resizeHandles val="exact"/>
        </dgm:presLayoutVars>
      </dgm:prSet>
      <dgm:spPr/>
    </dgm:pt>
    <dgm:pt modelId="{E19AE447-51C9-4176-ABCD-6BFEBE9FA523}" type="pres">
      <dgm:prSet presAssocID="{E4853450-A653-4136-95E8-6C1BA2B7D3BE}" presName="circ1" presStyleLbl="vennNode1" presStyleIdx="0" presStyleCnt="3"/>
      <dgm:spPr/>
      <dgm:t>
        <a:bodyPr/>
        <a:lstStyle/>
        <a:p>
          <a:endParaRPr lang="en-US"/>
        </a:p>
      </dgm:t>
    </dgm:pt>
    <dgm:pt modelId="{AEF6ECDB-ED7D-4B68-A900-B8622EF96248}" type="pres">
      <dgm:prSet presAssocID="{E4853450-A653-4136-95E8-6C1BA2B7D3B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DCDC35-60F1-4384-B019-3F0A56F29995}" type="pres">
      <dgm:prSet presAssocID="{76B8DBB1-D274-482E-88C2-FEBCE1DAFF33}" presName="circ2" presStyleLbl="vennNode1" presStyleIdx="1" presStyleCnt="3"/>
      <dgm:spPr/>
      <dgm:t>
        <a:bodyPr/>
        <a:lstStyle/>
        <a:p>
          <a:endParaRPr lang="en-US"/>
        </a:p>
      </dgm:t>
    </dgm:pt>
    <dgm:pt modelId="{93224D39-B067-4B60-9AEA-598AAB70E5B1}" type="pres">
      <dgm:prSet presAssocID="{76B8DBB1-D274-482E-88C2-FEBCE1DAFF3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563AD-FAA6-459E-95D1-AF5C8B19A311}" type="pres">
      <dgm:prSet presAssocID="{86CA38CB-BB14-4D8C-AA0D-B4C38F46B33B}" presName="circ3" presStyleLbl="vennNode1" presStyleIdx="2" presStyleCnt="3"/>
      <dgm:spPr/>
      <dgm:t>
        <a:bodyPr/>
        <a:lstStyle/>
        <a:p>
          <a:endParaRPr lang="en-US"/>
        </a:p>
      </dgm:t>
    </dgm:pt>
    <dgm:pt modelId="{ED441FE5-0E3F-49EF-9F8B-86A059E18B60}" type="pres">
      <dgm:prSet presAssocID="{86CA38CB-BB14-4D8C-AA0D-B4C38F46B33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872C4B-E475-4B5F-99EE-C8CA04604B31}" type="presOf" srcId="{E4853450-A653-4136-95E8-6C1BA2B7D3BE}" destId="{AEF6ECDB-ED7D-4B68-A900-B8622EF96248}" srcOrd="1" destOrd="0" presId="urn:microsoft.com/office/officeart/2005/8/layout/venn1"/>
    <dgm:cxn modelId="{54F1CD7D-942D-4A5B-ACC1-C490DA6DABD3}" srcId="{322A6AB6-97CD-4B8A-83D2-551B401CB6E8}" destId="{86CA38CB-BB14-4D8C-AA0D-B4C38F46B33B}" srcOrd="2" destOrd="0" parTransId="{AD419CC3-9706-4681-B659-4C2C4D776084}" sibTransId="{61BDBEBF-5277-4E23-963F-2F6B43E4DE17}"/>
    <dgm:cxn modelId="{B0CB48E1-BF54-438D-87CD-F45FEFF4B73C}" type="presOf" srcId="{86CA38CB-BB14-4D8C-AA0D-B4C38F46B33B}" destId="{494563AD-FAA6-459E-95D1-AF5C8B19A311}" srcOrd="0" destOrd="0" presId="urn:microsoft.com/office/officeart/2005/8/layout/venn1"/>
    <dgm:cxn modelId="{ADD11ACE-9DAE-49AF-B973-66831AF08D46}" srcId="{322A6AB6-97CD-4B8A-83D2-551B401CB6E8}" destId="{E4853450-A653-4136-95E8-6C1BA2B7D3BE}" srcOrd="0" destOrd="0" parTransId="{A442AD38-BDA1-49F7-BECB-28AABB223B17}" sibTransId="{E0B947DA-BA87-4D86-AEF0-7282BF45F51B}"/>
    <dgm:cxn modelId="{EA7D0F6D-561C-4D10-8616-36CB102ECE5D}" type="presOf" srcId="{322A6AB6-97CD-4B8A-83D2-551B401CB6E8}" destId="{6E4E1052-35F8-4AFF-951F-F75F20791413}" srcOrd="0" destOrd="0" presId="urn:microsoft.com/office/officeart/2005/8/layout/venn1"/>
    <dgm:cxn modelId="{F64942A9-A838-4FED-904C-628805A891DE}" type="presOf" srcId="{86CA38CB-BB14-4D8C-AA0D-B4C38F46B33B}" destId="{ED441FE5-0E3F-49EF-9F8B-86A059E18B60}" srcOrd="1" destOrd="0" presId="urn:microsoft.com/office/officeart/2005/8/layout/venn1"/>
    <dgm:cxn modelId="{6F2712AF-1F03-41F1-8CEF-B698F498E3D6}" srcId="{322A6AB6-97CD-4B8A-83D2-551B401CB6E8}" destId="{76B8DBB1-D274-482E-88C2-FEBCE1DAFF33}" srcOrd="1" destOrd="0" parTransId="{5B778A46-618E-4BC4-BA8B-BC3AAF88E44E}" sibTransId="{C5BEE2C2-5BBA-4339-9E46-5A1DE6A80C46}"/>
    <dgm:cxn modelId="{2087F632-A564-45D4-9C1D-7F35B195D8D6}" type="presOf" srcId="{76B8DBB1-D274-482E-88C2-FEBCE1DAFF33}" destId="{2BDCDC35-60F1-4384-B019-3F0A56F29995}" srcOrd="0" destOrd="0" presId="urn:microsoft.com/office/officeart/2005/8/layout/venn1"/>
    <dgm:cxn modelId="{95E6996F-0938-43F8-A609-4CB1AFAD8A9F}" type="presOf" srcId="{76B8DBB1-D274-482E-88C2-FEBCE1DAFF33}" destId="{93224D39-B067-4B60-9AEA-598AAB70E5B1}" srcOrd="1" destOrd="0" presId="urn:microsoft.com/office/officeart/2005/8/layout/venn1"/>
    <dgm:cxn modelId="{7D87534D-3B43-464C-A8B6-95520D12D7C5}" type="presOf" srcId="{E4853450-A653-4136-95E8-6C1BA2B7D3BE}" destId="{E19AE447-51C9-4176-ABCD-6BFEBE9FA523}" srcOrd="0" destOrd="0" presId="urn:microsoft.com/office/officeart/2005/8/layout/venn1"/>
    <dgm:cxn modelId="{DF5F9B92-28A0-47EE-978D-D560050C6BCA}" type="presParOf" srcId="{6E4E1052-35F8-4AFF-951F-F75F20791413}" destId="{E19AE447-51C9-4176-ABCD-6BFEBE9FA523}" srcOrd="0" destOrd="0" presId="urn:microsoft.com/office/officeart/2005/8/layout/venn1"/>
    <dgm:cxn modelId="{480CD773-6B5F-4718-BC31-4417C2260CD3}" type="presParOf" srcId="{6E4E1052-35F8-4AFF-951F-F75F20791413}" destId="{AEF6ECDB-ED7D-4B68-A900-B8622EF96248}" srcOrd="1" destOrd="0" presId="urn:microsoft.com/office/officeart/2005/8/layout/venn1"/>
    <dgm:cxn modelId="{5B92579C-CF9C-4234-B714-0144A0FE3F51}" type="presParOf" srcId="{6E4E1052-35F8-4AFF-951F-F75F20791413}" destId="{2BDCDC35-60F1-4384-B019-3F0A56F29995}" srcOrd="2" destOrd="0" presId="urn:microsoft.com/office/officeart/2005/8/layout/venn1"/>
    <dgm:cxn modelId="{AC4B40F4-33A3-4799-B19B-B49247217515}" type="presParOf" srcId="{6E4E1052-35F8-4AFF-951F-F75F20791413}" destId="{93224D39-B067-4B60-9AEA-598AAB70E5B1}" srcOrd="3" destOrd="0" presId="urn:microsoft.com/office/officeart/2005/8/layout/venn1"/>
    <dgm:cxn modelId="{6392623F-DC4C-44CC-B3F6-4C2A46615A92}" type="presParOf" srcId="{6E4E1052-35F8-4AFF-951F-F75F20791413}" destId="{494563AD-FAA6-459E-95D1-AF5C8B19A311}" srcOrd="4" destOrd="0" presId="urn:microsoft.com/office/officeart/2005/8/layout/venn1"/>
    <dgm:cxn modelId="{D73048CB-48AC-44A4-846F-BDA2455258BD}" type="presParOf" srcId="{6E4E1052-35F8-4AFF-951F-F75F20791413}" destId="{ED441FE5-0E3F-49EF-9F8B-86A059E18B60}" srcOrd="5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3C05BD1-B86E-4B34-BB98-023355766E82}" type="datetimeFigureOut">
              <a:rPr lang="en-US" smtClean="0"/>
              <a:pPr/>
              <a:t>6/27/2020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BCF1AA-113B-4062-98E7-4C40BC8477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772400" cy="1448761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lbertus" pitchFamily="34" charset="0"/>
              </a:rPr>
              <a:t>DEPARTMENT OF NUTRITION AND DIETETICS</a:t>
            </a:r>
            <a:endParaRPr lang="en-IN" sz="4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838200" y="2362200"/>
            <a:ext cx="8534400" cy="1524000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en-US" sz="7200" dirty="0" smtClean="0">
                <a:solidFill>
                  <a:schemeClr val="tx1"/>
                </a:solidFill>
                <a:latin typeface="Albertus Medium" pitchFamily="34" charset="0"/>
              </a:rPr>
              <a:t>CLASS                       : Second year   </a:t>
            </a: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Albertus Medium" pitchFamily="34" charset="0"/>
              </a:rPr>
              <a:t>SUBJECT                    : Nutrition Through Life Cycle                                           </a:t>
            </a: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Albertus Medium" pitchFamily="34" charset="0"/>
              </a:rPr>
              <a:t>SUBJECT CODE          : 16SCCND4</a:t>
            </a:r>
          </a:p>
          <a:p>
            <a:pPr algn="l"/>
            <a:r>
              <a:rPr lang="en-US" sz="7200" dirty="0" smtClean="0">
                <a:solidFill>
                  <a:schemeClr val="tx1"/>
                </a:solidFill>
                <a:latin typeface="Albertus Medium" pitchFamily="34" charset="0"/>
              </a:rPr>
              <a:t>SUBJECT INCHARGE  : MS.R. </a:t>
            </a:r>
            <a:r>
              <a:rPr lang="en-US" sz="7200" dirty="0" err="1" smtClean="0">
                <a:solidFill>
                  <a:schemeClr val="tx1"/>
                </a:solidFill>
                <a:latin typeface="Albertus Medium" pitchFamily="34" charset="0"/>
              </a:rPr>
              <a:t>Kaviyarasi</a:t>
            </a:r>
            <a:endParaRPr lang="en-US" sz="7200" dirty="0" smtClean="0">
              <a:solidFill>
                <a:schemeClr val="tx1"/>
              </a:solidFill>
              <a:latin typeface="Albertus Medium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973" y="0"/>
            <a:ext cx="915297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latin typeface="Albertus" pitchFamily="34" charset="0"/>
              </a:rPr>
              <a:t>                             </a:t>
            </a:r>
            <a:r>
              <a:rPr lang="en-US" sz="4000" dirty="0" smtClean="0">
                <a:latin typeface="Albertus" pitchFamily="34" charset="0"/>
              </a:rPr>
              <a:t>UNIT-I</a:t>
            </a:r>
          </a:p>
          <a:p>
            <a:pPr>
              <a:buNone/>
            </a:pPr>
            <a:r>
              <a:rPr lang="en-US" dirty="0" smtClean="0">
                <a:latin typeface="Albertus" pitchFamily="34" charset="0"/>
              </a:rPr>
              <a:t>       </a:t>
            </a:r>
            <a:r>
              <a:rPr lang="en-US" sz="4000" dirty="0" smtClean="0">
                <a:latin typeface="Albertus" pitchFamily="34" charset="0"/>
              </a:rPr>
              <a:t>FACTORS AFFECTING RDA</a:t>
            </a:r>
            <a:endParaRPr lang="en-US" sz="4000" dirty="0">
              <a:latin typeface="Albertu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450" y="0"/>
            <a:ext cx="912155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6516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51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45" y="0"/>
            <a:ext cx="9134456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254465" cy="69481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35</Words>
  <Application>Microsoft Office PowerPoint</Application>
  <PresentationFormat>On-screen Show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DEPARTMENT OF NUTRITION AND DIETETICS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UNIT-I-               FACTORS AFFECTING RDA</dc:title>
  <dc:creator>KARTHI</dc:creator>
  <cp:lastModifiedBy>ELCOT</cp:lastModifiedBy>
  <cp:revision>11</cp:revision>
  <dcterms:created xsi:type="dcterms:W3CDTF">2019-07-17T02:20:54Z</dcterms:created>
  <dcterms:modified xsi:type="dcterms:W3CDTF">2020-06-27T11:27:10Z</dcterms:modified>
</cp:coreProperties>
</file>