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1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DEPARTMENT OF NUTRITION AND DIETETICS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2967335"/>
            <a:ext cx="7262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dirty="0" smtClean="0">
                <a:solidFill>
                  <a:srgbClr val="00B0F0"/>
                </a:solidFill>
                <a:latin typeface="Bookman Old Style" pitchFamily="18" charset="0"/>
              </a:rPr>
              <a:t>FOOD SERVICE MANAGEMENT-II</a:t>
            </a:r>
            <a:r>
              <a:rPr lang="en-IN" sz="2400" dirty="0" smtClean="0">
                <a:solidFill>
                  <a:srgbClr val="00B0F0"/>
                </a:solidFill>
                <a:latin typeface="Bookman Old Style" pitchFamily="18" charset="0"/>
              </a:rPr>
              <a:t/>
            </a:r>
            <a:br>
              <a:rPr lang="en-IN" sz="2400" dirty="0" smtClean="0">
                <a:solidFill>
                  <a:srgbClr val="00B0F0"/>
                </a:solidFill>
                <a:latin typeface="Bookman Old Style" pitchFamily="18" charset="0"/>
              </a:rPr>
            </a:br>
            <a:r>
              <a:rPr lang="en-IN" sz="2400" dirty="0" smtClean="0">
                <a:solidFill>
                  <a:srgbClr val="00B0F0"/>
                </a:solidFill>
                <a:latin typeface="Bookman Old Style" pitchFamily="18" charset="0"/>
              </a:rPr>
              <a:t>III </a:t>
            </a:r>
            <a:r>
              <a:rPr lang="en-IN" sz="2400" dirty="0" err="1" smtClean="0">
                <a:solidFill>
                  <a:srgbClr val="00B0F0"/>
                </a:solidFill>
                <a:latin typeface="Bookman Old Style" pitchFamily="18" charset="0"/>
              </a:rPr>
              <a:t>B.Sc</a:t>
            </a:r>
            <a:r>
              <a:rPr lang="en-IN" sz="2400" dirty="0" smtClean="0">
                <a:solidFill>
                  <a:srgbClr val="00B0F0"/>
                </a:solidFill>
                <a:latin typeface="Bookman Old Style" pitchFamily="18" charset="0"/>
              </a:rPr>
              <a:t> NUTRITION AND DIETETICS</a:t>
            </a:r>
            <a:br>
              <a:rPr lang="en-IN" sz="2400" dirty="0" smtClean="0">
                <a:solidFill>
                  <a:srgbClr val="00B0F0"/>
                </a:solidFill>
                <a:latin typeface="Bookman Old Style" pitchFamily="18" charset="0"/>
              </a:rPr>
            </a:br>
            <a:r>
              <a:rPr lang="en-IN" sz="2400" dirty="0" smtClean="0">
                <a:solidFill>
                  <a:srgbClr val="00B0F0"/>
                </a:solidFill>
                <a:latin typeface="Bookman Old Style" pitchFamily="18" charset="0"/>
              </a:rPr>
              <a:t>SUBJECT INCHARGE: </a:t>
            </a:r>
            <a:r>
              <a:rPr lang="en-IN" sz="2400" dirty="0" err="1" smtClean="0">
                <a:solidFill>
                  <a:srgbClr val="00B0F0"/>
                </a:solidFill>
                <a:latin typeface="Bookman Old Style" pitchFamily="18" charset="0"/>
              </a:rPr>
              <a:t>Dr.S.VISHNUPRIYA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251A0A44-3701-624E-9E26-92EBF8F41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031" y="446484"/>
            <a:ext cx="9554766" cy="5965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9689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73B3C94-79E9-D548-8283-F438B867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891" y="464344"/>
            <a:ext cx="7268765" cy="61079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056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BE2EAC4-5AC0-7E47-9AAF-8CBF9BC07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594" y="357188"/>
            <a:ext cx="9429749" cy="6268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953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6BE4420-E1CB-2647-80C3-606F1099D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56" y="517922"/>
            <a:ext cx="9661921" cy="6197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8881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63D17D0D-C9C1-E643-B7FD-D45D7FE579C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60859" y="553641"/>
            <a:ext cx="9947671" cy="59650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1570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04DD5602-CA0D-FF4C-A16D-A8068B6EB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469" y="375047"/>
            <a:ext cx="9590484" cy="6197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683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BD793D30-74AF-6A47-86C2-63312C1E1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172" y="446484"/>
            <a:ext cx="9251155" cy="6250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774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B145B0A-DD95-B348-B694-4718856F7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032" y="357188"/>
            <a:ext cx="9233296" cy="6268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8675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EB07AB7E-239A-5A41-98A3-DB6CCC2EB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58" y="535782"/>
            <a:ext cx="5651898" cy="600075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C93F366F-69EC-2D41-B469-6B2B68ECF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172" y="535782"/>
            <a:ext cx="5812631" cy="6000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0550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CEFC018-6BE8-1C41-8BC0-79B53AE57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016" y="446484"/>
            <a:ext cx="9679781" cy="60186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218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B9B018-CD58-AE49-BB16-D23E7A170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61" y="517922"/>
            <a:ext cx="4696223" cy="2911078"/>
          </a:xfrm>
        </p:spPr>
        <p:txBody>
          <a:bodyPr>
            <a:normAutofit fontScale="90000"/>
          </a:bodyPr>
          <a:lstStyle/>
          <a:p>
            <a:r>
              <a:rPr lang="en-US" sz="5400" b="1"/>
              <a:t>Methods of purchasing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45C9AECB-EA15-1945-9050-C0FA17D5F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609" y="1110228"/>
            <a:ext cx="7125891" cy="57477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7416" y="3244334"/>
            <a:ext cx="5577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DEPARTMENT OF NUTRITION AND DIETETICS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07416" y="3244334"/>
            <a:ext cx="5577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DEPARTMENT OF NUTRITION AND DIETETICS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651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73418DB-D68F-2E4A-8893-A6C5E585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09" y="321470"/>
            <a:ext cx="9376172" cy="61079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0337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D59157D-A80A-514B-B9A5-689227926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91" y="446484"/>
            <a:ext cx="9376172" cy="6054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2774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9990580A-B7F1-9249-A9BF-BC926C515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594" y="482204"/>
            <a:ext cx="9411889" cy="6000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3824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460A7C96-50DD-8F45-B1A1-69C6F9534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469" y="446484"/>
            <a:ext cx="9126140" cy="6161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8792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E8907565-F501-EA4A-BEA6-7C9190C61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594" y="267892"/>
            <a:ext cx="9358312" cy="6286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279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B2F74B5-512E-554D-BF81-04E536001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267891"/>
            <a:ext cx="9769077" cy="62507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024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00DDA49-EE8C-694A-B541-25A9C0C3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92906"/>
            <a:ext cx="9661921" cy="6304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429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DA95C6E-45F0-1545-AC0B-5D3BD4041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56" y="392906"/>
            <a:ext cx="9751219" cy="6161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01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B3346E02-AC3B-6F42-8A16-EFF65656E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54" y="321469"/>
            <a:ext cx="9804796" cy="63222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747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93E77EF5-3BA9-3544-A8C0-4382C26E5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41" y="214313"/>
            <a:ext cx="9947672" cy="6304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928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B07A3B87-16FE-D148-B9CB-5B751DDC8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4" y="392906"/>
            <a:ext cx="10108405" cy="6161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945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5AB5D1F-2664-C846-A0FA-D0065F725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428625"/>
            <a:ext cx="9786937" cy="6036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612212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</Words>
  <Application>Microsoft Office PowerPoint</Application>
  <PresentationFormat>Custom</PresentationFormat>
  <Paragraphs>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Droplet</vt:lpstr>
      <vt:lpstr>DEPARTMENT OF NUTRITION AND DIETETICS </vt:lpstr>
      <vt:lpstr>Methods of purchasing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purchasing</dc:title>
  <dc:creator>rashikadhass@gmail.com</dc:creator>
  <cp:lastModifiedBy>ELCOT</cp:lastModifiedBy>
  <cp:revision>2</cp:revision>
  <dcterms:created xsi:type="dcterms:W3CDTF">2020-06-24T01:40:30Z</dcterms:created>
  <dcterms:modified xsi:type="dcterms:W3CDTF">2020-06-27T11:42:41Z</dcterms:modified>
</cp:coreProperties>
</file>