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4" r:id="rId3"/>
    <p:sldId id="257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757D-9E2A-47C3-BD65-BFB88DAE054A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D134-BF1B-4D1F-B59F-AA2645372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757D-9E2A-47C3-BD65-BFB88DAE054A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D134-BF1B-4D1F-B59F-AA2645372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757D-9E2A-47C3-BD65-BFB88DAE054A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D134-BF1B-4D1F-B59F-AA2645372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757D-9E2A-47C3-BD65-BFB88DAE054A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D134-BF1B-4D1F-B59F-AA2645372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757D-9E2A-47C3-BD65-BFB88DAE054A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D134-BF1B-4D1F-B59F-AA2645372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757D-9E2A-47C3-BD65-BFB88DAE054A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D134-BF1B-4D1F-B59F-AA2645372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757D-9E2A-47C3-BD65-BFB88DAE054A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D134-BF1B-4D1F-B59F-AA2645372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757D-9E2A-47C3-BD65-BFB88DAE054A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D134-BF1B-4D1F-B59F-AA2645372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757D-9E2A-47C3-BD65-BFB88DAE054A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D134-BF1B-4D1F-B59F-AA2645372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757D-9E2A-47C3-BD65-BFB88DAE054A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D134-BF1B-4D1F-B59F-AA2645372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D757D-9E2A-47C3-BD65-BFB88DAE054A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D134-BF1B-4D1F-B59F-AA2645372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D757D-9E2A-47C3-BD65-BFB88DAE054A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1D134-BF1B-4D1F-B59F-AA2645372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3775" y="618517"/>
            <a:ext cx="7301563" cy="159617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DEPARTMENT OF NUTRITION AND DIETETICS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5852" y="2967335"/>
            <a:ext cx="68786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dirty="0" smtClean="0">
                <a:solidFill>
                  <a:srgbClr val="00B0F0"/>
                </a:solidFill>
                <a:latin typeface="Bookman Old Style" pitchFamily="18" charset="0"/>
              </a:rPr>
              <a:t>FOOD SERVICE MANAGEMENT-II</a:t>
            </a:r>
            <a:r>
              <a:rPr lang="en-IN" sz="2000" dirty="0" smtClean="0">
                <a:solidFill>
                  <a:srgbClr val="00B0F0"/>
                </a:solidFill>
                <a:latin typeface="Bookman Old Style" pitchFamily="18" charset="0"/>
              </a:rPr>
              <a:t/>
            </a:r>
            <a:br>
              <a:rPr lang="en-IN" sz="2000" dirty="0" smtClean="0">
                <a:solidFill>
                  <a:srgbClr val="00B0F0"/>
                </a:solidFill>
                <a:latin typeface="Bookman Old Style" pitchFamily="18" charset="0"/>
              </a:rPr>
            </a:br>
            <a:r>
              <a:rPr lang="en-IN" sz="2000" dirty="0" smtClean="0">
                <a:solidFill>
                  <a:srgbClr val="00B0F0"/>
                </a:solidFill>
                <a:latin typeface="Bookman Old Style" pitchFamily="18" charset="0"/>
              </a:rPr>
              <a:t>III </a:t>
            </a:r>
            <a:r>
              <a:rPr lang="en-IN" sz="2000" dirty="0" err="1" smtClean="0">
                <a:solidFill>
                  <a:srgbClr val="00B0F0"/>
                </a:solidFill>
                <a:latin typeface="Bookman Old Style" pitchFamily="18" charset="0"/>
              </a:rPr>
              <a:t>B.Sc</a:t>
            </a:r>
            <a:r>
              <a:rPr lang="en-IN" sz="2000" dirty="0" smtClean="0">
                <a:solidFill>
                  <a:srgbClr val="00B0F0"/>
                </a:solidFill>
                <a:latin typeface="Bookman Old Style" pitchFamily="18" charset="0"/>
              </a:rPr>
              <a:t> NUTRITION AND DIETETICS</a:t>
            </a:r>
            <a:br>
              <a:rPr lang="en-IN" sz="2000" dirty="0" smtClean="0">
                <a:solidFill>
                  <a:srgbClr val="00B0F0"/>
                </a:solidFill>
                <a:latin typeface="Bookman Old Style" pitchFamily="18" charset="0"/>
              </a:rPr>
            </a:br>
            <a:r>
              <a:rPr lang="en-IN" sz="2000" dirty="0" smtClean="0">
                <a:solidFill>
                  <a:srgbClr val="00B0F0"/>
                </a:solidFill>
                <a:latin typeface="Bookman Old Style" pitchFamily="18" charset="0"/>
              </a:rPr>
              <a:t>SUBJECT INCHARGE: </a:t>
            </a:r>
            <a:r>
              <a:rPr lang="en-IN" sz="2000" dirty="0" err="1" smtClean="0">
                <a:solidFill>
                  <a:srgbClr val="00B0F0"/>
                </a:solidFill>
                <a:latin typeface="Bookman Old Style" pitchFamily="18" charset="0"/>
              </a:rPr>
              <a:t>Dr.S.VISHNUPRIYA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TATIC&#10;1. A static menu is one that offers the same&#10;dishes everyday.&#10;2. These menus are used in restaurants and other&#10;est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ENU PLANNING&#10;• Menu planning is an art of designing the list of&#10;food and beverages items in the strength of&#10;resources lik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enu as a sales tool&#10;1. Price&#10;2. Balance diet&#10;3. Design&#10;4. Layout&#10;5. Symbol or signs should be given in dish&#10;6. Informati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885828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enu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85828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Menu pres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Menu pres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Menu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929618" cy="5491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enu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enu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enu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8680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FOOD SERVICE MANAGEMENT-II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  <a:latin typeface="Algerian" pitchFamily="82" charset="0"/>
              </a:rPr>
              <a:t>PRESENTATION ON MENU &amp; MENU PLANNING</a:t>
            </a:r>
            <a:endParaRPr lang="en-US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enerally menu is a list of dishes served or&#10;available to be served at any outlet.&#10;To the customer in a restaurant, it i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428604"/>
            <a:ext cx="877414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UNCTIONS OF MENU&#10;1. Information: what food is available, how it is&#10;cooked and presented and at what price.&#10;2. Order: pr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YPES OF MENU&#10;1.&#10;2.&#10;3.&#10;4.&#10;5.&#10;&#10;A la carte menu&#10;Table d'hôte menu&#10;Buffet menu&#10;Cyclic menu&#10;Static menu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6312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 la carte means a free choice from the card or&#10;menu and is identified by:&#10;- being usually a larger menu than a table d'hô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able d'hôte means food from the hosts’ table and&#10;may be identified by:&#10;1. being a restricted menu&#10;2. offering a small nu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858279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uffet Menu&#10; are prepared for particular occasions such as&#10;weddings, company functions or celebrations.&#10;mostly consist 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YCLIC&#10;1. A cyclic menu is one that changes every day&#10;for a certain period; after this period , the&#10;daily menu repeat in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</Words>
  <Application>Microsoft Office PowerPoint</Application>
  <PresentationFormat>On-screen Show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FOOD SERVICE MANAGEMENT-II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SERVICE MANAGEMENT-II</dc:title>
  <dc:creator>ELCOT</dc:creator>
  <cp:lastModifiedBy>ELCOT</cp:lastModifiedBy>
  <cp:revision>4</cp:revision>
  <dcterms:created xsi:type="dcterms:W3CDTF">2020-06-26T08:47:56Z</dcterms:created>
  <dcterms:modified xsi:type="dcterms:W3CDTF">2020-06-27T11:42:29Z</dcterms:modified>
</cp:coreProperties>
</file>