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6" r:id="rId3"/>
    <p:sldId id="270" r:id="rId4"/>
    <p:sldId id="257" r:id="rId5"/>
    <p:sldId id="258" r:id="rId6"/>
    <p:sldId id="259" r:id="rId7"/>
    <p:sldId id="260" r:id="rId8"/>
    <p:sldId id="267" r:id="rId9"/>
    <p:sldId id="261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E98D05-FD0C-4DFC-A4D5-48A979E528D9}" type="datetimeFigureOut">
              <a:rPr lang="en-US" smtClean="0"/>
              <a:pPr/>
              <a:t>6/26/2020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455CA2-12F9-4E73-8BED-A7A9463B7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252345"/>
              </p:ext>
            </p:extLst>
          </p:nvPr>
        </p:nvGraphicFramePr>
        <p:xfrm>
          <a:off x="152400" y="1"/>
          <a:ext cx="8915400" cy="236982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676400"/>
                <a:gridCol w="7239000"/>
              </a:tblGrid>
              <a:tr h="220979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/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/>
                        <a:t>Sengamala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Thayaar</a:t>
                      </a:r>
                      <a:r>
                        <a:rPr lang="en-US" sz="2400" b="1" dirty="0"/>
                        <a:t> Educational Trust Women’s College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(Affiliated to </a:t>
                      </a:r>
                      <a:r>
                        <a:rPr lang="en-US" sz="1600" b="1" dirty="0" err="1"/>
                        <a:t>Bharathidasan</a:t>
                      </a:r>
                      <a:r>
                        <a:rPr lang="en-US" sz="1600" b="1" dirty="0"/>
                        <a:t> University)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(Accredited with ‘A’ Grade {3.45/4.00} By NAAC)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(An ISO 9001: 2015 Certified Institution)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Sundarakkottai</a:t>
                      </a:r>
                      <a:r>
                        <a:rPr lang="en-US" sz="2400" b="1" dirty="0"/>
                        <a:t>, Mannargudi-614 016.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/>
                        <a:t>Thiruvarur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/>
                        <a:t>(Dt.), Tamil Nadu, India</a:t>
                      </a:r>
                      <a:r>
                        <a:rPr lang="en-US" sz="2000" b="1" dirty="0"/>
                        <a:t>.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93" marR="61993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1669903" cy="176571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1308" y="32129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MEC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III-BASIC BIOTECHNOLOGY-16SMBEBC3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308" y="443711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R. ANURADHA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ASSISTANT PROFESSOR &amp; HEAD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PG &amp; RESEARCH DEPARTMENT OF BIOCHEMISTRY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21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It is a brief transient period during which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cells start growing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slowly in fact, acceleration phase connects the lag phase and log phase.</a:t>
            </a:r>
          </a:p>
          <a:p>
            <a:pPr>
              <a:buNone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ACCELERATION PHASE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batch-fedbatch-continuous-cultiv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786058"/>
            <a:ext cx="4861560" cy="3649980"/>
          </a:xfrm>
          <a:prstGeom prst="rect">
            <a:avLst/>
          </a:prstGeom>
        </p:spPr>
      </p:pic>
      <p:pic>
        <p:nvPicPr>
          <p:cNvPr id="6" name="Picture 5" descr="Crazy-Driver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892" y="571480"/>
            <a:ext cx="1356131" cy="57150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/>
          </a:bodyPr>
          <a:lstStyle/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 most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active growth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of microorganisms and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multiplication occur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during log phase, The cells undergo several doublings and the cell mass increases.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When the number of cells or biomass is plotted against time on a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semi logarithmic graph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straight line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is obtained, hence the term log phase.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LOG PHASE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4000504"/>
            <a:ext cx="4169664" cy="21214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As the growth rate of microorganisms during log phase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decreases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, they enter the deceleration phase, This phase is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very short – lived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and may not be observable.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DECELERATION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Batch+Culture+–+Deceleration+pha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893215"/>
            <a:ext cx="4333907" cy="325043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As the substrate in the growth medium gets depleted, and the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metabolic end products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that are formed inhibit the growth, the cells enter the stationary phase.</a:t>
            </a:r>
          </a:p>
          <a:p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 microbial growth may either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slow down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or completely stop. 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 biomass may remain almost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constant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during stationary phase.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STATIONARY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mmi14184-toc-0001-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2357430"/>
            <a:ext cx="3929090" cy="224278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This phase is associated with ceasation of metabolic activity and depletion of energy reserves.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 cells die at an exponential rate.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DEATH PHASE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36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928934"/>
            <a:ext cx="6643734" cy="2928321"/>
          </a:xfrm>
          <a:prstGeom prst="rect">
            <a:avLst/>
          </a:prstGeom>
        </p:spPr>
      </p:pic>
      <p:pic>
        <p:nvPicPr>
          <p:cNvPr id="6" name="Picture 5" descr="cartoon-dead-bacteria-funny-green-big-head-tail-150223467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786578" y="500042"/>
            <a:ext cx="1419252" cy="92961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fb8dc8cc5a0f8e2c17d6ccc1f952f3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658323"/>
            <a:ext cx="3929090" cy="391381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8001056" cy="1714512"/>
          </a:xfrm>
        </p:spPr>
        <p:txBody>
          <a:bodyPr/>
          <a:lstStyle/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MICROBIAL GROWTH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iology-120-lectures-for-2nd-exam-2012-2012-part-1-microbial-growth-1-728 (3).jp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" r="9838" b="-2491"/>
          <a:stretch/>
        </p:blipFill>
        <p:spPr>
          <a:xfrm>
            <a:off x="0" y="-22220"/>
            <a:ext cx="9144000" cy="70516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MICROBIAL GROWTH</a:t>
            </a:r>
          </a:p>
          <a:p>
            <a:pPr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    		It is defined as the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proliferation of bacterium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into two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daughter cells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in a process called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binary fission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The growth of microorganism is a highly 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coordinated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process, ultimately expressed by increase in cell number.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The process of growth depends on the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availability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of requisite nutrients and their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transport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into the cells, and the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environmental factors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such as aeration, oxygen supply, temperature and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pH.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Why-is-Microbial-Growth-Control-Importa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553" y="4357694"/>
            <a:ext cx="2847563" cy="16601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It refers to the time period required for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doubling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 weight of the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biomass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generation time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represents the period for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doubling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cell numbers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It increases with increasing cell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size 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complexicity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DOUBLING TIME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A-comparison-of-mass-doubling-time-of-various-groups-of-organis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286124"/>
            <a:ext cx="4572000" cy="2956560"/>
          </a:xfrm>
          <a:prstGeom prst="rect">
            <a:avLst/>
          </a:prstGeom>
        </p:spPr>
      </p:pic>
      <p:pic>
        <p:nvPicPr>
          <p:cNvPr id="7" name="Picture 6" descr="cute-and-funny-colorful-2-number-characters-vector-12044469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0"/>
            <a:ext cx="1632743" cy="16376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50698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It is regarded as a closed system, the sterile nutrient culture medium in the bioreactor is inoculated with microorganisms.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 incubation is carried out under optimal physiological condition.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It may be necessary to add acid or alkali to maintain pH, and anti-foam agents to minimize foam.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BATCH FERMENTATION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poster,504x498,f8f8f8-pad,600x600,f8f8f8.u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1285860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lackwell_contamination_fig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656" y="1417638"/>
            <a:ext cx="6512751" cy="4779358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DIAGRAM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DIAGRAM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3000396" cy="2090012"/>
          </a:xfrm>
        </p:spPr>
      </p:pic>
      <p:pic>
        <p:nvPicPr>
          <p:cNvPr id="8" name="Picture 7" descr="Exponential_growth_curve-600x45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1643050"/>
            <a:ext cx="4929222" cy="42862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rmAutofit/>
          </a:bodyPr>
          <a:lstStyle/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initial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brief period of culturing after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inoculation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is referred to as lag phase. 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During this, the microorganisms adapt to the new environment – available nutrients, pH. </a:t>
            </a:r>
          </a:p>
          <a:p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There is no increase in the cell number although the cellular </a:t>
            </a:r>
            <a:r>
              <a:rPr lang="en-GB" sz="2500" b="1" dirty="0" smtClean="0"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GB" sz="2500" dirty="0" smtClean="0">
                <a:latin typeface="Times New Roman" pitchFamily="18" charset="0"/>
                <a:cs typeface="Times New Roman" pitchFamily="18" charset="0"/>
              </a:rPr>
              <a:t> may slightly increase.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LAG PHASE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Diauxic_growth-600x4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929066"/>
            <a:ext cx="3214710" cy="244853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</TotalTime>
  <Words>420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MICROBIAL GROWTH</vt:lpstr>
      <vt:lpstr>PowerPoint Presentation</vt:lpstr>
      <vt:lpstr>INTRODUCTION</vt:lpstr>
      <vt:lpstr>DOUBLING TIME</vt:lpstr>
      <vt:lpstr>BATCH FERMENTATION</vt:lpstr>
      <vt:lpstr>DIAGRAM</vt:lpstr>
      <vt:lpstr>DIAGRAM</vt:lpstr>
      <vt:lpstr>LAG PHASE</vt:lpstr>
      <vt:lpstr>ACCELERATION PHASE</vt:lpstr>
      <vt:lpstr>LOG PHASE</vt:lpstr>
      <vt:lpstr>DECELERATION</vt:lpstr>
      <vt:lpstr>STATIONARY</vt:lpstr>
      <vt:lpstr>DEATH PHASE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GROWTH</dc:title>
  <dc:creator>User</dc:creator>
  <cp:lastModifiedBy>Admin</cp:lastModifiedBy>
  <cp:revision>17</cp:revision>
  <dcterms:created xsi:type="dcterms:W3CDTF">2020-05-06T05:17:50Z</dcterms:created>
  <dcterms:modified xsi:type="dcterms:W3CDTF">2020-06-26T09:05:20Z</dcterms:modified>
</cp:coreProperties>
</file>