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9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6DFA-D9AA-47C1-B5F5-BAA43696A53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E7AA-688F-4BCE-AA6A-D66EE520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6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6DFA-D9AA-47C1-B5F5-BAA43696A53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E7AA-688F-4BCE-AA6A-D66EE520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6DFA-D9AA-47C1-B5F5-BAA43696A53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E7AA-688F-4BCE-AA6A-D66EE520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6DFA-D9AA-47C1-B5F5-BAA43696A53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E7AA-688F-4BCE-AA6A-D66EE520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4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6DFA-D9AA-47C1-B5F5-BAA43696A53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E7AA-688F-4BCE-AA6A-D66EE520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8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6DFA-D9AA-47C1-B5F5-BAA43696A53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E7AA-688F-4BCE-AA6A-D66EE520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9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6DFA-D9AA-47C1-B5F5-BAA43696A53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E7AA-688F-4BCE-AA6A-D66EE520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6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6DFA-D9AA-47C1-B5F5-BAA43696A53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E7AA-688F-4BCE-AA6A-D66EE520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6DFA-D9AA-47C1-B5F5-BAA43696A53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E7AA-688F-4BCE-AA6A-D66EE520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5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6DFA-D9AA-47C1-B5F5-BAA43696A53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E7AA-688F-4BCE-AA6A-D66EE520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7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6DFA-D9AA-47C1-B5F5-BAA43696A53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E7AA-688F-4BCE-AA6A-D66EE520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8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86DFA-D9AA-47C1-B5F5-BAA43696A53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E7AA-688F-4BCE-AA6A-D66EE520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ntroduction&#10;HWhat are Optical Fibers?&#10;HStructure of optical fiber&#10;HWorkings principle of optical fiber&#10;HOptical fiber c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b="12644"/>
          <a:stretch/>
        </p:blipFill>
        <p:spPr bwMode="auto">
          <a:xfrm>
            <a:off x="-47297" y="0"/>
            <a:ext cx="12239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8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9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0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6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839"/>
            <a:ext cx="12192000" cy="68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8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97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310"/>
            <a:ext cx="12192000" cy="68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2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1"/>
            <a:ext cx="12192000" cy="68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7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"/>
            <a:ext cx="12192000" cy="68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18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839"/>
            <a:ext cx="12192000" cy="68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 An optical fiber is a hair thin cylindrical fiber of&#10;glass or any transparent dielectric medium.&#10; The fiber which are 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80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1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74"/>
            <a:ext cx="12192000" cy="68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6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7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310"/>
            <a:ext cx="12192000" cy="69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 Fiber-optic communication is a method of&#10;transmitting information from one place to&#10;another by sending pulses of light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6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7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48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2020-06-28T13:44:49Z</dcterms:created>
  <dcterms:modified xsi:type="dcterms:W3CDTF">2020-06-28T14:22:32Z</dcterms:modified>
</cp:coreProperties>
</file>