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EA63E9-D329-4D41-A58C-E079DAD071CE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FC805B-89BA-4A3D-BD12-05FE40EDD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DEPARTMENT OF NUTRITION AND DIETETICS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331698"/>
            <a:ext cx="7786742" cy="1752600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/>
              <a:t>DIETETICS</a:t>
            </a:r>
          </a:p>
          <a:p>
            <a:r>
              <a:rPr lang="en-IN" b="1" dirty="0" smtClean="0"/>
              <a:t>I M.Sc FOOD SERVICE MANAGEMENT AND DIETETICS</a:t>
            </a:r>
          </a:p>
          <a:p>
            <a:r>
              <a:rPr lang="en-IN" b="1" dirty="0" smtClean="0"/>
              <a:t>SUBJECT INCHARGE: A.VIDHYA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Cruciferous veggies contain potential cancer fighters such as glucosinolates, </a:t>
            </a:r>
            <a:r>
              <a:rPr lang="en-IN" dirty="0" smtClean="0"/>
              <a:t>crambene </a:t>
            </a:r>
            <a:r>
              <a:rPr lang="en-IN" dirty="0" smtClean="0"/>
              <a:t>and intole-3-carbinol</a:t>
            </a:r>
          </a:p>
          <a:p>
            <a:r>
              <a:rPr lang="en-IN" dirty="0" smtClean="0"/>
              <a:t>Garlic</a:t>
            </a:r>
          </a:p>
          <a:p>
            <a:r>
              <a:rPr lang="en-IN" dirty="0" smtClean="0"/>
              <a:t>Tea</a:t>
            </a:r>
          </a:p>
          <a:p>
            <a:r>
              <a:rPr lang="en-IN" dirty="0" smtClean="0"/>
              <a:t>Flax seed</a:t>
            </a:r>
          </a:p>
          <a:p>
            <a:r>
              <a:rPr lang="en-IN" dirty="0" smtClean="0"/>
              <a:t>Legumes</a:t>
            </a:r>
          </a:p>
          <a:p>
            <a:r>
              <a:rPr lang="en-IN" dirty="0" smtClean="0"/>
              <a:t>Whole grains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COMPLICATUONS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Dyspagia</a:t>
            </a:r>
          </a:p>
          <a:p>
            <a:r>
              <a:rPr lang="en-IN" dirty="0" smtClean="0"/>
              <a:t>Aspiration</a:t>
            </a:r>
          </a:p>
          <a:p>
            <a:r>
              <a:rPr lang="en-IN" dirty="0" smtClean="0"/>
              <a:t>Trismus</a:t>
            </a:r>
          </a:p>
          <a:p>
            <a:r>
              <a:rPr lang="en-IN" dirty="0" smtClean="0"/>
              <a:t>Oesophageal </a:t>
            </a:r>
            <a:r>
              <a:rPr lang="en-IN" dirty="0" smtClean="0"/>
              <a:t>stricture</a:t>
            </a:r>
          </a:p>
          <a:p>
            <a:r>
              <a:rPr lang="en-IN" dirty="0" smtClean="0"/>
              <a:t>Sarcoma</a:t>
            </a:r>
          </a:p>
          <a:p>
            <a:r>
              <a:rPr lang="en-IN" dirty="0" smtClean="0"/>
              <a:t>Fibrosis</a:t>
            </a:r>
          </a:p>
          <a:p>
            <a:r>
              <a:rPr lang="en-IN" dirty="0" smtClean="0"/>
              <a:t>Neutropenia</a:t>
            </a:r>
          </a:p>
          <a:p>
            <a:r>
              <a:rPr lang="en-IN" dirty="0" smtClean="0"/>
              <a:t>Anorexia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Radiation caries</a:t>
            </a:r>
          </a:p>
          <a:p>
            <a:r>
              <a:rPr lang="en-IN" dirty="0" smtClean="0"/>
              <a:t>Zerostomia</a:t>
            </a:r>
          </a:p>
          <a:p>
            <a:r>
              <a:rPr lang="en-IN" dirty="0" smtClean="0"/>
              <a:t>Candita infections</a:t>
            </a:r>
          </a:p>
          <a:p>
            <a:r>
              <a:rPr lang="en-IN" dirty="0" smtClean="0"/>
              <a:t>Baro reflex dysfunction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Cancer causes cells to divide uncontrollably. This can result in tumors, damage to the immune system, and </a:t>
            </a:r>
            <a:r>
              <a:rPr lang="en-IN" dirty="0" smtClean="0"/>
              <a:t>the </a:t>
            </a:r>
            <a:r>
              <a:rPr lang="en-IN" dirty="0" smtClean="0"/>
              <a:t>impairment that can be fatal.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Heavy alcohol consumption</a:t>
            </a:r>
          </a:p>
          <a:p>
            <a:r>
              <a:rPr lang="en-IN" dirty="0" smtClean="0"/>
              <a:t>Excess body weight</a:t>
            </a:r>
          </a:p>
          <a:p>
            <a:r>
              <a:rPr lang="en-IN" dirty="0" smtClean="0"/>
              <a:t>Physical inactive</a:t>
            </a:r>
          </a:p>
          <a:p>
            <a:r>
              <a:rPr lang="en-IN" dirty="0" smtClean="0"/>
              <a:t>Poor </a:t>
            </a:r>
            <a:r>
              <a:rPr lang="en-IN" dirty="0" smtClean="0"/>
              <a:t>nutrition</a:t>
            </a:r>
            <a:endParaRPr lang="en-IN" dirty="0" smtClean="0"/>
          </a:p>
          <a:p>
            <a:r>
              <a:rPr lang="en-IN" dirty="0" smtClean="0"/>
              <a:t>Radiations </a:t>
            </a:r>
          </a:p>
          <a:p>
            <a:r>
              <a:rPr lang="en-IN" dirty="0" smtClean="0"/>
              <a:t>Smoking</a:t>
            </a:r>
          </a:p>
          <a:p>
            <a:r>
              <a:rPr lang="en-IN" dirty="0" smtClean="0"/>
              <a:t>Gamma rays</a:t>
            </a:r>
          </a:p>
          <a:p>
            <a:r>
              <a:rPr lang="en-IN" dirty="0" smtClean="0"/>
              <a:t>Heredity of genetic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CHEMOTHERAPHY</a:t>
            </a:r>
          </a:p>
          <a:p>
            <a:pPr>
              <a:buNone/>
            </a:pPr>
            <a:r>
              <a:rPr lang="en-IN" dirty="0" smtClean="0"/>
              <a:t>    Aims to kill cancer cells with the medication that target rapidly dividing cells the drugs can also help shrink tumors, but the side effects can be severe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RADIATIONTHERAPHY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Uses high doses radiation to kill cancerous </a:t>
            </a:r>
            <a:r>
              <a:rPr lang="en-IN" dirty="0" smtClean="0"/>
              <a:t>cell also </a:t>
            </a:r>
            <a:r>
              <a:rPr lang="en-IN" dirty="0" smtClean="0"/>
              <a:t>a doctor may recommended using radiation to shrink a </a:t>
            </a:r>
            <a:r>
              <a:rPr lang="en-IN" dirty="0" smtClean="0"/>
              <a:t>tumour </a:t>
            </a:r>
            <a:r>
              <a:rPr lang="en-IN" dirty="0" smtClean="0"/>
              <a:t>before surgery a reduce </a:t>
            </a:r>
            <a:r>
              <a:rPr lang="en-IN" dirty="0" smtClean="0"/>
              <a:t>tumour </a:t>
            </a:r>
            <a:r>
              <a:rPr lang="en-IN" dirty="0" smtClean="0"/>
              <a:t>related symptoms.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IMMUNOTHERAPHY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Uses medications and other treatments to boost the immune system and encourage it to fight cancerous cells. Two examples of these treatments are check point inhibitors and adaptive cell transfer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Bladder  cancer</a:t>
            </a:r>
          </a:p>
          <a:p>
            <a:r>
              <a:rPr lang="en-IN" dirty="0" smtClean="0"/>
              <a:t>Colon and rectal cancer</a:t>
            </a:r>
          </a:p>
          <a:p>
            <a:r>
              <a:rPr lang="en-IN" dirty="0" smtClean="0"/>
              <a:t>Endometrial </a:t>
            </a:r>
            <a:r>
              <a:rPr lang="en-IN" dirty="0" smtClean="0"/>
              <a:t>cancer</a:t>
            </a:r>
          </a:p>
          <a:p>
            <a:r>
              <a:rPr lang="en-IN" dirty="0" smtClean="0"/>
              <a:t>Kidney cancer</a:t>
            </a:r>
          </a:p>
          <a:p>
            <a:r>
              <a:rPr lang="en-IN" dirty="0" smtClean="0"/>
              <a:t>Leukaemia </a:t>
            </a:r>
            <a:r>
              <a:rPr lang="en-IN" dirty="0" smtClean="0"/>
              <a:t>cancer</a:t>
            </a:r>
          </a:p>
          <a:p>
            <a:r>
              <a:rPr lang="en-IN" dirty="0" smtClean="0"/>
              <a:t>Liver cancer</a:t>
            </a:r>
          </a:p>
          <a:p>
            <a:r>
              <a:rPr lang="en-IN" dirty="0" smtClean="0"/>
              <a:t>Melanoma cancer</a:t>
            </a:r>
          </a:p>
          <a:p>
            <a:r>
              <a:rPr lang="en-IN" dirty="0" smtClean="0"/>
              <a:t>Non-</a:t>
            </a:r>
            <a:r>
              <a:rPr lang="en-IN" dirty="0" err="1" smtClean="0"/>
              <a:t>hodgkin’s</a:t>
            </a:r>
            <a:r>
              <a:rPr lang="en-IN" dirty="0" smtClean="0"/>
              <a:t> lymphoma cancer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Pancreatic cancer</a:t>
            </a:r>
          </a:p>
          <a:p>
            <a:r>
              <a:rPr lang="en-IN" dirty="0" smtClean="0"/>
              <a:t>Thyroid cancer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DIET AND FOOD FOR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Berries : berries contain antioxidant </a:t>
            </a:r>
            <a:r>
              <a:rPr lang="en-IN" dirty="0" smtClean="0"/>
              <a:t>compounds</a:t>
            </a:r>
            <a:r>
              <a:rPr lang="en-IN" dirty="0" smtClean="0"/>
              <a:t>, which may protects your cells from damage linked to cancer.</a:t>
            </a:r>
          </a:p>
          <a:p>
            <a:r>
              <a:rPr lang="en-IN" dirty="0" smtClean="0"/>
              <a:t>Grapes : a plant chemical called </a:t>
            </a:r>
            <a:r>
              <a:rPr lang="en-IN" dirty="0" smtClean="0"/>
              <a:t>resveratrol </a:t>
            </a:r>
            <a:r>
              <a:rPr lang="en-IN" dirty="0" smtClean="0"/>
              <a:t>and antioxidant and anti-inflammatory, hides in grapes skin it prevent from liver, stomach, breast and colon cancer</a:t>
            </a:r>
          </a:p>
          <a:p>
            <a:r>
              <a:rPr lang="en-IN" dirty="0" smtClean="0"/>
              <a:t>Tomatoes : they are rich in anti-oxidants called lycopene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277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DEPARTMENT OF NUTRITION AND DIETETICS</vt:lpstr>
      <vt:lpstr>CANCER</vt:lpstr>
      <vt:lpstr>CAUSES</vt:lpstr>
      <vt:lpstr>TREATMENTS</vt:lpstr>
      <vt:lpstr>RADIATIONTHERAPHY</vt:lpstr>
      <vt:lpstr>IMMUNOTHERAPHY</vt:lpstr>
      <vt:lpstr>TYPES OF CANCER</vt:lpstr>
      <vt:lpstr>Slide 8</vt:lpstr>
      <vt:lpstr>DIET AND FOOD FOR CANCER</vt:lpstr>
      <vt:lpstr>Slide 10</vt:lpstr>
      <vt:lpstr>COMPLICATUONS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DITETICS</dc:title>
  <dc:creator>ELCOT</dc:creator>
  <cp:lastModifiedBy>ELCOT</cp:lastModifiedBy>
  <cp:revision>7</cp:revision>
  <dcterms:created xsi:type="dcterms:W3CDTF">2020-06-24T17:08:15Z</dcterms:created>
  <dcterms:modified xsi:type="dcterms:W3CDTF">2020-06-27T16:55:01Z</dcterms:modified>
</cp:coreProperties>
</file>