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DAD334-6F08-E04B-A56B-5C8D6754B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F50ED8D-0678-5343-B617-9D26672C9F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04CECE4-530F-3947-92BA-12FBDF565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A6373F-9D0B-3343-A87E-3B8F484E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DD5F04-AA22-0B43-9409-8E5B828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283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319A06-A567-FA43-95B0-CEEC78241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AB40E65-3C6C-9C4A-AED6-1F32BFA69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44D3A1A-61DC-8849-8EBD-720B7131D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36FEF0C-B196-CD4E-987A-3CB6BB452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A695547-791D-E342-989A-2E8E58EC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363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5CBACE0-FA3A-5240-BC06-8F72D5CB0D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C766BC-5AD6-AE43-B635-FA44F1E26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B9F7E02-75D0-D54C-A12B-93E4F782C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E633B85-D802-4A48-9B72-524F8D3F6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0E467A-39D3-4740-A036-93EC701F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044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BAE75B-0486-FB49-9474-EA4760DBF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6A078C-1C7B-514E-9783-CEA1EF656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CDC6E5-5A59-1747-A708-87DB1C935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6E246A-A54C-404B-A987-D1D44198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55FF1F-026C-5E40-9B26-7D9994F9D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714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78B223-3F56-E542-99AB-612376151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E9955B5-C6DA-F542-B93F-1BD8178E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C002A0-8491-EA43-A04A-EFD698FE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F05DFF-E94C-4646-8CC6-80679BF96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27702F-C5A1-7D48-8ADD-DABCBBA3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68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B81FB4-D4EB-474D-8554-8A7F356DF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E7A0E7-FF34-DF45-A149-DE04C3C99B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C5B9DCF-A630-B94E-902B-3709EEE6E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C5BF7A0-184D-3643-8879-70FD29161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F9630B7-CE47-7A45-9849-8A68B0A4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6D23338-3FFE-104F-AE80-3BB8A73FC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63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CEFEF4-DF4E-6943-B22B-D6B979093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A8C5B96-EEA2-B446-A90C-41D68EEC0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CE5E96A-D409-D043-9693-E5D02B516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75E367D-6C13-2B4E-9AD7-92A29B867C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88D02FF-BB39-8744-82C4-A3562FE0C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8439EAD-C0E3-FE4A-952B-F8593ADAA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A98BF26-7972-EF44-9AB7-F782B3BC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0310773-6F20-1846-BFEB-92B01EF8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658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82A7DE-E437-384D-B5FF-BDF6BC31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627A25D-6B1E-7B40-A723-3C012B82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2E011FF-E994-3B4A-A58A-543ABE2E1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8246002-2310-084C-A65A-F6590383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414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B328F6B-F168-0C4A-8762-E60D6625D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C6CB442-FFF9-7343-B62E-DC3D3E0F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16436A-F201-F049-8DE7-3815D8CD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408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2FF750-8F63-8D4A-A690-17DDE0D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D7A24B-A6F7-8F48-B9FC-4298ECFDA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B4E028E-4B8A-9E48-A748-12D7D1B32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FB8FEC1-2F37-3D41-8321-3A0256468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34AB9C-C146-CB45-A257-BB38007B9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76FA845-03ED-8E41-A655-A68D0AE3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765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635CDA-671F-0E4D-9A56-F8E91271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E038CFC-E560-C744-8E3A-84DE06158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3C175FE-F484-6348-B68D-AC32D4326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76F67F-9DF8-BA4B-B7BE-782E64C69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95B588-50D7-824D-981B-AE05A9365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B6CE5D6-83C8-854A-BCDF-F6DC7072E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571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D1CC410-2C9F-604D-8466-ACEF48E80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50DA99-14B0-A249-9B6F-0A44781B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FC4A54-D0B5-8144-BEE3-21235B819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F72DD-72E0-0E45-82D8-2F7390E5C752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3B4F1E2-9F1A-C545-966B-BAA59FD48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139FAA-0F64-464E-A85B-CEBB5CA3F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335E8-CBD1-C04E-8598-A9F81E07B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989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22030" y="1371600"/>
            <a:ext cx="10031688" cy="18288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>DEPARTMENT OF NUTRITION AND DIETETICS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42910" y="3331698"/>
            <a:ext cx="10025122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FOOD MICROBIOLOGY AND SANITATION</a:t>
            </a:r>
            <a:endParaRPr kumimoji="0" lang="en-IN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Condensed" pitchFamily="34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I </a:t>
            </a:r>
            <a:r>
              <a:rPr kumimoji="0" lang="en-I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M.Sc</a:t>
            </a: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 FOOD SERVICE MANAGEMENT AND DIETETICS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SUBJECT INCHARGE: </a:t>
            </a:r>
            <a:r>
              <a:rPr kumimoji="0" lang="en-I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Dr.S</a:t>
            </a:r>
            <a:r>
              <a:rPr lang="en-IN" sz="2700" b="1" dirty="0" smtClean="0">
                <a:latin typeface="Bahnschrift Condensed" pitchFamily="34" charset="0"/>
              </a:rPr>
              <a:t>.VISHNUPRIYA</a:t>
            </a: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Condense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D168FE5D-B3E9-3B42-8441-F902B3DB1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092" y="571480"/>
            <a:ext cx="9715568" cy="5605483"/>
          </a:xfrm>
        </p:spPr>
      </p:pic>
    </p:spTree>
    <p:extLst>
      <p:ext uri="{BB962C8B-B14F-4D97-AF65-F5344CB8AC3E}">
        <p14:creationId xmlns="" xmlns:p14="http://schemas.microsoft.com/office/powerpoint/2010/main" val="4099061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5573A984-4B89-B74A-AA02-DCA40A5E26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44" y="642918"/>
            <a:ext cx="9072626" cy="5534045"/>
          </a:xfrm>
        </p:spPr>
      </p:pic>
    </p:spTree>
    <p:extLst>
      <p:ext uri="{BB962C8B-B14F-4D97-AF65-F5344CB8AC3E}">
        <p14:creationId xmlns="" xmlns:p14="http://schemas.microsoft.com/office/powerpoint/2010/main" val="2894715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3CB70BD0-6A09-B340-A264-630DB786A6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778" y="714356"/>
            <a:ext cx="9787006" cy="5462607"/>
          </a:xfrm>
        </p:spPr>
      </p:pic>
    </p:spTree>
    <p:extLst>
      <p:ext uri="{BB962C8B-B14F-4D97-AF65-F5344CB8AC3E}">
        <p14:creationId xmlns="" xmlns:p14="http://schemas.microsoft.com/office/powerpoint/2010/main" val="3754969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F33AC741-DA65-B94E-AEC5-838A7FABF3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26" y="928670"/>
            <a:ext cx="10001320" cy="5248293"/>
          </a:xfrm>
        </p:spPr>
      </p:pic>
    </p:spTree>
    <p:extLst>
      <p:ext uri="{BB962C8B-B14F-4D97-AF65-F5344CB8AC3E}">
        <p14:creationId xmlns="" xmlns:p14="http://schemas.microsoft.com/office/powerpoint/2010/main" val="2446574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99DDA49B-8978-CC4E-9360-59D6662D07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45868946"/>
              </p:ext>
            </p:extLst>
          </p:nvPr>
        </p:nvGraphicFramePr>
        <p:xfrm>
          <a:off x="838200" y="1825625"/>
          <a:ext cx="105155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="" xmlns:a16="http://schemas.microsoft.com/office/drawing/2014/main" val="4173450560"/>
                    </a:ext>
                  </a:extLst>
                </a:gridCol>
                <a:gridCol w="3505199">
                  <a:extLst>
                    <a:ext uri="{9D8B030D-6E8A-4147-A177-3AD203B41FA5}">
                      <a16:colId xmlns="" xmlns:a16="http://schemas.microsoft.com/office/drawing/2014/main" val="1951030664"/>
                    </a:ext>
                  </a:extLst>
                </a:gridCol>
                <a:gridCol w="3505199">
                  <a:extLst>
                    <a:ext uri="{9D8B030D-6E8A-4147-A177-3AD203B41FA5}">
                      <a16:colId xmlns="" xmlns:a16="http://schemas.microsoft.com/office/drawing/2014/main" val="1126311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119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8763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8138222"/>
                  </a:ext>
                </a:extLst>
              </a:tr>
            </a:tbl>
          </a:graphicData>
        </a:graphic>
      </p:graphicFrame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CAC81F8B-FD68-404A-9B1D-9B43B45B7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71480"/>
            <a:ext cx="10647466" cy="51387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8689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1E321443-53F9-6444-8727-28FC4DF1B7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092" y="1000108"/>
            <a:ext cx="9644130" cy="5176855"/>
          </a:xfrm>
        </p:spPr>
      </p:pic>
    </p:spTree>
    <p:extLst>
      <p:ext uri="{BB962C8B-B14F-4D97-AF65-F5344CB8AC3E}">
        <p14:creationId xmlns="" xmlns:p14="http://schemas.microsoft.com/office/powerpoint/2010/main" val="150258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1B1C34BD-7579-B24E-8E23-645529CA0E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26" y="857232"/>
            <a:ext cx="10715700" cy="5319731"/>
          </a:xfrm>
        </p:spPr>
      </p:pic>
    </p:spTree>
    <p:extLst>
      <p:ext uri="{BB962C8B-B14F-4D97-AF65-F5344CB8AC3E}">
        <p14:creationId xmlns="" xmlns:p14="http://schemas.microsoft.com/office/powerpoint/2010/main" val="61884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5D398DF1-688B-C743-97FA-106D5A5B0F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16" y="785794"/>
            <a:ext cx="10215634" cy="5391169"/>
          </a:xfrm>
        </p:spPr>
      </p:pic>
    </p:spTree>
    <p:extLst>
      <p:ext uri="{BB962C8B-B14F-4D97-AF65-F5344CB8AC3E}">
        <p14:creationId xmlns="" xmlns:p14="http://schemas.microsoft.com/office/powerpoint/2010/main" val="159999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4A9D22D6-DEE5-8048-BEE9-09DE2165DB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26" y="428604"/>
            <a:ext cx="10358510" cy="5748359"/>
          </a:xfrm>
        </p:spPr>
      </p:pic>
    </p:spTree>
    <p:extLst>
      <p:ext uri="{BB962C8B-B14F-4D97-AF65-F5344CB8AC3E}">
        <p14:creationId xmlns="" xmlns:p14="http://schemas.microsoft.com/office/powerpoint/2010/main" val="51312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50F7D7A6-8652-C84D-A4B4-B7971BDC47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092" y="285728"/>
            <a:ext cx="9929882" cy="5891235"/>
          </a:xfrm>
        </p:spPr>
      </p:pic>
    </p:spTree>
    <p:extLst>
      <p:ext uri="{BB962C8B-B14F-4D97-AF65-F5344CB8AC3E}">
        <p14:creationId xmlns="" xmlns:p14="http://schemas.microsoft.com/office/powerpoint/2010/main" val="33427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606BC2F4-2AD8-D34C-9F16-6E81B12C5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092" y="571480"/>
            <a:ext cx="9858444" cy="5605483"/>
          </a:xfrm>
        </p:spPr>
      </p:pic>
    </p:spTree>
    <p:extLst>
      <p:ext uri="{BB962C8B-B14F-4D97-AF65-F5344CB8AC3E}">
        <p14:creationId xmlns="" xmlns:p14="http://schemas.microsoft.com/office/powerpoint/2010/main" val="9741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A3721176-184D-8240-98F7-67FE692A71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092" y="642918"/>
            <a:ext cx="9787006" cy="5534045"/>
          </a:xfrm>
        </p:spPr>
      </p:pic>
    </p:spTree>
    <p:extLst>
      <p:ext uri="{BB962C8B-B14F-4D97-AF65-F5344CB8AC3E}">
        <p14:creationId xmlns="" xmlns:p14="http://schemas.microsoft.com/office/powerpoint/2010/main" val="265218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115ADA46-82CD-BE49-817A-021ADFFC39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19" y="500042"/>
            <a:ext cx="10602017" cy="5676921"/>
          </a:xfrm>
        </p:spPr>
      </p:pic>
    </p:spTree>
    <p:extLst>
      <p:ext uri="{BB962C8B-B14F-4D97-AF65-F5344CB8AC3E}">
        <p14:creationId xmlns="" xmlns:p14="http://schemas.microsoft.com/office/powerpoint/2010/main" val="86758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FDF3064A-8F80-BF47-906C-B624D8F6C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092" y="571480"/>
            <a:ext cx="9358378" cy="5500726"/>
          </a:xfrm>
        </p:spPr>
      </p:pic>
    </p:spTree>
    <p:extLst>
      <p:ext uri="{BB962C8B-B14F-4D97-AF65-F5344CB8AC3E}">
        <p14:creationId xmlns="" xmlns:p14="http://schemas.microsoft.com/office/powerpoint/2010/main" val="3104901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Custom</PresentationFormat>
  <Paragraphs>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parkavimanju99@gmail.com</dc:creator>
  <cp:lastModifiedBy>ELCOT</cp:lastModifiedBy>
  <cp:revision>3</cp:revision>
  <dcterms:created xsi:type="dcterms:W3CDTF">2020-06-26T02:30:31Z</dcterms:created>
  <dcterms:modified xsi:type="dcterms:W3CDTF">2020-06-27T11:53:16Z</dcterms:modified>
</cp:coreProperties>
</file>