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46677D-4A77-0E49-B153-3A4A420D2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2B0824C-7409-D045-9121-1B3961567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832B1A-54E0-394F-8997-9A0172F3A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845C8D-2CC1-1046-A0B0-CF89C71B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ECC21D-9C5D-1544-A4EE-896DA7A9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79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D002A-CF5E-D64D-9B54-9F5DF1094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D8F0F0-2A16-2749-A057-775A43FF5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D4B442-DA90-4D4F-8FC5-C820B413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99B9FD-BAB8-F248-AA74-7F081034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91A8E0-C553-D848-BBA0-8E433DB7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696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E3B061-51E3-D745-BA25-040594CD2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49F7FB9-77F9-FE46-9868-702248041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ED856B-9D60-3248-9ED6-3C6886DF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76E36D-6CDB-3A48-8FB0-4CB268B4E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AACFE2-9172-C240-A4D5-FBFB06B2D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651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C26A8-7543-0946-A0FC-482FD6C6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14403D-7E4E-0649-B670-62A30CC36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AA39F9-EB75-CA44-A98C-E4119E4B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530196-3CD3-C046-80FF-86C1FB19D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0CB4A-9479-C741-B8B8-D9F09B09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89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FEDEB6-206A-0E42-A2E9-11231C564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4D8B9D-2751-1C45-A0E9-1A256C4D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1461B1-D5DF-4948-A658-C6323383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7346BE-617A-9542-A00E-B920758C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96A14F-F254-3F47-8E53-60408CED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22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7761C-0B7C-7946-BD0B-196E1C76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2BF23E-D121-694C-8D09-6A5AB0B52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E5A4C9-AFD9-1C4B-8EAA-42757B216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2B4824-7A1B-D84D-8299-4D1ACEA09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8EDB7B-A329-B44B-9754-24017932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9AE436-C977-9946-AD3B-7CFC0723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48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E89F4-D7B9-EB43-BAFE-67ED0F5F1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0FDE18-4106-314B-A147-3673DB2C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8057BF-907A-D549-AA2D-8805A2532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E58BFC1-8C2E-7645-8E5E-7E24032A3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5FB58BD-4C07-4A4F-B529-6DB61EE49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27424C-7444-C249-9DC2-2F56A7F5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E681EFC-99F9-7B49-8A6D-AF62D1FD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DE6550-59E3-704E-B64B-BEFF45D9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220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658B2-9231-D145-95B1-1AF64141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8A7F2C0-5445-5B4C-A970-97C2273B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52B84B1-2A38-A240-97D6-7DA976C6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2CB9098-6C31-1C4B-AE12-1D4809F0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55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D1DB2E0-BB49-904E-8FD3-89CB97ED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6E5F318-4F80-D84F-A685-6E04D4CFE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32DFC8-7F8A-A14B-805B-16B7DD8D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96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56386-2B56-6941-95FF-D3B45787F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390100-8CB2-2643-BE9D-030E6ED23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33CC0C8-AEFE-8844-9974-08A807DE8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5D905D-C3B8-C043-8A9D-686DA855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531096-10CF-2F4B-A0B3-7F98C10C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6D08AB-7511-1D45-8EFF-C0145B513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87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B3A070-6238-F741-A5EA-7C031EB5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1510EBA-A9DC-6643-860D-E572430E1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4F4488-05FE-AA48-B36E-5473554D8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68CFD8-4864-424A-8382-004B26C2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EDD2E4-170C-BE45-8CFC-B5465851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8A17C6-467D-5A4F-8626-6A015B07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1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68D7F4D-930F-B04A-B1CD-6919C3A7C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FBB995-1C04-9A49-8637-86F717217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342659-A1EF-E645-B335-8808DC1A8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2D5-EE46-B74A-BADE-9B26F4D2D88E}" type="datetimeFigureOut">
              <a:rPr lang="en-US"/>
              <a:pPr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F4D404-E0B8-944B-BF08-BAD2985FE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672F3E-5099-9F4D-9573-2B21F8CFC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63A8-9605-9D47-B3AA-C098648F8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9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2030" y="1371600"/>
            <a:ext cx="10031688" cy="18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DEPARTMENT OF NUTRITION AND DIETETICS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42910" y="3331698"/>
            <a:ext cx="10025122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FOOD MICROBIOLOGY AND SANITATION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I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M.Sc</a:t>
            </a: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 FOOD SERVICE MANAGEMENT AND DIETETICS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SUBJECT INCHARGE: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Condensed" pitchFamily="34" charset="0"/>
              </a:rPr>
              <a:t>Dr.S</a:t>
            </a:r>
            <a:r>
              <a:rPr lang="en-IN" sz="2700" b="1" dirty="0" smtClean="0">
                <a:latin typeface="Bahnschrift Condensed" pitchFamily="34" charset="0"/>
              </a:rPr>
              <a:t>.VISHNUPRIYA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17B5B0E-C462-5A4C-8DF6-BADF8B44A7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3968" y="714356"/>
            <a:ext cx="9358378" cy="5462607"/>
          </a:xfrm>
        </p:spPr>
      </p:pic>
    </p:spTree>
    <p:extLst>
      <p:ext uri="{BB962C8B-B14F-4D97-AF65-F5344CB8AC3E}">
        <p14:creationId xmlns:p14="http://schemas.microsoft.com/office/powerpoint/2010/main" xmlns="" val="95957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30A2D3B-8F5E-7345-9A05-AA0837711C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340" y="500042"/>
            <a:ext cx="9929882" cy="5676921"/>
          </a:xfrm>
        </p:spPr>
      </p:pic>
    </p:spTree>
    <p:extLst>
      <p:ext uri="{BB962C8B-B14F-4D97-AF65-F5344CB8AC3E}">
        <p14:creationId xmlns:p14="http://schemas.microsoft.com/office/powerpoint/2010/main" xmlns="" val="338612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2577D5C-B239-B447-ADE6-39F94B609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5340" y="571480"/>
            <a:ext cx="10429948" cy="5605483"/>
          </a:xfrm>
        </p:spPr>
      </p:pic>
    </p:spTree>
    <p:extLst>
      <p:ext uri="{BB962C8B-B14F-4D97-AF65-F5344CB8AC3E}">
        <p14:creationId xmlns:p14="http://schemas.microsoft.com/office/powerpoint/2010/main" xmlns="" val="564793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481CE76-6AA2-1347-8AAD-5A64E5868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3902" y="285728"/>
            <a:ext cx="10572824" cy="5891235"/>
          </a:xfrm>
        </p:spPr>
      </p:pic>
    </p:spTree>
    <p:extLst>
      <p:ext uri="{BB962C8B-B14F-4D97-AF65-F5344CB8AC3E}">
        <p14:creationId xmlns:p14="http://schemas.microsoft.com/office/powerpoint/2010/main" xmlns="" val="231545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932577A-B547-264D-8D05-7BDAE991CF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7526" y="3358357"/>
            <a:ext cx="6076949" cy="1285875"/>
          </a:xfrm>
        </p:spPr>
      </p:pic>
    </p:spTree>
    <p:extLst>
      <p:ext uri="{BB962C8B-B14F-4D97-AF65-F5344CB8AC3E}">
        <p14:creationId xmlns:p14="http://schemas.microsoft.com/office/powerpoint/2010/main" xmlns="" val="330924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25F81F9-08EF-F24A-9889-1B14DD87D9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149" y="857233"/>
            <a:ext cx="10358510" cy="5319731"/>
          </a:xfrm>
        </p:spPr>
      </p:pic>
    </p:spTree>
    <p:extLst>
      <p:ext uri="{BB962C8B-B14F-4D97-AF65-F5344CB8AC3E}">
        <p14:creationId xmlns:p14="http://schemas.microsoft.com/office/powerpoint/2010/main" xmlns="" val="196397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22DD0C0-81F1-5B41-88DC-9C32824B4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38" y="571481"/>
            <a:ext cx="10644261" cy="5605483"/>
          </a:xfrm>
        </p:spPr>
      </p:pic>
    </p:spTree>
    <p:extLst>
      <p:ext uri="{BB962C8B-B14F-4D97-AF65-F5344CB8AC3E}">
        <p14:creationId xmlns:p14="http://schemas.microsoft.com/office/powerpoint/2010/main" xmlns="" val="87921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21D5257-39E7-F544-B415-F5E6DC79A9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9654" y="642918"/>
            <a:ext cx="9644130" cy="5534045"/>
          </a:xfrm>
        </p:spPr>
      </p:pic>
    </p:spTree>
    <p:extLst>
      <p:ext uri="{BB962C8B-B14F-4D97-AF65-F5344CB8AC3E}">
        <p14:creationId xmlns:p14="http://schemas.microsoft.com/office/powerpoint/2010/main" xmlns="" val="78425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D1D42B6-343C-1B46-96B7-6189B68A78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8217" y="785794"/>
            <a:ext cx="9001188" cy="5391169"/>
          </a:xfrm>
        </p:spPr>
      </p:pic>
    </p:spTree>
    <p:extLst>
      <p:ext uri="{BB962C8B-B14F-4D97-AF65-F5344CB8AC3E}">
        <p14:creationId xmlns:p14="http://schemas.microsoft.com/office/powerpoint/2010/main" xmlns="" val="175725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122395F-B6B3-8E4F-B82B-603866503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95406" y="571481"/>
            <a:ext cx="9429817" cy="5605483"/>
          </a:xfrm>
        </p:spPr>
      </p:pic>
    </p:spTree>
    <p:extLst>
      <p:ext uri="{BB962C8B-B14F-4D97-AF65-F5344CB8AC3E}">
        <p14:creationId xmlns:p14="http://schemas.microsoft.com/office/powerpoint/2010/main" xmlns="" val="59620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F209251-F221-B646-A2F3-45B0A5D38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9720" y="642918"/>
            <a:ext cx="8643997" cy="5534045"/>
          </a:xfrm>
        </p:spPr>
      </p:pic>
    </p:spTree>
    <p:extLst>
      <p:ext uri="{BB962C8B-B14F-4D97-AF65-F5344CB8AC3E}">
        <p14:creationId xmlns:p14="http://schemas.microsoft.com/office/powerpoint/2010/main" xmlns="" val="80653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C8E1BFFA-BACD-684E-A2A3-17C6E39FF9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1092" y="571480"/>
            <a:ext cx="9572692" cy="5605483"/>
          </a:xfrm>
        </p:spPr>
      </p:pic>
    </p:spTree>
    <p:extLst>
      <p:ext uri="{BB962C8B-B14F-4D97-AF65-F5344CB8AC3E}">
        <p14:creationId xmlns:p14="http://schemas.microsoft.com/office/powerpoint/2010/main" xmlns="" val="72165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Custom</PresentationFormat>
  <Paragraphs>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MICROBIOLOGY AND SANITATION   FERMENTATION</dc:title>
  <dc:creator>parkavimanju99@gmail.com</dc:creator>
  <cp:lastModifiedBy>ELCOT</cp:lastModifiedBy>
  <cp:revision>3</cp:revision>
  <dcterms:created xsi:type="dcterms:W3CDTF">2020-06-26T04:50:58Z</dcterms:created>
  <dcterms:modified xsi:type="dcterms:W3CDTF">2020-06-27T11:56:00Z</dcterms:modified>
</cp:coreProperties>
</file>