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71" r:id="rId3"/>
    <p:sldId id="257" r:id="rId4"/>
    <p:sldId id="258" r:id="rId5"/>
    <p:sldId id="259" r:id="rId6"/>
    <p:sldId id="260" r:id="rId7"/>
    <p:sldId id="261" r:id="rId8"/>
    <p:sldId id="269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876" y="-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ADFF123-E212-4148-A187-CB93C16A4C1F}" type="datetimeFigureOut">
              <a:rPr lang="en-US" smtClean="0"/>
              <a:pPr/>
              <a:t>6/27/2020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BA21B5F-6D43-0746-8F38-149597AA40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DFF123-E212-4148-A187-CB93C16A4C1F}" type="datetimeFigureOut">
              <a:rPr lang="en-US" smtClean="0"/>
              <a:pPr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A21B5F-6D43-0746-8F38-149597AA40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DFF123-E212-4148-A187-CB93C16A4C1F}" type="datetimeFigureOut">
              <a:rPr lang="en-US" smtClean="0"/>
              <a:pPr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A21B5F-6D43-0746-8F38-149597AA40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DFF123-E212-4148-A187-CB93C16A4C1F}" type="datetimeFigureOut">
              <a:rPr lang="en-US" smtClean="0"/>
              <a:pPr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A21B5F-6D43-0746-8F38-149597AA40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DFF123-E212-4148-A187-CB93C16A4C1F}" type="datetimeFigureOut">
              <a:rPr lang="en-US" smtClean="0"/>
              <a:pPr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A21B5F-6D43-0746-8F38-149597AA40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DFF123-E212-4148-A187-CB93C16A4C1F}" type="datetimeFigureOut">
              <a:rPr lang="en-US" smtClean="0"/>
              <a:pPr/>
              <a:t>6/27/2020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A21B5F-6D43-0746-8F38-149597AA40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DFF123-E212-4148-A187-CB93C16A4C1F}" type="datetimeFigureOut">
              <a:rPr lang="en-US" smtClean="0"/>
              <a:pPr/>
              <a:t>6/27/2020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A21B5F-6D43-0746-8F38-149597AA40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DFF123-E212-4148-A187-CB93C16A4C1F}" type="datetimeFigureOut">
              <a:rPr lang="en-US" smtClean="0"/>
              <a:pPr/>
              <a:t>6/27/2020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A21B5F-6D43-0746-8F38-149597AA40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DFF123-E212-4148-A187-CB93C16A4C1F}" type="datetimeFigureOut">
              <a:rPr lang="en-US" smtClean="0"/>
              <a:pPr/>
              <a:t>6/27/2020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A21B5F-6D43-0746-8F38-149597AA40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BADFF123-E212-4148-A187-CB93C16A4C1F}" type="datetimeFigureOut">
              <a:rPr lang="en-US" smtClean="0"/>
              <a:pPr/>
              <a:t>6/27/2020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A21B5F-6D43-0746-8F38-149597AA40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ADFF123-E212-4148-A187-CB93C16A4C1F}" type="datetimeFigureOut">
              <a:rPr lang="en-US" smtClean="0"/>
              <a:pPr/>
              <a:t>6/27/2020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BA21B5F-6D43-0746-8F38-149597AA40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ADFF123-E212-4148-A187-CB93C16A4C1F}" type="datetimeFigureOut">
              <a:rPr lang="en-US" smtClean="0"/>
              <a:pPr/>
              <a:t>6/27/2020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BA21B5F-6D43-0746-8F38-149597AA40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22030" y="1371600"/>
            <a:ext cx="10031688" cy="18288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DEPARTMENT OF NUTRITION AND DIETETICS</a:t>
            </a:r>
            <a:endParaRPr kumimoji="0" lang="en-US" sz="4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642910" y="3331698"/>
            <a:ext cx="10025122" cy="1752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IN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FUNCTIONAL FOODS AND NUTRACEUTICALS</a:t>
            </a: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IN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 </a:t>
            </a:r>
            <a:r>
              <a:rPr kumimoji="0" lang="en-IN" sz="27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M.Sc</a:t>
            </a:r>
            <a:r>
              <a:rPr kumimoji="0" lang="en-IN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FOOD SERVICE MANAGEMENT AND DIETETICS</a:t>
            </a: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IN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SUBJECT INCHARGE: </a:t>
            </a:r>
            <a:r>
              <a:rPr lang="en-IN" sz="2700" b="1" dirty="0" smtClean="0"/>
              <a:t>V.ANITHA</a:t>
            </a:r>
            <a:endParaRPr kumimoji="0" lang="en-US" sz="2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61C22EAC-4570-464F-8BB8-A047092631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5345" y="719666"/>
            <a:ext cx="6041309" cy="541866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21196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F8667C96-4A18-B049-B055-064DDB0BAC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0816" y="719666"/>
            <a:ext cx="6450367" cy="541866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9654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12E6505-AA98-A944-9920-9A772C0D7D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9893" y="34290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/>
              <a:t>FUNCTIONAL FOOD AND NEUTRACEUTICALS</a:t>
            </a:r>
            <a:br>
              <a:rPr lang="en-GB"/>
            </a:br>
            <a:r>
              <a:rPr lang="en-GB"/>
              <a:t/>
            </a:r>
            <a:br>
              <a:rPr lang="en-GB"/>
            </a:br>
            <a:r>
              <a:rPr lang="en-GB"/>
              <a:t/>
            </a:r>
            <a:br>
              <a:rPr lang="en-GB"/>
            </a:br>
            <a:r>
              <a:rPr lang="en-GB"/>
              <a:t>ROLE OF FUNCTIONAL FOOD</a:t>
            </a:r>
            <a:br>
              <a:rPr lang="en-GB"/>
            </a:b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05792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>
            <a:extLst>
              <a:ext uri="{FF2B5EF4-FFF2-40B4-BE49-F238E27FC236}">
                <a16:creationId xmlns="" xmlns:a16="http://schemas.microsoft.com/office/drawing/2014/main" id="{9ABCFC5F-4035-D447-A6B0-2248ABADC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841" y="1481138"/>
            <a:ext cx="6028317" cy="4525962"/>
          </a:xfrm>
        </p:spPr>
      </p:pic>
    </p:spTree>
    <p:extLst>
      <p:ext uri="{BB962C8B-B14F-4D97-AF65-F5344CB8AC3E}">
        <p14:creationId xmlns="" xmlns:p14="http://schemas.microsoft.com/office/powerpoint/2010/main" val="3787390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>
            <a:extLst>
              <a:ext uri="{FF2B5EF4-FFF2-40B4-BE49-F238E27FC236}">
                <a16:creationId xmlns="" xmlns:a16="http://schemas.microsoft.com/office/drawing/2014/main" id="{2020B554-438A-6C4F-A3A4-A8C901306D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7525" y="1147762"/>
            <a:ext cx="6076950" cy="45624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15265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59C71382-CC7C-EA4E-BC91-0DFE7FCED2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7525" y="1147762"/>
            <a:ext cx="6076950" cy="45624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80811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16ADF614-2D39-C24E-B83D-42D94E23BD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7525" y="1147762"/>
            <a:ext cx="6076950" cy="45624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08259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DF4A3BBB-8369-CC43-A01E-84F5AA714D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8900" y="976312"/>
            <a:ext cx="6934200" cy="49053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76882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3339460A-BEB1-3A46-81A3-DFBCF7CBB7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8335" y="719666"/>
            <a:ext cx="5755330" cy="541866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51423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>
            <a:extLst>
              <a:ext uri="{FF2B5EF4-FFF2-40B4-BE49-F238E27FC236}">
                <a16:creationId xmlns="" xmlns:a16="http://schemas.microsoft.com/office/drawing/2014/main" id="{8D4E92F2-FBDA-F847-8FDA-C3FDCE4AA8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3328" y="719666"/>
            <a:ext cx="5345343" cy="541866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265372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</TotalTime>
  <Words>24</Words>
  <Application>Microsoft Office PowerPoint</Application>
  <PresentationFormat>Custom</PresentationFormat>
  <Paragraphs>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Slide 1</vt:lpstr>
      <vt:lpstr>FUNCTIONAL FOOD AND NEUTRACEUTICALS   ROLE OF FUNCTIONAL FOOD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FUNCTIONAL FOOD AND NEUTRACEUTICALS   ROLE OF FUNCTIONAL FOOD</dc:title>
  <dc:creator>parkavimanju99@gmail.com</dc:creator>
  <cp:lastModifiedBy>ELCOT</cp:lastModifiedBy>
  <cp:revision>5</cp:revision>
  <dcterms:created xsi:type="dcterms:W3CDTF">2020-06-25T18:00:19Z</dcterms:created>
  <dcterms:modified xsi:type="dcterms:W3CDTF">2020-06-27T17:40:18Z</dcterms:modified>
</cp:coreProperties>
</file>