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7251E-E9A4-504A-9AFE-4F556186A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986D6E-F63F-E649-9673-75B834F4F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883129-E8CB-8046-A809-13E7593D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75FDCB-1B54-424C-AC68-0BF82EF1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117106-67B3-1340-B43C-A862FA46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79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85536-BA20-9442-86C6-DE9EABEB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824362-BD5C-2F4A-998A-05D2CB49D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795A7-45C4-9A46-AA1A-D7E33170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8130D-2C12-4943-AD06-CE45F192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9064E4-8C0C-314E-A164-277233DA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95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CB57342-D98E-5941-A362-FDB53CF6C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A03C43-D250-2F48-A989-054B13057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466209-E26E-F04E-898B-D9FA4DFE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1073C0-A058-E848-BF86-BD3078EC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2BB80D-1C11-FC47-AFFB-7BACB6A8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60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C0C6D-5F40-D642-ABFE-88E393AC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A824B6-F02E-9740-B3E3-BDD5DEAE0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0C3AFB-6787-A745-B11C-30B8599E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209B73-96E1-1F40-96A4-5F6CBA16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4489-9901-6A45-A970-CA6006E1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41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D8FF2-D5FC-E84A-BD5B-4A2D72BF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606C0D-66D3-FB4C-8548-3F7347D7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0D303-861F-E448-A805-70A0F2FA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994647-24FC-6C43-A4FB-B6C14353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91428A-71E4-164E-902F-7EC9E43E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2465D-A327-6246-BBDE-382A5B03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7A67D-1E91-EE49-9B45-D1F1B15F8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E5D236-5745-304D-8F90-33461450F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CE57F2-DB9F-EC49-B6D0-A2D29FA4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551E3-0BDE-A74E-83C4-095A3B6E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EAA066-92E7-5242-BB02-5E728B3A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10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7DD5E-5D49-6449-BC03-579245E4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2B58E3-1A0B-5449-B406-CD3619D6F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6893A7-959B-9F46-973E-ECC62C8AA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4CA328-9558-A343-8A80-20C689DDE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6FBB47-54E6-2C43-921B-AD70B87A2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1417DD5-7B14-C545-B035-AFD2282D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1A3CA4-3412-5C45-ACBC-3B55AC54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1591DF-7289-B147-BD42-82E033A1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7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45E1B-E4A4-5E41-9001-19EE8C8C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1B2819-B493-824E-99C9-318B5484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EEFCF6-770B-4841-9F56-DEA717FD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595AD6-6BA1-DA48-8C98-0DFD3880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15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B52878-58BB-5E4A-872D-275DE8FA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1DA9CB-91F1-654E-9EB2-2ECD4438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A33A51-3F23-ED44-A652-15C365BB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3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B5B03-AF2B-D348-8EFD-8EB402CA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D63E74-6548-1442-A100-ABE572741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F643D4-8526-AA48-9C1E-3029EA15F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F093CB-4713-8D4D-B1CA-DA54889F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78DD58-060C-7045-B349-BD8112F0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0444A9-D87D-0247-9D83-372366E4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56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4B8FF-261F-C145-9513-2B279DA7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49F26D0-43C1-1541-B6A8-AA926E3B9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C2BB34-8B64-3E41-B696-EF0D426CA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F6EA2F-4361-2D47-AEC4-9D7D3677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71ADBB-96A6-3842-B14F-7DA29A44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A41F35-26CE-8C4C-8D75-B57DAF25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13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6CD5AF-5638-A041-B4B8-8ECEE5BE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0EEAF8-7DA3-DD4E-AE6D-B0240AF4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32F91E-50AA-4C4D-BCC7-AAC7CD994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8FA3-3073-7A44-9149-E816E786EC1D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2F88C-C6F6-E843-A6C9-BAFAC9D4E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9085CC-F507-4148-977B-1B3C63A38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EE90-1713-B248-A32F-C8574B25D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46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030" y="1371600"/>
            <a:ext cx="10031688" cy="1828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DEPARTMENT OF NUTRITION AND DIETETICS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42910" y="3331698"/>
            <a:ext cx="1002512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 FOODS AND NUTRACEUTICALS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en-I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M.Sc</a:t>
            </a: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FOOD SERVICE MANAGEMENT AND DIETETICS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 INCHARGE: </a:t>
            </a: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V.ANITHA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2A35889-BE66-CE48-99A8-C9A3F8049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16" y="285728"/>
            <a:ext cx="9572692" cy="5891235"/>
          </a:xfrm>
        </p:spPr>
      </p:pic>
    </p:spTree>
    <p:extLst>
      <p:ext uri="{BB962C8B-B14F-4D97-AF65-F5344CB8AC3E}">
        <p14:creationId xmlns:p14="http://schemas.microsoft.com/office/powerpoint/2010/main" xmlns="" val="187259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8AE1A0C-B0F8-1E48-864F-7ECBA9094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406" y="714356"/>
            <a:ext cx="9858444" cy="5929354"/>
          </a:xfrm>
        </p:spPr>
      </p:pic>
    </p:spTree>
    <p:extLst>
      <p:ext uri="{BB962C8B-B14F-4D97-AF65-F5344CB8AC3E}">
        <p14:creationId xmlns:p14="http://schemas.microsoft.com/office/powerpoint/2010/main" xmlns="" val="401109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1F6936D-6920-0346-ABDD-A39603826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654" y="714356"/>
            <a:ext cx="10287072" cy="5786478"/>
          </a:xfrm>
        </p:spPr>
      </p:pic>
    </p:spTree>
    <p:extLst>
      <p:ext uri="{BB962C8B-B14F-4D97-AF65-F5344CB8AC3E}">
        <p14:creationId xmlns:p14="http://schemas.microsoft.com/office/powerpoint/2010/main" xmlns="" val="320471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CACED36-BE9B-C942-8149-75FB1F285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36" y="428604"/>
            <a:ext cx="11144328" cy="6000792"/>
          </a:xfrm>
        </p:spPr>
      </p:pic>
    </p:spTree>
    <p:extLst>
      <p:ext uri="{BB962C8B-B14F-4D97-AF65-F5344CB8AC3E}">
        <p14:creationId xmlns:p14="http://schemas.microsoft.com/office/powerpoint/2010/main" xmlns="" val="78047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C8912FCA-49FE-674F-8A4F-32CECF5CE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654" y="857232"/>
            <a:ext cx="9787006" cy="5500726"/>
          </a:xfrm>
        </p:spPr>
      </p:pic>
    </p:spTree>
    <p:extLst>
      <p:ext uri="{BB962C8B-B14F-4D97-AF65-F5344CB8AC3E}">
        <p14:creationId xmlns:p14="http://schemas.microsoft.com/office/powerpoint/2010/main" xmlns="" val="53529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D3393FA-C157-024E-9677-DDE64794B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406" y="928670"/>
            <a:ext cx="9358378" cy="5572164"/>
          </a:xfrm>
        </p:spPr>
      </p:pic>
    </p:spTree>
    <p:extLst>
      <p:ext uri="{BB962C8B-B14F-4D97-AF65-F5344CB8AC3E}">
        <p14:creationId xmlns:p14="http://schemas.microsoft.com/office/powerpoint/2010/main" xmlns="" val="268695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027DA4-A74B-1E48-8AE4-8D07B4772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0174"/>
            <a:ext cx="9144000" cy="257176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FUNCTIONAL FOODS AND NEUTRACEUTICALS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CARBOHYDRATE AND AMINOACID BASED DERIVATIVES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01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7038A68-2BB7-134C-9355-96E8DAC2C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50" y="428604"/>
            <a:ext cx="10215634" cy="60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69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6DA617F-0803-A24C-BD3E-FB6C436AC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12" y="500042"/>
            <a:ext cx="10429948" cy="5676921"/>
          </a:xfrm>
        </p:spPr>
      </p:pic>
    </p:spTree>
    <p:extLst>
      <p:ext uri="{BB962C8B-B14F-4D97-AF65-F5344CB8AC3E}">
        <p14:creationId xmlns:p14="http://schemas.microsoft.com/office/powerpoint/2010/main" xmlns="" val="310071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4B55DC6-6C86-B245-9A34-67EE20ECD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530" y="571480"/>
            <a:ext cx="9501254" cy="5605483"/>
          </a:xfrm>
        </p:spPr>
      </p:pic>
    </p:spTree>
    <p:extLst>
      <p:ext uri="{BB962C8B-B14F-4D97-AF65-F5344CB8AC3E}">
        <p14:creationId xmlns:p14="http://schemas.microsoft.com/office/powerpoint/2010/main" xmlns="" val="168017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B6C23A7-9DCE-BD48-9AC7-6E076207C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340" y="428604"/>
            <a:ext cx="10144196" cy="5748359"/>
          </a:xfrm>
        </p:spPr>
      </p:pic>
    </p:spTree>
    <p:extLst>
      <p:ext uri="{BB962C8B-B14F-4D97-AF65-F5344CB8AC3E}">
        <p14:creationId xmlns:p14="http://schemas.microsoft.com/office/powerpoint/2010/main" xmlns="" val="224594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D0DD895-A7CC-7541-83FE-4CB314BB6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406" y="642918"/>
            <a:ext cx="9572692" cy="5534045"/>
          </a:xfrm>
        </p:spPr>
      </p:pic>
    </p:spTree>
    <p:extLst>
      <p:ext uri="{BB962C8B-B14F-4D97-AF65-F5344CB8AC3E}">
        <p14:creationId xmlns:p14="http://schemas.microsoft.com/office/powerpoint/2010/main" xmlns="" val="269577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71DA1BF-D804-4C4B-A06D-C74B17B43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654" y="500042"/>
            <a:ext cx="9787006" cy="5676921"/>
          </a:xfrm>
        </p:spPr>
      </p:pic>
    </p:spTree>
    <p:extLst>
      <p:ext uri="{BB962C8B-B14F-4D97-AF65-F5344CB8AC3E}">
        <p14:creationId xmlns:p14="http://schemas.microsoft.com/office/powerpoint/2010/main" xmlns="" val="344462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125DD97-0A86-0C46-A64D-249BD17A5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88" y="357166"/>
            <a:ext cx="10501386" cy="5819797"/>
          </a:xfrm>
        </p:spPr>
      </p:pic>
    </p:spTree>
    <p:extLst>
      <p:ext uri="{BB962C8B-B14F-4D97-AF65-F5344CB8AC3E}">
        <p14:creationId xmlns:p14="http://schemas.microsoft.com/office/powerpoint/2010/main" xmlns="" val="79240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</Words>
  <Application>Microsoft Office PowerPoint</Application>
  <PresentationFormat>Custom</PresentationFormat>
  <Paragraphs>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parkavimanju99@gmail.com</dc:creator>
  <cp:lastModifiedBy>ELCOT</cp:lastModifiedBy>
  <cp:revision>6</cp:revision>
  <dcterms:created xsi:type="dcterms:W3CDTF">2020-06-26T02:18:09Z</dcterms:created>
  <dcterms:modified xsi:type="dcterms:W3CDTF">2020-06-27T17:42:00Z</dcterms:modified>
</cp:coreProperties>
</file>