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13902-83B6-AB44-9959-56F4F8A141B2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DAB22-5903-E84F-AA1A-966B942546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13902-83B6-AB44-9959-56F4F8A141B2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DAB22-5903-E84F-AA1A-966B9425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13902-83B6-AB44-9959-56F4F8A141B2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DAB22-5903-E84F-AA1A-966B9425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13902-83B6-AB44-9959-56F4F8A141B2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DAB22-5903-E84F-AA1A-966B9425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13902-83B6-AB44-9959-56F4F8A141B2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DAB22-5903-E84F-AA1A-966B942546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13902-83B6-AB44-9959-56F4F8A141B2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DAB22-5903-E84F-AA1A-966B9425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13902-83B6-AB44-9959-56F4F8A141B2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DAB22-5903-E84F-AA1A-966B942546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13902-83B6-AB44-9959-56F4F8A141B2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DAB22-5903-E84F-AA1A-966B9425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13902-83B6-AB44-9959-56F4F8A141B2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DAB22-5903-E84F-AA1A-966B9425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13902-83B6-AB44-9959-56F4F8A141B2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CDAB22-5903-E84F-AA1A-966B9425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03E13902-83B6-AB44-9959-56F4F8A141B2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B5CDAB22-5903-E84F-AA1A-966B9425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E13902-83B6-AB44-9959-56F4F8A141B2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5CDAB22-5903-E84F-AA1A-966B94254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2030" y="1371600"/>
            <a:ext cx="10031688" cy="1828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DEPARTMENT OF NUTRITION AND DIETETICS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42910" y="3331698"/>
            <a:ext cx="10025122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itchFamily="34" charset="0"/>
              </a:rPr>
              <a:t>FRONT OFFICE MANAGEMENT</a:t>
            </a:r>
            <a:endParaRPr kumimoji="0" lang="en-IN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Condensed" pitchFamily="34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itchFamily="34" charset="0"/>
              </a:rPr>
              <a:t>I </a:t>
            </a:r>
            <a:r>
              <a:rPr kumimoji="0" lang="en-I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itchFamily="34" charset="0"/>
              </a:rPr>
              <a:t>M.Sc</a:t>
            </a:r>
            <a:r>
              <a:rPr kumimoji="0" lang="en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itchFamily="34" charset="0"/>
              </a:rPr>
              <a:t> FOOD SERVICE MANAGEMENT AND DIETETICS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itchFamily="34" charset="0"/>
              </a:rPr>
              <a:t>SUBJECT INCHARGE: </a:t>
            </a:r>
            <a:r>
              <a:rPr kumimoji="0" lang="en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itchFamily="34" charset="0"/>
              </a:rPr>
              <a:t>R.VIJAYALAKSHMI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Condense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9C961152-701D-5446-857F-116F44148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528762"/>
            <a:ext cx="6076950" cy="3800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9358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CEBE205A-E067-D946-B251-B62D08115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528762"/>
            <a:ext cx="6076950" cy="3800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138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C83FE62F-A198-A347-97D0-094C6AD32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528762"/>
            <a:ext cx="6076950" cy="3800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7421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D43CD010-82FA-E644-8B0D-510837562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528762"/>
            <a:ext cx="6076950" cy="3800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7993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5BF73C40-10E8-A84C-AF45-F00D88DF1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2170112"/>
            <a:ext cx="6076950" cy="3800475"/>
          </a:xfrm>
        </p:spPr>
      </p:pic>
    </p:spTree>
    <p:extLst>
      <p:ext uri="{BB962C8B-B14F-4D97-AF65-F5344CB8AC3E}">
        <p14:creationId xmlns="" xmlns:p14="http://schemas.microsoft.com/office/powerpoint/2010/main" val="3611329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3E87457-1C01-7E42-B31C-8A8082FA9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528762"/>
            <a:ext cx="6076950" cy="3800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0975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83CC032-CBC7-6A44-A9B8-4773E890B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528762"/>
            <a:ext cx="6076950" cy="3800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0869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B2455F5-F4BB-2F42-8EBC-6B8C57EBE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528762"/>
            <a:ext cx="6076950" cy="3800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811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B6EFD586-C278-FB4F-8017-463062E9F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929" y="306067"/>
            <a:ext cx="9987122" cy="6245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1108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D00DF04-AB8E-A242-92BF-FA6D64DF9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528762"/>
            <a:ext cx="6076950" cy="3800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981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E674DC-9493-6440-A424-A405C0667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2783" y="34290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/>
              <a:t>FRONT OFFICE MANAGEMENT AND HOUSEKEEPING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FUNCTIONTS OF FRONT OFFICE MANAGEMENT</a:t>
            </a:r>
            <a:br>
              <a:rPr lang="en-GB"/>
            </a:b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4822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59C3A23D-DAAE-1A4C-B7DA-50DC37394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528762"/>
            <a:ext cx="6076950" cy="3800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1266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6848CDDA-D465-D64E-8A0F-0C0972897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528762"/>
            <a:ext cx="6076950" cy="3800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304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C488F0AF-1B9B-1049-BED8-9EC77D9B6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528762"/>
            <a:ext cx="6076950" cy="3800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032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6FCCFD21-DCBA-224B-AD5A-EFCE7251D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528762"/>
            <a:ext cx="6076950" cy="3800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57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E5A67E2-B09A-6D4A-936D-C1C9323AD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528762"/>
            <a:ext cx="6076950" cy="3800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79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940E391E-FBBD-9A45-9C12-BF96E763B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528762"/>
            <a:ext cx="6076950" cy="3800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08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71642A7-7C10-6545-90AB-126D7A257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528762"/>
            <a:ext cx="6076950" cy="3800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9727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5FAF8CD-F5CC-144B-A3BD-FDDEAA3A1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528762"/>
            <a:ext cx="6076950" cy="3800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592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9A9E38D-8102-2243-9850-E6D2F9546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528762"/>
            <a:ext cx="6076950" cy="3800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189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</TotalTime>
  <Words>24</Words>
  <Application>Microsoft Office PowerPoint</Application>
  <PresentationFormat>Custom</PresentationFormat>
  <Paragraphs>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Metro</vt:lpstr>
      <vt:lpstr>Slide 1</vt:lpstr>
      <vt:lpstr>FRONT OFFICE MANAGEMENT AND HOUSEKEEPING   FUNCTIONTS OF FRONT OFFICE MANAGEMENT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OFFICE MANAGEMENT AND HOUSEKEEPING   FUNCTIONTS OF FRONT OFFICE MANAGEMENT</dc:title>
  <dc:creator>parkavimanju99@gmail.com</dc:creator>
  <cp:lastModifiedBy>ELCOT</cp:lastModifiedBy>
  <cp:revision>4</cp:revision>
  <dcterms:created xsi:type="dcterms:W3CDTF">2020-06-26T01:51:23Z</dcterms:created>
  <dcterms:modified xsi:type="dcterms:W3CDTF">2020-06-27T11:55:42Z</dcterms:modified>
</cp:coreProperties>
</file>