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6" r:id="rId12"/>
    <p:sldId id="274" r:id="rId13"/>
    <p:sldId id="275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2363-60FC-4501-8880-C3BB3A1BCE8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7EC-E67C-4CDB-B6A6-03D74ABF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2363-60FC-4501-8880-C3BB3A1BCE8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7EC-E67C-4CDB-B6A6-03D74ABF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2363-60FC-4501-8880-C3BB3A1BCE8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7EC-E67C-4CDB-B6A6-03D74ABF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2363-60FC-4501-8880-C3BB3A1BCE8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7EC-E67C-4CDB-B6A6-03D74ABF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2363-60FC-4501-8880-C3BB3A1BCE8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7EC-E67C-4CDB-B6A6-03D74ABF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2363-60FC-4501-8880-C3BB3A1BCE8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7EC-E67C-4CDB-B6A6-03D74ABF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2363-60FC-4501-8880-C3BB3A1BCE8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7EC-E67C-4CDB-B6A6-03D74ABF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2363-60FC-4501-8880-C3BB3A1BCE8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7EC-E67C-4CDB-B6A6-03D74ABF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2363-60FC-4501-8880-C3BB3A1BCE8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7EC-E67C-4CDB-B6A6-03D74ABF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2363-60FC-4501-8880-C3BB3A1BCE8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7EC-E67C-4CDB-B6A6-03D74ABF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2363-60FC-4501-8880-C3BB3A1BCE8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7EC-E67C-4CDB-B6A6-03D74ABF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2363-60FC-4501-8880-C3BB3A1BCE8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97EC-E67C-4CDB-B6A6-03D74ABF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99"/>
                </a:solidFill>
              </a:rPr>
              <a:t>Dr. S. ANURADHA</a:t>
            </a:r>
            <a:br>
              <a:rPr lang="en-US" dirty="0" smtClean="0">
                <a:solidFill>
                  <a:srgbClr val="003399"/>
                </a:solidFill>
              </a:rPr>
            </a:br>
            <a:r>
              <a:rPr lang="en-US" dirty="0" smtClean="0">
                <a:solidFill>
                  <a:srgbClr val="003399"/>
                </a:solidFill>
              </a:rPr>
              <a:t>Assistant Professor in History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D.G.G.ARTS COLLEGE (W), 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MAYILADUTHURAI</a:t>
            </a:r>
            <a:endParaRPr 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2. WHY DO WE NEED CONSTITUTION?&#10;10&#10;To perform following Functions we need Constitution-&#10;I. The first function of a consti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3.THE FRAMING OF CONSTITUTION OF INDIA.&#10;12&#10;Dr. Sachchidananda Sinha was the first president (temporary) of the&#10;Constituen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E, THE PEOPLE OF INDIA, having solemnly resolved to constitute India&#10;into a SOVEREIGN SOCIALIST SECULAR DEMOCRATIC REPUB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4.THE PREAMBLE TO CONSTITUTION OF INDIA.&#10;19&#10;The preamble-page, along with other pages of the First and original Book of&#10;C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4.THE PREAMBLE TO CONSTITUTION OF INDIA.&#10;17&#10;The Preamble to the Constitution of India is a brief introductory statement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5.WHAT IS THE CONSTITUTION OF INDIA?&#10;24&#10;Fundamental Rights are different from other rights available to us. While&#10;ordinar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5.WHAT IS THE CONSTITUTION OF INDIA?&#10;25&#10;Ordinary rights may be changed by the legislature by ordinary process of law&#10;mak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5.WHAT IS THE CONSTITUTION OF INDIA?&#10;27&#10;The Indian Supreme Court and Election Commission are recognized as&#10;the bedrock of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2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6.MAIN CHARACTERISTICS OF CONSTITUTION OF INDIA.&#10;30&#10;The Constitution of India has some distinct and unique features as co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7.CONCLUSION&#10;32&#10;A Constitution symbolizes independence of a country. Framework and structure&#10;for the governance of a fre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CONSTITUTIONAL HISTORY OF INDIA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7.CONCLUSION&#10;34&#10;It is time to undertake a study of Indian Federalism with a view to&#10;valuate the trends, frictions and dif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2514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rasion of Constitutional Ethics By: Ayush Ak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.The History of Constitution of India.A Look at Ancient India-India is a home of ancient “Indus valley civilization” wh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3.The History of Constitution of India.     Indian Constitutional History                          Emperor Ashoka Maurya 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3.The History of Constitution of India.2) East India Company (1599AD-1765AD)- In 1600, the East India Companycame to Indi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3.The History of Constitution of India.4) British Raj(1858AD-1947AD)- This period of the British Raj was the time    whe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3.The History of Constitution of India.VI.    Government of India Act (1935)- This introduced provincial autonomy: respon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2.WHY DO WE NEED CONSTITUTION?&#10;9&#10;In General-&#10;I. We need a constitution to govern a country properly.&#10;II. The constituti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</Words>
  <Application>Microsoft Office PowerPoint</Application>
  <PresentationFormat>On-screen Show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Dr. S. ANURADHA Assistant Professor in History</vt:lpstr>
      <vt:lpstr>CONSTITUTIONAL HISTORY OF INDIA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S. ANURADHA Assistant Professor in History</dc:title>
  <dc:creator>School</dc:creator>
  <cp:lastModifiedBy>School</cp:lastModifiedBy>
  <cp:revision>4</cp:revision>
  <dcterms:created xsi:type="dcterms:W3CDTF">2020-05-29T05:19:13Z</dcterms:created>
  <dcterms:modified xsi:type="dcterms:W3CDTF">2020-05-29T08:28:56Z</dcterms:modified>
</cp:coreProperties>
</file>